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33" r:id="rId2"/>
    <p:sldId id="256" r:id="rId3"/>
    <p:sldId id="283" r:id="rId4"/>
    <p:sldId id="284" r:id="rId5"/>
    <p:sldId id="33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257" r:id="rId51"/>
    <p:sldId id="269" r:id="rId52"/>
    <p:sldId id="270" r:id="rId53"/>
    <p:sldId id="271" r:id="rId54"/>
    <p:sldId id="281" r:id="rId55"/>
    <p:sldId id="335" r:id="rId56"/>
    <p:sldId id="336" r:id="rId57"/>
    <p:sldId id="282" r:id="rId58"/>
    <p:sldId id="260" r:id="rId59"/>
    <p:sldId id="337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268" r:id="rId68"/>
    <p:sldId id="272" r:id="rId69"/>
    <p:sldId id="273" r:id="rId70"/>
    <p:sldId id="274" r:id="rId71"/>
    <p:sldId id="275" r:id="rId72"/>
    <p:sldId id="276" r:id="rId73"/>
    <p:sldId id="277" r:id="rId74"/>
    <p:sldId id="278" r:id="rId75"/>
    <p:sldId id="279" r:id="rId76"/>
    <p:sldId id="280" r:id="rId77"/>
    <p:sldId id="329" r:id="rId78"/>
    <p:sldId id="330" r:id="rId79"/>
    <p:sldId id="331" r:id="rId80"/>
    <p:sldId id="332" r:id="rId8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8" autoAdjust="0"/>
    <p:restoredTop sz="89106" autoAdjust="0"/>
  </p:normalViewPr>
  <p:slideViewPr>
    <p:cSldViewPr snapToGrid="0">
      <p:cViewPr varScale="1">
        <p:scale>
          <a:sx n="55" d="100"/>
          <a:sy n="55" d="100"/>
        </p:scale>
        <p:origin x="9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743A-BF81-4843-A402-AD4050BCE6BB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FC11-55D3-46B4-8044-88A55BAD37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6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327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602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569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798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919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423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6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42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5186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69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410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622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517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49870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2317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201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92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599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39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471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420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27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463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831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06FA-BDC4-EF52-4ACA-3AA75C0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7D88-55FE-DA3C-28CB-D9C07E71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C43B-89EC-218E-6666-95D87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3E4F-CF8B-4D86-8D26-9F3340F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6E36-47D2-48E7-0FDE-C6D4627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33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124-714A-EF54-D0B0-74189BA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0D0D-ECB7-323F-8E64-506CB5C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44E-3B30-FA10-A3F7-7303C89F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5B5-BCD5-44A6-1F85-80F3F03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4EC-F06B-1FB0-BF61-DBFB138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0DE8-0CF6-9B32-A439-53DA960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91E6-41B7-9294-4297-E5AFE3C3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7C7B-3358-C68F-07AC-7BAA760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B40-FBE9-28CB-D211-1FC2787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BE61-5C16-81E5-FD2B-7B0C06A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2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1310-492C-03DE-EE13-FF6B455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43DA-D767-9B13-8C8D-0DA7E9A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102-CD33-50E7-2ABE-815402C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E4BA-CDBF-FB65-3CCA-9187743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68A-CCEB-50C8-31C1-E5BE28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4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CA5-A17B-E216-B433-C36AB5F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62F-63A0-645A-9811-E4562898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1F4D-395E-0A97-C1E0-680328F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7BC4-89F7-6A6C-8165-8675BE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FA00-47B6-1119-8D0C-B3598E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8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0616-77F7-0E9E-BBB9-1B78A327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2D1-622E-1431-46F2-7978CD53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544B-2DAF-B897-0607-E65A56B4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C9C-F13E-F1C8-C378-5D26C57D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5033-61E1-7F94-A860-3F014FD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EB90-7905-7AA6-B173-777967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29C-E53E-715B-82A1-189546F2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EF64-8DE0-FC26-8A63-374F1B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ED88-D3FC-41D7-EB2B-8FF60005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2936-F2CD-8D06-61D3-6B98BA31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7325-48C6-FAAC-24BC-884B125D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3FA8-F16A-732B-C667-6ACD4ED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2205-4E92-3862-293F-D3F4A6D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A6B13-5F5B-0A98-00DB-6EF0205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1AD-E833-4872-E4FE-5BA39B2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4039-831D-C903-C8AC-704C9326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DA6-1950-DA75-65DB-2D17CFF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5F98-6038-10AC-47FF-CD499B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20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CB35-E5F2-A728-A361-0596067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4EF7-01D0-5E4D-6112-231276C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65CD-8250-9923-8ED8-EC3AE5F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75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3E8-B8ED-FEAB-9DAD-58673A1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20D-4E86-B909-BB5D-968A1372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1E7-103F-F310-45DF-0DAB3E9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0C2-DCC3-3B64-C528-0BA0EB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27A-6778-EA05-7F77-1F39A2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11-7987-28B8-8141-A085ACB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9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35-EEE7-7CFE-52B6-1FD51B6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A519-8F48-E604-4026-809A3AA9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ADF3-02C7-82D0-9FC0-64DE4B5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07-9411-A162-F253-EC200AD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ACAD-CA44-33DC-6F56-F66602FF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A5C9-09F8-CB74-E654-1B142CE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6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26D2-5E95-ADF9-7EF9-5F635B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899-F408-5165-27EC-30CA0901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09A-CC18-17F4-8A02-3F36A0C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53E-3230-4F3F-8CEB-2E32ECD7DECD}" type="datetimeFigureOut">
              <a:rPr lang="en-KE" smtClean="0"/>
              <a:t>04/07/2024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D198-0E26-4BF7-01AB-647CB10E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3EB-45B9-498E-B8EF-A27B45F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5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install-windows-11-arm-vmware-fusion-apple-silicon.html" TargetMode="Externa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2xpert.blogspot.com/2021/06/how-to-download-and-install-windows-1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Work&amp;SchoolAccount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10.0.23506.1000-OOBE.web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LicenseAgreement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htnovo.net/2021/06/questo-e-windows-11-video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fandom.com/f/t/Sus%20Amogus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roblox-avatar-png/download/117724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qQy8T0bDSXU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ng-us-character-937487dca59c480383c97ec81c5b1c30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/3.0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gus-02eda942ce934fe6a2ba8ed3a1f6264b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roblox-avatar-png/download/117724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roblox-avatar-png/download/117724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8/come-installare-windows-11-qualsiasi-pc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creativecommons.org/licenses/by-sa/3.0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htnovo.net/2021/08/come-installare-windows-11-qualsiasi-p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backup-recovery/install-windows-11-on-another-driv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s.tech/2021/06/how-to-install-windows-11-in-usb-driv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EC4-AE59-FE8B-EC8F-F25D3C4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0ED1-531A-9867-BA2D-39A97FA9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16" y="0"/>
            <a:ext cx="12695273" cy="6858000"/>
          </a:xfrm>
        </p:spPr>
      </p:pic>
    </p:spTree>
    <p:extLst>
      <p:ext uri="{BB962C8B-B14F-4D97-AF65-F5344CB8AC3E}">
        <p14:creationId xmlns:p14="http://schemas.microsoft.com/office/powerpoint/2010/main" val="40075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247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21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05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531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78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4341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448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463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122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70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2F5-D10F-CE88-7225-A594BBF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41DB-BB1F-E83A-E294-9126B4D48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CF26-BCE9-B4AE-ABA4-8A9583DB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7031" y="-1503725"/>
            <a:ext cx="13706061" cy="909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FD6F-C7D4-4CD5-6EDA-B38EF2532F90}"/>
              </a:ext>
            </a:extLst>
          </p:cNvPr>
          <p:cNvSpPr txBox="1"/>
          <p:nvPr/>
        </p:nvSpPr>
        <p:spPr>
          <a:xfrm>
            <a:off x="-636104" y="7265505"/>
            <a:ext cx="13706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korben.info/install-windows-11-arm-vmware-fusion-apple-silicon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nd/3.0/"/>
              </a:rPr>
              <a:t>CC BY-NC-ND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AEED8-319B-8E22-3CE7-45CEC23E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6" y="4429919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315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26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3798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249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1022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4100" y="0"/>
            <a:ext cx="6858000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9C4-941A-3B42-3417-5B9FF52D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C7F94-0424-CCE8-98C6-9D5C2F13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8600" y="-159026"/>
            <a:ext cx="12420599" cy="7156174"/>
          </a:xfrm>
        </p:spPr>
      </p:pic>
    </p:spTree>
    <p:extLst>
      <p:ext uri="{BB962C8B-B14F-4D97-AF65-F5344CB8AC3E}">
        <p14:creationId xmlns:p14="http://schemas.microsoft.com/office/powerpoint/2010/main" val="300234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0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Getting things ready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8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8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20%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30%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1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40%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50%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60%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9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70%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5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80%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31495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90%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6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Restrating</a:t>
            </a:r>
            <a:r>
              <a:rPr lang="en-US" dirty="0">
                <a:solidFill>
                  <a:schemeClr val="bg1"/>
                </a:solidFill>
              </a:rPr>
              <a:t>….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BF58-958C-022F-D299-A7CB0C1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47D43-9875-5358-1DB0-16257B44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5" y="-562022"/>
            <a:ext cx="12473609" cy="7420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EB92-24E3-D154-0008-3429A9D4495D}"/>
              </a:ext>
            </a:extLst>
          </p:cNvPr>
          <p:cNvSpPr txBox="1"/>
          <p:nvPr/>
        </p:nvSpPr>
        <p:spPr>
          <a:xfrm>
            <a:off x="-178905" y="6857999"/>
            <a:ext cx="1247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Work&amp;SchoolAccou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39771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AE8-B03B-7127-6D3D-7F4E7A7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ED85E-13D9-5195-2D42-E6B5B04E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4" y="-1249917"/>
            <a:ext cx="12543182" cy="8808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FF182-E624-FF63-FDFD-8B88FC477E09}"/>
              </a:ext>
            </a:extLst>
          </p:cNvPr>
          <p:cNvSpPr txBox="1"/>
          <p:nvPr/>
        </p:nvSpPr>
        <p:spPr>
          <a:xfrm>
            <a:off x="-178904" y="7558502"/>
            <a:ext cx="12543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10.0.23506.1000-OOBE.web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715636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4D24-4481-1452-3F64-72D9BD3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6323C-71DD-DC4F-DE04-10582439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88843"/>
            <a:ext cx="12413974" cy="7046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AF1D-8DAC-F7A2-6634-6876FFDCC370}"/>
              </a:ext>
            </a:extLst>
          </p:cNvPr>
          <p:cNvSpPr txBox="1"/>
          <p:nvPr/>
        </p:nvSpPr>
        <p:spPr>
          <a:xfrm>
            <a:off x="0" y="6857999"/>
            <a:ext cx="1241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LicenseAgreeme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96278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3638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wont take long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Setting up your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9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might take a while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Installing the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58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Alomost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thre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1124196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C8BB3-0537-AEA0-2158-B704D095B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663"/>
            <a:ext cx="12192000" cy="66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5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AC4-AE84-F215-59D6-2C35453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5E7F-D3A2-36E7-FB1E-F60E6DCC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B5A5AC-3AA3-13B3-D782-CA21A3F4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60" y="6538057"/>
            <a:ext cx="12552123" cy="393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8110-46B2-7C8F-4F66-A442F5415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44127" y="-836341"/>
            <a:ext cx="48937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F949E-082B-2A76-2E2E-40E23C766775}"/>
              </a:ext>
            </a:extLst>
          </p:cNvPr>
          <p:cNvSpPr txBox="1"/>
          <p:nvPr/>
        </p:nvSpPr>
        <p:spPr>
          <a:xfrm>
            <a:off x="8444127" y="6021659"/>
            <a:ext cx="489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7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02922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E1A-0F3D-FA68-0CA1-D66F70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6921-FEB8-B14C-4477-0B66DD4D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9574" y="-69574"/>
            <a:ext cx="12751904" cy="68480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17F56-C9C6-A777-737A-961F81C1B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839" y="6492876"/>
            <a:ext cx="12879659" cy="494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005FD3-A79C-0F41-A26C-1A79D711C384}"/>
              </a:ext>
            </a:extLst>
          </p:cNvPr>
          <p:cNvSpPr/>
          <p:nvPr/>
        </p:nvSpPr>
        <p:spPr>
          <a:xfrm>
            <a:off x="-229084" y="4103649"/>
            <a:ext cx="12751904" cy="23892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44F88-F594-DF21-C91C-E1D7C9A304A1}"/>
              </a:ext>
            </a:extLst>
          </p:cNvPr>
          <p:cNvSpPr/>
          <p:nvPr/>
        </p:nvSpPr>
        <p:spPr>
          <a:xfrm>
            <a:off x="-356839" y="-1407720"/>
            <a:ext cx="12038225" cy="2676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0937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48C-47C9-E0FE-A388-BB46AD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EE17C-7B44-7A92-10CC-25FBB0AB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1" y="109330"/>
            <a:ext cx="12543183" cy="6067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244F7-2636-6155-EB45-D84C8B760F57}"/>
              </a:ext>
            </a:extLst>
          </p:cNvPr>
          <p:cNvSpPr txBox="1"/>
          <p:nvPr/>
        </p:nvSpPr>
        <p:spPr>
          <a:xfrm>
            <a:off x="-119271" y="6176963"/>
            <a:ext cx="1254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ng-us-character-937487dca59c480383c97ec81c5b1c3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90932-8831-A177-2109-4FB025732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" y="6563639"/>
            <a:ext cx="12323551" cy="386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C2F125-FCA9-823A-3F77-9C20D6ABBE12}"/>
              </a:ext>
            </a:extLst>
          </p:cNvPr>
          <p:cNvSpPr/>
          <p:nvPr/>
        </p:nvSpPr>
        <p:spPr>
          <a:xfrm>
            <a:off x="-613317" y="-334536"/>
            <a:ext cx="13037228" cy="1325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F6491-193B-A132-950F-3401048D0C05}"/>
              </a:ext>
            </a:extLst>
          </p:cNvPr>
          <p:cNvSpPr/>
          <p:nvPr/>
        </p:nvSpPr>
        <p:spPr>
          <a:xfrm>
            <a:off x="-211873" y="5174166"/>
            <a:ext cx="12635784" cy="10027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10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495-3841-221D-8848-08715EF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72802-0181-23CF-C66A-A7376596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778218" y="1473955"/>
            <a:ext cx="44137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3362-FDBD-18E9-DCBF-1A0BD06B148C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gus-02eda942ce934fe6a2ba8ed3a1f6264b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126F-0446-CF0D-2DBF-AD8BA456F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90" y="6455628"/>
            <a:ext cx="12819995" cy="4023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1ACBBC-4B17-F3C9-450F-B9C31A1230F5}"/>
              </a:ext>
            </a:extLst>
          </p:cNvPr>
          <p:cNvSpPr/>
          <p:nvPr/>
        </p:nvSpPr>
        <p:spPr>
          <a:xfrm>
            <a:off x="-78059" y="5932449"/>
            <a:ext cx="12154830" cy="5231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F19F-E549-3510-D59E-A91D9DCC07FB}"/>
              </a:ext>
            </a:extLst>
          </p:cNvPr>
          <p:cNvSpPr/>
          <p:nvPr/>
        </p:nvSpPr>
        <p:spPr>
          <a:xfrm>
            <a:off x="-78059" y="0"/>
            <a:ext cx="7856277" cy="5932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95BE4-18C8-541F-F6B3-FB060C9CB263}"/>
              </a:ext>
            </a:extLst>
          </p:cNvPr>
          <p:cNvSpPr/>
          <p:nvPr/>
        </p:nvSpPr>
        <p:spPr>
          <a:xfrm>
            <a:off x="7527073" y="0"/>
            <a:ext cx="4664927" cy="156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6222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4AA-0E7C-9937-103B-47C9C71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526C-0A9D-B3C5-83A3-5D0C2DF4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43467" y="156117"/>
            <a:ext cx="3105066" cy="602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B98C-A322-8898-D747-4F7844009B3A}"/>
              </a:ext>
            </a:extLst>
          </p:cNvPr>
          <p:cNvSpPr txBox="1"/>
          <p:nvPr/>
        </p:nvSpPr>
        <p:spPr>
          <a:xfrm>
            <a:off x="4543467" y="6176963"/>
            <a:ext cx="310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nc/3.0/"/>
              </a:rPr>
              <a:t>CC BY-NC</a:t>
            </a:r>
            <a:endParaRPr lang="en-K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C3F37-195E-EDE3-E9F1-633C8BE04B4C}"/>
              </a:ext>
            </a:extLst>
          </p:cNvPr>
          <p:cNvSpPr/>
          <p:nvPr/>
        </p:nvSpPr>
        <p:spPr>
          <a:xfrm>
            <a:off x="-1204332" y="-339691"/>
            <a:ext cx="13262517" cy="777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52BD7-33E9-9B00-AA2A-40365D495E1E}"/>
              </a:ext>
            </a:extLst>
          </p:cNvPr>
          <p:cNvSpPr/>
          <p:nvPr/>
        </p:nvSpPr>
        <p:spPr>
          <a:xfrm>
            <a:off x="-167268" y="450205"/>
            <a:ext cx="4710735" cy="4958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35FBB-CCA9-7E5F-F3BD-A6C3FAEDFA4A}"/>
              </a:ext>
            </a:extLst>
          </p:cNvPr>
          <p:cNvSpPr/>
          <p:nvPr/>
        </p:nvSpPr>
        <p:spPr>
          <a:xfrm>
            <a:off x="4543467" y="438028"/>
            <a:ext cx="809118" cy="161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248C3-77D5-ABE0-1D22-2FBFDA634D4F}"/>
              </a:ext>
            </a:extLst>
          </p:cNvPr>
          <p:cNvSpPr/>
          <p:nvPr/>
        </p:nvSpPr>
        <p:spPr>
          <a:xfrm>
            <a:off x="-423746" y="4070195"/>
            <a:ext cx="5664819" cy="33788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A1203-3944-9428-52FD-EAD399489788}"/>
              </a:ext>
            </a:extLst>
          </p:cNvPr>
          <p:cNvSpPr/>
          <p:nvPr/>
        </p:nvSpPr>
        <p:spPr>
          <a:xfrm>
            <a:off x="5241073" y="4148254"/>
            <a:ext cx="6950927" cy="29104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4EE73-D61C-9381-1B7C-D37FD415BDED}"/>
              </a:ext>
            </a:extLst>
          </p:cNvPr>
          <p:cNvSpPr/>
          <p:nvPr/>
        </p:nvSpPr>
        <p:spPr>
          <a:xfrm>
            <a:off x="7437863" y="-74715"/>
            <a:ext cx="4620322" cy="4637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6E668-1861-B87F-5030-771500171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1652" y="6407795"/>
            <a:ext cx="17737156" cy="5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1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4AA-0E7C-9937-103B-47C9C71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526C-0A9D-B3C5-83A3-5D0C2DF4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346182" y="928979"/>
            <a:ext cx="6394569" cy="602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B98C-A322-8898-D747-4F7844009B3A}"/>
              </a:ext>
            </a:extLst>
          </p:cNvPr>
          <p:cNvSpPr txBox="1"/>
          <p:nvPr/>
        </p:nvSpPr>
        <p:spPr>
          <a:xfrm>
            <a:off x="4543467" y="6176963"/>
            <a:ext cx="310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nc/3.0/"/>
              </a:rPr>
              <a:t>CC BY-NC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7A18F-E555-7553-9360-CAF445D2D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6419" y="6391641"/>
            <a:ext cx="16940725" cy="5317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49A708-A6CC-A91B-8720-B808A00D5542}"/>
              </a:ext>
            </a:extLst>
          </p:cNvPr>
          <p:cNvSpPr/>
          <p:nvPr/>
        </p:nvSpPr>
        <p:spPr>
          <a:xfrm>
            <a:off x="-254643" y="0"/>
            <a:ext cx="2002420" cy="6365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E99D2-BA79-4E2C-2AEA-0A76B2560750}"/>
              </a:ext>
            </a:extLst>
          </p:cNvPr>
          <p:cNvSpPr/>
          <p:nvPr/>
        </p:nvSpPr>
        <p:spPr>
          <a:xfrm>
            <a:off x="-636608" y="5208608"/>
            <a:ext cx="11990408" cy="11565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65FFC2-3640-78CA-59C3-6E0C19CCE987}"/>
              </a:ext>
            </a:extLst>
          </p:cNvPr>
          <p:cNvSpPr/>
          <p:nvPr/>
        </p:nvSpPr>
        <p:spPr>
          <a:xfrm>
            <a:off x="1747777" y="3429000"/>
            <a:ext cx="1319514" cy="1753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22805-392E-F483-931B-E2E02DD4C304}"/>
              </a:ext>
            </a:extLst>
          </p:cNvPr>
          <p:cNvSpPr/>
          <p:nvPr/>
        </p:nvSpPr>
        <p:spPr>
          <a:xfrm>
            <a:off x="-254643" y="-231493"/>
            <a:ext cx="11725154" cy="158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Im</a:t>
            </a:r>
            <a:r>
              <a:rPr lang="en-US" sz="4000" dirty="0"/>
              <a:t> looking at </a:t>
            </a:r>
            <a:r>
              <a:rPr lang="en-US" sz="4000" dirty="0" err="1"/>
              <a:t>amogus</a:t>
            </a:r>
            <a:r>
              <a:rPr lang="en-US" sz="4000" dirty="0"/>
              <a:t> guys</a:t>
            </a:r>
            <a:endParaRPr lang="en-KE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08DC5-54F8-5846-4289-8236C2842835}"/>
              </a:ext>
            </a:extLst>
          </p:cNvPr>
          <p:cNvSpPr/>
          <p:nvPr/>
        </p:nvSpPr>
        <p:spPr>
          <a:xfrm>
            <a:off x="3067291" y="1354238"/>
            <a:ext cx="682906" cy="1504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C2A9-29F4-2FC1-C225-A9E4C53BA515}"/>
              </a:ext>
            </a:extLst>
          </p:cNvPr>
          <p:cNvSpPr/>
          <p:nvPr/>
        </p:nvSpPr>
        <p:spPr>
          <a:xfrm>
            <a:off x="7308500" y="1314466"/>
            <a:ext cx="6002777" cy="3171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557DB-838B-3500-8D25-0ADE1EED26AA}"/>
              </a:ext>
            </a:extLst>
          </p:cNvPr>
          <p:cNvSpPr/>
          <p:nvPr/>
        </p:nvSpPr>
        <p:spPr>
          <a:xfrm>
            <a:off x="7740751" y="2639029"/>
            <a:ext cx="3914955" cy="254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954DC-0BE5-CA9E-77B1-E12BB5B49CC1}"/>
              </a:ext>
            </a:extLst>
          </p:cNvPr>
          <p:cNvSpPr/>
          <p:nvPr/>
        </p:nvSpPr>
        <p:spPr>
          <a:xfrm>
            <a:off x="5544274" y="1354238"/>
            <a:ext cx="2104260" cy="158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7376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265D-20BF-5543-E328-0B01AC8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win!</a:t>
            </a:r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19865-8AD4-61CB-8168-7EAF1A95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5344" y="6492875"/>
            <a:ext cx="17017343" cy="465486"/>
          </a:xfrm>
        </p:spPr>
      </p:pic>
    </p:spTree>
    <p:extLst>
      <p:ext uri="{BB962C8B-B14F-4D97-AF65-F5344CB8AC3E}">
        <p14:creationId xmlns:p14="http://schemas.microsoft.com/office/powerpoint/2010/main" val="2472610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1405-FAB8-363E-BB2C-86E568333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4334"/>
            <a:ext cx="12192000" cy="69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2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432FD-A5E7-2B8B-01AF-D6E82E20AAC5}"/>
              </a:ext>
            </a:extLst>
          </p:cNvPr>
          <p:cNvSpPr/>
          <p:nvPr/>
        </p:nvSpPr>
        <p:spPr>
          <a:xfrm>
            <a:off x="-2988527" y="-100361"/>
            <a:ext cx="15098751" cy="8842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Misson: type in 10 seconds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8481B-C1C3-1330-2CA1-1910E246A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2779" y="7627716"/>
            <a:ext cx="14575925" cy="5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ECD-5FE5-0233-DD97-0DEEE544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1485C-14F0-0CDF-C214-8533693B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8417" y="-119270"/>
            <a:ext cx="12642574" cy="7225748"/>
          </a:xfrm>
        </p:spPr>
      </p:pic>
    </p:spTree>
    <p:extLst>
      <p:ext uri="{BB962C8B-B14F-4D97-AF65-F5344CB8AC3E}">
        <p14:creationId xmlns:p14="http://schemas.microsoft.com/office/powerpoint/2010/main" val="1365928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BB110-6BE2-BA6A-7989-B572287C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893" y="6378499"/>
            <a:ext cx="12907894" cy="479502"/>
          </a:xfrm>
        </p:spPr>
      </p:pic>
    </p:spTree>
    <p:extLst>
      <p:ext uri="{BB962C8B-B14F-4D97-AF65-F5344CB8AC3E}">
        <p14:creationId xmlns:p14="http://schemas.microsoft.com/office/powerpoint/2010/main" val="3698838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FCA38-4F22-7073-6264-FD4866B6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57" y="6419940"/>
            <a:ext cx="12366757" cy="438060"/>
          </a:xfrm>
        </p:spPr>
      </p:pic>
    </p:spTree>
    <p:extLst>
      <p:ext uri="{BB962C8B-B14F-4D97-AF65-F5344CB8AC3E}">
        <p14:creationId xmlns:p14="http://schemas.microsoft.com/office/powerpoint/2010/main" val="2420419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AA865-DAB1-F91F-3E1E-B62551EF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909" y="6176963"/>
            <a:ext cx="1243091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2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7FDDB-67B5-3B0E-23A4-19110FB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8604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4AAB7-7913-6124-C1A7-240EFF0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694" y="6492875"/>
            <a:ext cx="15303693" cy="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9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6D837-D6AD-9E70-A1A9-015C8A6C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6423365"/>
            <a:ext cx="12270059" cy="4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2EB97-F86F-5A8F-DC71-FC81849F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0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7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71405-1A83-6290-76DA-5AC76EE8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1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8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5BCDC-1CA1-4977-5ADF-3615A2C5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455" y="6537854"/>
            <a:ext cx="13130455" cy="4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6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DE324-0291-67D5-BA9A-8BE91F4B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72" y="6411951"/>
            <a:ext cx="12304272" cy="4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9CF-6441-A17D-1D7C-CFF9F2E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500AE-1145-39B4-6ACD-C782F0F7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0" y="0"/>
            <a:ext cx="12602817" cy="6858000"/>
          </a:xfrm>
        </p:spPr>
      </p:pic>
    </p:spTree>
    <p:extLst>
      <p:ext uri="{BB962C8B-B14F-4D97-AF65-F5344CB8AC3E}">
        <p14:creationId xmlns:p14="http://schemas.microsoft.com/office/powerpoint/2010/main" val="34633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F2B17-7469-D91E-EB29-3A01E033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335054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938B-EF94-633A-D177-9F00397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303" y="6311901"/>
            <a:ext cx="15416805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32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windo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59E9-0826-24B8-CD9E-B1D40F43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17" y="6492875"/>
            <a:ext cx="12348118" cy="4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5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3026-ECCB-96F6-1C88-D5635155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0793" y="6311900"/>
            <a:ext cx="15102004" cy="5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90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ADBC-F224-7B4B-251B-F6A1BF56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192000" cy="5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2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6508-4972-1063-7E43-6774D3C5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9448" y="6219824"/>
            <a:ext cx="1541680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9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1FDC1-88BE-090D-418B-BB1EFD6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11900"/>
            <a:ext cx="12192000" cy="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3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897571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07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46487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5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00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343</Words>
  <Application>Microsoft Office PowerPoint</Application>
  <PresentationFormat>Widescreen</PresentationFormat>
  <Paragraphs>116</Paragraphs>
  <Slides>80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win!</vt:lpstr>
      <vt:lpstr>PowerPoint Presentation</vt:lpstr>
      <vt:lpstr>PowerPoint Presentation</vt:lpstr>
      <vt:lpstr>h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55</cp:revision>
  <dcterms:created xsi:type="dcterms:W3CDTF">2024-06-23T08:13:51Z</dcterms:created>
  <dcterms:modified xsi:type="dcterms:W3CDTF">2024-07-04T07:36:10Z</dcterms:modified>
</cp:coreProperties>
</file>