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F436-66B9-4065-A0F4-ED442417D69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E549-975C-4EFF-A2FC-2214A3030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069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F436-66B9-4065-A0F4-ED442417D69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E549-975C-4EFF-A2FC-2214A3030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36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F436-66B9-4065-A0F4-ED442417D69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E549-975C-4EFF-A2FC-2214A3030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F436-66B9-4065-A0F4-ED442417D69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E549-975C-4EFF-A2FC-2214A3030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882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F436-66B9-4065-A0F4-ED442417D69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E549-975C-4EFF-A2FC-2214A3030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99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F436-66B9-4065-A0F4-ED442417D69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E549-975C-4EFF-A2FC-2214A3030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59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F436-66B9-4065-A0F4-ED442417D69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E549-975C-4EFF-A2FC-2214A3030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53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F436-66B9-4065-A0F4-ED442417D69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E549-975C-4EFF-A2FC-2214A3030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47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F436-66B9-4065-A0F4-ED442417D69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E549-975C-4EFF-A2FC-2214A3030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06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F436-66B9-4065-A0F4-ED442417D69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E549-975C-4EFF-A2FC-2214A3030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4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F436-66B9-4065-A0F4-ED442417D69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8E549-975C-4EFF-A2FC-2214A3030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681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CF436-66B9-4065-A0F4-ED442417D695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8E549-975C-4EFF-A2FC-2214A3030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7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50231" y="1521619"/>
            <a:ext cx="164307" cy="31646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802731" y="1521619"/>
            <a:ext cx="164307" cy="31646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850230" y="4533900"/>
            <a:ext cx="1116807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017168" y="1521619"/>
            <a:ext cx="164307" cy="31646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969668" y="1521619"/>
            <a:ext cx="164307" cy="31646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017167" y="4533900"/>
            <a:ext cx="1116807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229099" y="335747"/>
            <a:ext cx="692944" cy="557212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  <a:ea typeface="맑은 고딕 Semilight" panose="020B0502040204020203" pitchFamily="34" charset="-128"/>
              </a:rPr>
              <a:t>1</a:t>
            </a:r>
            <a:endParaRPr lang="ko-KR" altLang="en-US" sz="2000" b="1" dirty="0">
              <a:solidFill>
                <a:sysClr val="windowText" lastClr="000000"/>
              </a:solidFill>
              <a:ea typeface="맑은 고딕 Semilight" panose="020B0502040204020203" pitchFamily="34" charset="-128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4414837" y="1028700"/>
            <a:ext cx="321469" cy="492919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236490" y="1521619"/>
            <a:ext cx="164307" cy="31646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188990" y="1521619"/>
            <a:ext cx="164307" cy="31646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236489" y="4533900"/>
            <a:ext cx="1116807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441276" y="3929054"/>
            <a:ext cx="692944" cy="557212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  <a:ea typeface="맑은 고딕 Semilight" panose="020B0502040204020203" pitchFamily="34" charset="-128"/>
              </a:rPr>
              <a:t>1</a:t>
            </a:r>
            <a:endParaRPr lang="ko-KR" altLang="en-US" sz="2000" b="1" dirty="0">
              <a:solidFill>
                <a:sysClr val="windowText" lastClr="000000"/>
              </a:solidFill>
              <a:ea typeface="맑은 고딕 Semilight" panose="020B0502040204020203" pitchFamily="34" charset="-128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50799" y="335747"/>
            <a:ext cx="692944" cy="557212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ysClr val="windowText" lastClr="000000"/>
                </a:solidFill>
                <a:ea typeface="맑은 고딕 Semilight" panose="020B0502040204020203" pitchFamily="34" charset="-128"/>
              </a:rPr>
              <a:t>5</a:t>
            </a:r>
            <a:endParaRPr lang="ko-KR" altLang="en-US" sz="2000" b="1" dirty="0">
              <a:solidFill>
                <a:sysClr val="windowText" lastClr="000000"/>
              </a:solidFill>
              <a:ea typeface="맑은 고딕 Semilight" panose="020B0502040204020203" pitchFamily="34" charset="-128"/>
            </a:endParaRPr>
          </a:p>
        </p:txBody>
      </p:sp>
      <p:sp>
        <p:nvSpPr>
          <p:cNvPr id="21" name="아래쪽 화살표 20"/>
          <p:cNvSpPr/>
          <p:nvPr/>
        </p:nvSpPr>
        <p:spPr>
          <a:xfrm>
            <a:off x="6627013" y="1028700"/>
            <a:ext cx="321469" cy="492919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299835" y="1521619"/>
            <a:ext cx="164307" cy="31646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9252335" y="1521619"/>
            <a:ext cx="164307" cy="31646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8299834" y="4533900"/>
            <a:ext cx="1116807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8504621" y="3929054"/>
            <a:ext cx="692944" cy="557212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ysClr val="windowText" lastClr="000000"/>
                </a:solidFill>
                <a:ea typeface="맑은 고딕 Semilight" panose="020B0502040204020203" pitchFamily="34" charset="-128"/>
              </a:rPr>
              <a:t>1</a:t>
            </a:r>
            <a:endParaRPr lang="ko-KR" altLang="en-US" sz="2000" b="1" dirty="0">
              <a:solidFill>
                <a:sysClr val="windowText" lastClr="000000"/>
              </a:solidFill>
              <a:ea typeface="맑은 고딕 Semilight" panose="020B0502040204020203" pitchFamily="34" charset="-128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511765" y="3278973"/>
            <a:ext cx="692944" cy="557212"/>
          </a:xfrm>
          <a:prstGeom prst="rect">
            <a:avLst/>
          </a:prstGeom>
          <a:noFill/>
          <a:ln w="635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 smtClean="0">
                <a:solidFill>
                  <a:sysClr val="windowText" lastClr="000000"/>
                </a:solidFill>
                <a:ea typeface="맑은 고딕 Semilight" panose="020B0502040204020203" pitchFamily="34" charset="-128"/>
              </a:rPr>
              <a:t>5</a:t>
            </a:r>
            <a:endParaRPr lang="ko-KR" altLang="en-US" sz="2000" b="1" dirty="0">
              <a:solidFill>
                <a:sysClr val="windowText" lastClr="000000"/>
              </a:solidFill>
              <a:ea typeface="맑은 고딕 Semilight" panose="020B0502040204020203" pitchFamily="34" charset="-128"/>
            </a:endParaRPr>
          </a:p>
        </p:txBody>
      </p:sp>
      <p:sp>
        <p:nvSpPr>
          <p:cNvPr id="28" name="U자형 화살표 27"/>
          <p:cNvSpPr/>
          <p:nvPr/>
        </p:nvSpPr>
        <p:spPr>
          <a:xfrm>
            <a:off x="8751081" y="491728"/>
            <a:ext cx="1335894" cy="2536031"/>
          </a:xfrm>
          <a:prstGeom prst="uturnArrow">
            <a:avLst>
              <a:gd name="adj1" fmla="val 12946"/>
              <a:gd name="adj2" fmla="val 14732"/>
              <a:gd name="adj3" fmla="val 19643"/>
              <a:gd name="adj4" fmla="val 43750"/>
              <a:gd name="adj5" fmla="val 7471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97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48990" y="1657350"/>
            <a:ext cx="164307" cy="31646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501490" y="1657350"/>
            <a:ext cx="164307" cy="316468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548989" y="4669631"/>
            <a:ext cx="1116807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U자형 화살표 8"/>
          <p:cNvSpPr/>
          <p:nvPr/>
        </p:nvSpPr>
        <p:spPr>
          <a:xfrm>
            <a:off x="2000236" y="627459"/>
            <a:ext cx="1335894" cy="3801666"/>
          </a:xfrm>
          <a:prstGeom prst="uturnArrow">
            <a:avLst>
              <a:gd name="adj1" fmla="val 12946"/>
              <a:gd name="adj2" fmla="val 14732"/>
              <a:gd name="adj3" fmla="val 19643"/>
              <a:gd name="adj4" fmla="val 43750"/>
              <a:gd name="adj5" fmla="val 508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 rot="19337812">
            <a:off x="2151677" y="237618"/>
            <a:ext cx="378618" cy="484284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230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와이드스크린</PresentationFormat>
  <Paragraphs>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맑은 고딕 Semilight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박예성</dc:creator>
  <cp:lastModifiedBy>박예성</cp:lastModifiedBy>
  <cp:revision>5</cp:revision>
  <dcterms:created xsi:type="dcterms:W3CDTF">2025-09-10T02:28:33Z</dcterms:created>
  <dcterms:modified xsi:type="dcterms:W3CDTF">2025-09-10T02:38:39Z</dcterms:modified>
</cp:coreProperties>
</file>