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D979F2-B26E-4956-A9DC-40B783F43B4C}"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2405-EB11-4F00-AC50-EAEF9AD281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981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979F2-B26E-4956-A9DC-40B783F43B4C}"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2405-EB11-4F00-AC50-EAEF9AD2819D}" type="slidenum">
              <a:rPr lang="en-US" smtClean="0"/>
              <a:t>‹#›</a:t>
            </a:fld>
            <a:endParaRPr lang="en-US"/>
          </a:p>
        </p:txBody>
      </p:sp>
    </p:spTree>
    <p:extLst>
      <p:ext uri="{BB962C8B-B14F-4D97-AF65-F5344CB8AC3E}">
        <p14:creationId xmlns:p14="http://schemas.microsoft.com/office/powerpoint/2010/main" val="153796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979F2-B26E-4956-A9DC-40B783F43B4C}"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2405-EB11-4F00-AC50-EAEF9AD2819D}" type="slidenum">
              <a:rPr lang="en-US" smtClean="0"/>
              <a:t>‹#›</a:t>
            </a:fld>
            <a:endParaRPr lang="en-US"/>
          </a:p>
        </p:txBody>
      </p:sp>
    </p:spTree>
    <p:extLst>
      <p:ext uri="{BB962C8B-B14F-4D97-AF65-F5344CB8AC3E}">
        <p14:creationId xmlns:p14="http://schemas.microsoft.com/office/powerpoint/2010/main" val="183141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979F2-B26E-4956-A9DC-40B783F43B4C}"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2405-EB11-4F00-AC50-EAEF9AD2819D}" type="slidenum">
              <a:rPr lang="en-US" smtClean="0"/>
              <a:t>‹#›</a:t>
            </a:fld>
            <a:endParaRPr lang="en-US"/>
          </a:p>
        </p:txBody>
      </p:sp>
    </p:spTree>
    <p:extLst>
      <p:ext uri="{BB962C8B-B14F-4D97-AF65-F5344CB8AC3E}">
        <p14:creationId xmlns:p14="http://schemas.microsoft.com/office/powerpoint/2010/main" val="372203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D979F2-B26E-4956-A9DC-40B783F43B4C}"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2405-EB11-4F00-AC50-EAEF9AD281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83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D979F2-B26E-4956-A9DC-40B783F43B4C}"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42405-EB11-4F00-AC50-EAEF9AD2819D}" type="slidenum">
              <a:rPr lang="en-US" smtClean="0"/>
              <a:t>‹#›</a:t>
            </a:fld>
            <a:endParaRPr lang="en-US"/>
          </a:p>
        </p:txBody>
      </p:sp>
    </p:spTree>
    <p:extLst>
      <p:ext uri="{BB962C8B-B14F-4D97-AF65-F5344CB8AC3E}">
        <p14:creationId xmlns:p14="http://schemas.microsoft.com/office/powerpoint/2010/main" val="55297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D979F2-B26E-4956-A9DC-40B783F43B4C}" type="datetimeFigureOut">
              <a:rPr lang="en-US" smtClean="0"/>
              <a:t>10/20/2014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42405-EB11-4F00-AC50-EAEF9AD2819D}" type="slidenum">
              <a:rPr lang="en-US" smtClean="0"/>
              <a:t>‹#›</a:t>
            </a:fld>
            <a:endParaRPr lang="en-US"/>
          </a:p>
        </p:txBody>
      </p:sp>
    </p:spTree>
    <p:extLst>
      <p:ext uri="{BB962C8B-B14F-4D97-AF65-F5344CB8AC3E}">
        <p14:creationId xmlns:p14="http://schemas.microsoft.com/office/powerpoint/2010/main" val="238734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D979F2-B26E-4956-A9DC-40B783F43B4C}" type="datetimeFigureOut">
              <a:rPr lang="en-US" smtClean="0"/>
              <a:t>10/20/2014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42405-EB11-4F00-AC50-EAEF9AD2819D}" type="slidenum">
              <a:rPr lang="en-US" smtClean="0"/>
              <a:t>‹#›</a:t>
            </a:fld>
            <a:endParaRPr lang="en-US"/>
          </a:p>
        </p:txBody>
      </p:sp>
    </p:spTree>
    <p:extLst>
      <p:ext uri="{BB962C8B-B14F-4D97-AF65-F5344CB8AC3E}">
        <p14:creationId xmlns:p14="http://schemas.microsoft.com/office/powerpoint/2010/main" val="334772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CD979F2-B26E-4956-A9DC-40B783F43B4C}" type="datetimeFigureOut">
              <a:rPr lang="en-US" smtClean="0"/>
              <a:t>10/20/2014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DD42405-EB11-4F00-AC50-EAEF9AD2819D}" type="slidenum">
              <a:rPr lang="en-US" smtClean="0"/>
              <a:t>‹#›</a:t>
            </a:fld>
            <a:endParaRPr lang="en-US"/>
          </a:p>
        </p:txBody>
      </p:sp>
    </p:spTree>
    <p:extLst>
      <p:ext uri="{BB962C8B-B14F-4D97-AF65-F5344CB8AC3E}">
        <p14:creationId xmlns:p14="http://schemas.microsoft.com/office/powerpoint/2010/main" val="263737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CD979F2-B26E-4956-A9DC-40B783F43B4C}" type="datetimeFigureOut">
              <a:rPr lang="en-US" smtClean="0"/>
              <a:t>10/20/2014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D42405-EB11-4F00-AC50-EAEF9AD2819D}" type="slidenum">
              <a:rPr lang="en-US" smtClean="0"/>
              <a:t>‹#›</a:t>
            </a:fld>
            <a:endParaRPr lang="en-US"/>
          </a:p>
        </p:txBody>
      </p:sp>
    </p:spTree>
    <p:extLst>
      <p:ext uri="{BB962C8B-B14F-4D97-AF65-F5344CB8AC3E}">
        <p14:creationId xmlns:p14="http://schemas.microsoft.com/office/powerpoint/2010/main" val="16193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979F2-B26E-4956-A9DC-40B783F43B4C}"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42405-EB11-4F00-AC50-EAEF9AD2819D}" type="slidenum">
              <a:rPr lang="en-US" smtClean="0"/>
              <a:t>‹#›</a:t>
            </a:fld>
            <a:endParaRPr lang="en-US"/>
          </a:p>
        </p:txBody>
      </p:sp>
    </p:spTree>
    <p:extLst>
      <p:ext uri="{BB962C8B-B14F-4D97-AF65-F5344CB8AC3E}">
        <p14:creationId xmlns:p14="http://schemas.microsoft.com/office/powerpoint/2010/main" val="271131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CD979F2-B26E-4956-A9DC-40B783F43B4C}" type="datetimeFigureOut">
              <a:rPr lang="en-US" smtClean="0"/>
              <a:t>10/20/2014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D42405-EB11-4F00-AC50-EAEF9AD2819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98387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b="1" dirty="0"/>
              <a:t>Rancang Bangun Game 2D Berbasis Android</a:t>
            </a:r>
            <a:r>
              <a:rPr lang="en-US" b="1" dirty="0"/>
              <a:t/>
            </a:r>
            <a:br>
              <a:rPr lang="en-US" b="1" dirty="0"/>
            </a:br>
            <a:r>
              <a:rPr lang="id-ID" b="1" dirty="0"/>
              <a:t>“Zombie Bird”</a:t>
            </a:r>
            <a:r>
              <a:rPr lang="en-US" b="1" dirty="0"/>
              <a:t/>
            </a:r>
            <a:br>
              <a:rPr lang="en-US" b="1" dirty="0"/>
            </a:br>
            <a:endParaRPr lang="en-US" dirty="0"/>
          </a:p>
        </p:txBody>
      </p:sp>
      <p:sp>
        <p:nvSpPr>
          <p:cNvPr id="3" name="Subtitle 2"/>
          <p:cNvSpPr>
            <a:spLocks noGrp="1"/>
          </p:cNvSpPr>
          <p:nvPr>
            <p:ph type="subTitle" idx="1"/>
          </p:nvPr>
        </p:nvSpPr>
        <p:spPr/>
        <p:txBody>
          <a:bodyPr/>
          <a:lstStyle/>
          <a:p>
            <a:r>
              <a:rPr lang="id-ID" dirty="0"/>
              <a:t>Wahyudin Zaelani (1127050167)</a:t>
            </a:r>
            <a:endParaRPr lang="en-US" b="1" dirty="0"/>
          </a:p>
          <a:p>
            <a:r>
              <a:rPr lang="id-ID" dirty="0"/>
              <a:t>Windriyana (</a:t>
            </a:r>
            <a:r>
              <a:rPr lang="id-ID" dirty="0" smtClean="0"/>
              <a:t>121</a:t>
            </a:r>
            <a:r>
              <a:rPr lang="en-US" dirty="0" smtClean="0"/>
              <a:t>1</a:t>
            </a:r>
            <a:r>
              <a:rPr lang="id-ID" dirty="0" smtClean="0"/>
              <a:t>705</a:t>
            </a:r>
            <a:r>
              <a:rPr lang="en-US" dirty="0" smtClean="0"/>
              <a:t>166)</a:t>
            </a:r>
            <a:endParaRPr lang="en-US" b="1" dirty="0"/>
          </a:p>
          <a:p>
            <a:endParaRPr lang="en-US" dirty="0"/>
          </a:p>
        </p:txBody>
      </p:sp>
    </p:spTree>
    <p:extLst>
      <p:ext uri="{BB962C8B-B14F-4D97-AF65-F5344CB8AC3E}">
        <p14:creationId xmlns:p14="http://schemas.microsoft.com/office/powerpoint/2010/main" val="285899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KEBUTUHAN NON FUNGSIONAL</a:t>
            </a:r>
            <a:endParaRPr lang="en-US" b="1" dirty="0"/>
          </a:p>
        </p:txBody>
      </p:sp>
      <p:graphicFrame>
        <p:nvGraphicFramePr>
          <p:cNvPr id="6" name="Content Placeholder 5"/>
          <p:cNvGraphicFramePr>
            <a:graphicFrameLocks noGrp="1"/>
          </p:cNvGraphicFramePr>
          <p:nvPr>
            <p:ph idx="1"/>
          </p:nvPr>
        </p:nvGraphicFramePr>
        <p:xfrm>
          <a:off x="3685858" y="2683383"/>
          <a:ext cx="4880610" cy="2348484"/>
        </p:xfrm>
        <a:graphic>
          <a:graphicData uri="http://schemas.openxmlformats.org/drawingml/2006/table">
            <a:tbl>
              <a:tblPr>
                <a:tableStyleId>{5C22544A-7EE6-4342-B048-85BDC9FD1C3A}</a:tableStyleId>
              </a:tblPr>
              <a:tblGrid>
                <a:gridCol w="1097280"/>
                <a:gridCol w="1097280"/>
                <a:gridCol w="2686050"/>
              </a:tblGrid>
              <a:tr h="0">
                <a:tc>
                  <a:txBody>
                    <a:bodyPr/>
                    <a:lstStyle/>
                    <a:p>
                      <a:pPr marL="0" marR="0">
                        <a:lnSpc>
                          <a:spcPct val="107000"/>
                        </a:lnSpc>
                        <a:spcBef>
                          <a:spcPts val="0"/>
                        </a:spcBef>
                        <a:spcAft>
                          <a:spcPts val="0"/>
                        </a:spcAft>
                      </a:pPr>
                      <a:r>
                        <a:rPr lang="id-ID" sz="1200">
                          <a:effectLst/>
                        </a:rPr>
                        <a:t>ID</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200">
                          <a:effectLst/>
                        </a:rPr>
                        <a:t>Parameter</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Kebutuhan</a:t>
                      </a:r>
                      <a:endParaRPr lang="en-US" sz="10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id-ID" sz="1200">
                          <a:effectLst/>
                        </a:rPr>
                        <a:t>ZB-2D-NF-01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200">
                          <a:effectLst/>
                        </a:rPr>
                        <a:t>Availability</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Aplikasi dapat berjalan selama 24 jam</a:t>
                      </a:r>
                      <a:endParaRPr lang="en-US" sz="10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id-ID" sz="1200">
                          <a:effectLst/>
                        </a:rPr>
                        <a:t>ZB-2D-NF-02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200">
                          <a:effectLst/>
                        </a:rPr>
                        <a:t>Reliability</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Aplikasi mendukung berbagai versi Android. (ICS,JB,KK)</a:t>
                      </a:r>
                      <a:endParaRPr lang="en-US" sz="10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id-ID" sz="1200">
                          <a:effectLst/>
                        </a:rPr>
                        <a:t>ZB-2D-NF-03</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200">
                          <a:effectLst/>
                        </a:rPr>
                        <a:t>Ergonomy</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N/A</a:t>
                      </a:r>
                      <a:endParaRPr lang="en-US" sz="10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id-ID" sz="1200">
                          <a:effectLst/>
                        </a:rPr>
                        <a:t>ZB-2D-NF-04</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200">
                          <a:effectLst/>
                        </a:rPr>
                        <a:t>Portability</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Aplikasi berbasis mobile</a:t>
                      </a:r>
                      <a:endParaRPr lang="en-US" sz="10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id-ID" sz="1200">
                          <a:effectLst/>
                        </a:rPr>
                        <a:t>ZB-2D-NF-05</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200">
                          <a:effectLst/>
                        </a:rPr>
                        <a:t>Memory</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Ram minimal 512 MB</a:t>
                      </a:r>
                      <a:endParaRPr lang="en-US" sz="10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id-ID" sz="1200">
                          <a:effectLst/>
                        </a:rPr>
                        <a:t>ZB-2D-NF-06</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200">
                          <a:effectLst/>
                        </a:rPr>
                        <a:t>Response time</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Maksimal 30 detik</a:t>
                      </a:r>
                      <a:endParaRPr lang="en-US" sz="10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id-ID" sz="1200">
                          <a:effectLst/>
                        </a:rPr>
                        <a:t>ZB-2D-NF-07</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200">
                          <a:effectLst/>
                        </a:rPr>
                        <a:t>Safety</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200">
                          <a:effectLst/>
                        </a:rPr>
                        <a:t>N/A</a:t>
                      </a:r>
                      <a:endParaRPr lang="en-US" sz="10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id-ID" sz="1200">
                          <a:effectLst/>
                        </a:rPr>
                        <a:t>ZB-2D-NF-08</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200">
                          <a:effectLst/>
                        </a:rPr>
                        <a:t>Security</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N/A</a:t>
                      </a:r>
                      <a:endParaRPr lang="en-US" sz="10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id-ID" sz="1200">
                          <a:effectLst/>
                        </a:rPr>
                        <a:t>ZB-2D-NF-09</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Others: Bahasa Komunikasi</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dirty="0">
                          <a:effectLst/>
                        </a:rPr>
                        <a:t>Bahasa yang digunakan adalah indonesia.</a:t>
                      </a:r>
                      <a:endParaRPr lang="en-US" sz="10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32859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381" y="1793963"/>
            <a:ext cx="7134895" cy="4415032"/>
          </a:xfrm>
        </p:spPr>
      </p:pic>
    </p:spTree>
    <p:extLst>
      <p:ext uri="{BB962C8B-B14F-4D97-AF65-F5344CB8AC3E}">
        <p14:creationId xmlns:p14="http://schemas.microsoft.com/office/powerpoint/2010/main" val="72800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LATAR BELAKANG MASALAH</a:t>
            </a:r>
            <a:endParaRPr lang="en-US" b="1" dirty="0"/>
          </a:p>
        </p:txBody>
      </p:sp>
      <p:sp>
        <p:nvSpPr>
          <p:cNvPr id="3" name="Content Placeholder 2"/>
          <p:cNvSpPr>
            <a:spLocks noGrp="1"/>
          </p:cNvSpPr>
          <p:nvPr>
            <p:ph idx="1"/>
          </p:nvPr>
        </p:nvSpPr>
        <p:spPr/>
        <p:txBody>
          <a:bodyPr/>
          <a:lstStyle/>
          <a:p>
            <a:r>
              <a:rPr lang="id-ID" dirty="0"/>
              <a:t>Game merupakan salah satu alternatif hiburan untuk mengisi waktu luang saat aktivitas yang padat atau hal lainnya. Di zaman modern ini, perkembangan software sangat pesat. Tidak hanya dalam hal software aplikasi saja, terutama dalam dunia game. Salah satu software yang saat ini banyak digunakan untuk membuat game berbasis android mulai dari jenis game sederhana sampai game yang rumit adalah eclipse.</a:t>
            </a:r>
            <a:endParaRPr lang="en-US" dirty="0"/>
          </a:p>
        </p:txBody>
      </p:sp>
    </p:spTree>
    <p:extLst>
      <p:ext uri="{BB962C8B-B14F-4D97-AF65-F5344CB8AC3E}">
        <p14:creationId xmlns:p14="http://schemas.microsoft.com/office/powerpoint/2010/main" val="114725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85000"/>
              </a:lnSpc>
              <a:spcBef>
                <a:spcPct val="0"/>
              </a:spcBef>
            </a:pPr>
            <a:r>
              <a:rPr lang="en-GB" sz="5400" b="1" dirty="0" smtClean="0"/>
              <a:t>BATASAN MASALAH</a:t>
            </a:r>
            <a:endParaRPr lang="en-US" sz="5400" dirty="0"/>
          </a:p>
        </p:txBody>
      </p:sp>
      <p:sp>
        <p:nvSpPr>
          <p:cNvPr id="3" name="Content Placeholder 2"/>
          <p:cNvSpPr>
            <a:spLocks noGrp="1"/>
          </p:cNvSpPr>
          <p:nvPr>
            <p:ph idx="1"/>
          </p:nvPr>
        </p:nvSpPr>
        <p:spPr/>
        <p:txBody>
          <a:bodyPr/>
          <a:lstStyle/>
          <a:p>
            <a:r>
              <a:rPr lang="en-GB" dirty="0" err="1"/>
              <a:t>Batasan</a:t>
            </a:r>
            <a:r>
              <a:rPr lang="en-GB" dirty="0"/>
              <a:t> yang </a:t>
            </a:r>
            <a:r>
              <a:rPr lang="en-GB" dirty="0" err="1"/>
              <a:t>ada</a:t>
            </a:r>
            <a:r>
              <a:rPr lang="en-GB" dirty="0"/>
              <a:t> </a:t>
            </a:r>
            <a:r>
              <a:rPr lang="en-GB" dirty="0" err="1"/>
              <a:t>pada</a:t>
            </a:r>
            <a:r>
              <a:rPr lang="en-GB" dirty="0"/>
              <a:t> </a:t>
            </a:r>
            <a:r>
              <a:rPr lang="en-GB" dirty="0" err="1"/>
              <a:t>pembagunan</a:t>
            </a:r>
            <a:r>
              <a:rPr lang="en-GB" dirty="0"/>
              <a:t> </a:t>
            </a:r>
            <a:r>
              <a:rPr lang="en-GB" dirty="0" err="1"/>
              <a:t>perangkat</a:t>
            </a:r>
            <a:r>
              <a:rPr lang="en-GB" dirty="0"/>
              <a:t> </a:t>
            </a:r>
            <a:r>
              <a:rPr lang="en-GB" dirty="0" err="1"/>
              <a:t>lunak</a:t>
            </a:r>
            <a:r>
              <a:rPr lang="en-GB" dirty="0"/>
              <a:t> </a:t>
            </a:r>
            <a:r>
              <a:rPr lang="en-GB" dirty="0" err="1"/>
              <a:t>ini</a:t>
            </a:r>
            <a:r>
              <a:rPr lang="en-GB" dirty="0"/>
              <a:t> </a:t>
            </a:r>
            <a:r>
              <a:rPr lang="en-GB" dirty="0" err="1"/>
              <a:t>adalah</a:t>
            </a:r>
            <a:r>
              <a:rPr lang="id-ID" dirty="0"/>
              <a:t> sebagai berikut :</a:t>
            </a:r>
            <a:endParaRPr lang="en-US" i="1" dirty="0"/>
          </a:p>
          <a:p>
            <a:r>
              <a:rPr lang="id-ID" dirty="0"/>
              <a:t>1. Permainan “zombie bird” ini dibangun menggunakan bahasa pemrograman eclipse beserta libGDX dan ADT sebagai pluginnya.  </a:t>
            </a:r>
            <a:endParaRPr lang="en-US" i="1" dirty="0"/>
          </a:p>
          <a:p>
            <a:r>
              <a:rPr lang="id-ID" dirty="0"/>
              <a:t>2. Antarmuka perangkat lunak permainan “zombie bird” akan dirancang menggunakan eclipse IDE (Integrated Development Environtment) dan ADT sebagai pluginnya.</a:t>
            </a:r>
            <a:endParaRPr lang="en-US" i="1" dirty="0"/>
          </a:p>
          <a:p>
            <a:r>
              <a:rPr lang="id-ID" dirty="0"/>
              <a:t>3. U</a:t>
            </a:r>
            <a:r>
              <a:rPr lang="en-GB" dirty="0" err="1"/>
              <a:t>ser</a:t>
            </a:r>
            <a:r>
              <a:rPr lang="en-GB" dirty="0"/>
              <a:t> </a:t>
            </a:r>
            <a:r>
              <a:rPr lang="en-GB" dirty="0" err="1"/>
              <a:t>hanya</a:t>
            </a:r>
            <a:r>
              <a:rPr lang="en-GB" dirty="0"/>
              <a:t> </a:t>
            </a:r>
            <a:r>
              <a:rPr lang="en-GB" dirty="0" err="1"/>
              <a:t>bisa</a:t>
            </a:r>
            <a:r>
              <a:rPr lang="en-GB" dirty="0"/>
              <a:t> </a:t>
            </a:r>
            <a:r>
              <a:rPr lang="en-GB" dirty="0" err="1"/>
              <a:t>mengontrol</a:t>
            </a:r>
            <a:r>
              <a:rPr lang="en-GB" dirty="0"/>
              <a:t> </a:t>
            </a:r>
            <a:r>
              <a:rPr lang="en-GB" dirty="0" err="1"/>
              <a:t>gerakan</a:t>
            </a:r>
            <a:r>
              <a:rPr lang="en-GB" dirty="0"/>
              <a:t> </a:t>
            </a:r>
            <a:r>
              <a:rPr lang="id-ID" dirty="0"/>
              <a:t>object </a:t>
            </a:r>
            <a:r>
              <a:rPr lang="en-GB" dirty="0" err="1"/>
              <a:t>sesuai</a:t>
            </a:r>
            <a:r>
              <a:rPr lang="en-GB" dirty="0"/>
              <a:t> </a:t>
            </a:r>
            <a:r>
              <a:rPr lang="en-GB" dirty="0" err="1"/>
              <a:t>dengan</a:t>
            </a:r>
            <a:r>
              <a:rPr lang="en-GB" dirty="0"/>
              <a:t> </a:t>
            </a:r>
            <a:r>
              <a:rPr lang="en-GB" dirty="0" err="1"/>
              <a:t>konfigurasi</a:t>
            </a:r>
            <a:r>
              <a:rPr lang="en-GB" dirty="0"/>
              <a:t> control</a:t>
            </a:r>
            <a:r>
              <a:rPr lang="id-ID" dirty="0"/>
              <a:t> (button)</a:t>
            </a:r>
            <a:r>
              <a:rPr lang="en-GB" dirty="0"/>
              <a:t> yang </a:t>
            </a:r>
            <a:r>
              <a:rPr lang="en-GB" dirty="0" err="1"/>
              <a:t>telah</a:t>
            </a:r>
            <a:r>
              <a:rPr lang="en-GB" dirty="0"/>
              <a:t> </a:t>
            </a:r>
            <a:r>
              <a:rPr lang="en-GB" dirty="0" err="1"/>
              <a:t>dibuat</a:t>
            </a:r>
            <a:r>
              <a:rPr lang="en-GB" dirty="0"/>
              <a:t>.</a:t>
            </a:r>
            <a:endParaRPr lang="en-US" i="1" dirty="0"/>
          </a:p>
          <a:p>
            <a:r>
              <a:rPr lang="id-ID" dirty="0"/>
              <a:t>4. S</a:t>
            </a:r>
            <a:r>
              <a:rPr lang="en-GB" dirty="0" err="1"/>
              <a:t>emua</a:t>
            </a:r>
            <a:r>
              <a:rPr lang="en-GB" dirty="0"/>
              <a:t> user </a:t>
            </a:r>
            <a:r>
              <a:rPr lang="en-GB" dirty="0" err="1"/>
              <a:t>bersifat</a:t>
            </a:r>
            <a:r>
              <a:rPr lang="en-GB" dirty="0"/>
              <a:t> </a:t>
            </a:r>
            <a:r>
              <a:rPr lang="en-GB" dirty="0" err="1"/>
              <a:t>umum</a:t>
            </a:r>
            <a:r>
              <a:rPr lang="en-GB" dirty="0"/>
              <a:t>. </a:t>
            </a:r>
            <a:r>
              <a:rPr lang="en-GB" dirty="0" err="1"/>
              <a:t>Tidak</a:t>
            </a:r>
            <a:r>
              <a:rPr lang="en-GB" dirty="0"/>
              <a:t> </a:t>
            </a:r>
            <a:r>
              <a:rPr lang="en-GB" dirty="0" err="1"/>
              <a:t>ada</a:t>
            </a:r>
            <a:r>
              <a:rPr lang="en-GB" dirty="0"/>
              <a:t> </a:t>
            </a:r>
            <a:r>
              <a:rPr lang="en-GB" dirty="0" err="1"/>
              <a:t>keahlian</a:t>
            </a:r>
            <a:r>
              <a:rPr lang="en-GB" dirty="0"/>
              <a:t> </a:t>
            </a:r>
            <a:r>
              <a:rPr lang="en-GB" dirty="0" err="1"/>
              <a:t>khusus</a:t>
            </a:r>
            <a:r>
              <a:rPr lang="en-GB" dirty="0"/>
              <a:t> yang </a:t>
            </a:r>
            <a:r>
              <a:rPr lang="en-GB" dirty="0" err="1"/>
              <a:t>harus</a:t>
            </a:r>
            <a:r>
              <a:rPr lang="en-GB" dirty="0"/>
              <a:t> </a:t>
            </a:r>
            <a:r>
              <a:rPr lang="en-GB" dirty="0" err="1"/>
              <a:t>dipenuhi</a:t>
            </a:r>
            <a:r>
              <a:rPr lang="en-GB" dirty="0"/>
              <a:t> </a:t>
            </a:r>
            <a:r>
              <a:rPr lang="en-GB" dirty="0" err="1"/>
              <a:t>oleh</a:t>
            </a:r>
            <a:r>
              <a:rPr lang="en-GB" dirty="0"/>
              <a:t> </a:t>
            </a:r>
            <a:r>
              <a:rPr lang="en-GB" dirty="0" err="1"/>
              <a:t>pengguna</a:t>
            </a:r>
            <a:r>
              <a:rPr lang="en-GB" dirty="0"/>
              <a:t> </a:t>
            </a:r>
            <a:r>
              <a:rPr lang="en-GB" dirty="0" err="1"/>
              <a:t>selain</a:t>
            </a:r>
            <a:r>
              <a:rPr lang="en-GB" dirty="0"/>
              <a:t> </a:t>
            </a:r>
            <a:r>
              <a:rPr lang="en-GB" dirty="0" err="1"/>
              <a:t>dasar</a:t>
            </a:r>
            <a:r>
              <a:rPr lang="en-GB" dirty="0"/>
              <a:t> - </a:t>
            </a:r>
            <a:r>
              <a:rPr lang="en-GB" dirty="0" err="1"/>
              <a:t>dasar</a:t>
            </a:r>
            <a:r>
              <a:rPr lang="en-GB" dirty="0"/>
              <a:t> </a:t>
            </a:r>
            <a:r>
              <a:rPr lang="en-GB" dirty="0" err="1"/>
              <a:t>pengetahuan</a:t>
            </a:r>
            <a:r>
              <a:rPr lang="en-GB" dirty="0"/>
              <a:t> </a:t>
            </a:r>
            <a:r>
              <a:rPr lang="en-GB" dirty="0" err="1"/>
              <a:t>dalam</a:t>
            </a:r>
            <a:r>
              <a:rPr lang="en-GB" dirty="0"/>
              <a:t> </a:t>
            </a:r>
            <a:r>
              <a:rPr lang="en-GB" dirty="0" err="1"/>
              <a:t>mengoperasikan</a:t>
            </a:r>
            <a:r>
              <a:rPr lang="en-GB" dirty="0"/>
              <a:t> </a:t>
            </a:r>
            <a:r>
              <a:rPr lang="id-ID" dirty="0"/>
              <a:t>sistem operasi android</a:t>
            </a:r>
            <a:r>
              <a:rPr lang="en-GB" dirty="0"/>
              <a:t>.</a:t>
            </a:r>
            <a:endParaRPr lang="en-US" dirty="0"/>
          </a:p>
        </p:txBody>
      </p:sp>
    </p:spTree>
    <p:extLst>
      <p:ext uri="{BB962C8B-B14F-4D97-AF65-F5344CB8AC3E}">
        <p14:creationId xmlns:p14="http://schemas.microsoft.com/office/powerpoint/2010/main" val="265213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GB" sz="4400" b="1" dirty="0" err="1" smtClean="0"/>
              <a:t>Deskripsi</a:t>
            </a:r>
            <a:r>
              <a:rPr lang="en-GB" sz="4400" b="1" dirty="0" smtClean="0"/>
              <a:t> </a:t>
            </a:r>
            <a:r>
              <a:rPr lang="en-GB" sz="4400" b="1" dirty="0" err="1" smtClean="0"/>
              <a:t>Umum</a:t>
            </a:r>
            <a:r>
              <a:rPr lang="en-GB" sz="4400" b="1" dirty="0" smtClean="0"/>
              <a:t> </a:t>
            </a:r>
            <a:r>
              <a:rPr lang="en-GB" sz="4400" b="1" dirty="0" err="1" smtClean="0"/>
              <a:t>Sistem</a:t>
            </a:r>
            <a:r>
              <a:rPr lang="en-GB" sz="4400" b="1" dirty="0" smtClean="0"/>
              <a:t> </a:t>
            </a:r>
            <a:r>
              <a:rPr lang="en-US" b="1" i="1" dirty="0" smtClean="0"/>
              <a:t/>
            </a:r>
            <a:br>
              <a:rPr lang="en-US" b="1" i="1" dirty="0" smtClean="0"/>
            </a:br>
            <a:r>
              <a:rPr lang="id-ID" dirty="0" smtClean="0"/>
              <a:t> </a:t>
            </a:r>
            <a:endParaRPr lang="en-US" dirty="0"/>
          </a:p>
        </p:txBody>
      </p:sp>
      <p:sp>
        <p:nvSpPr>
          <p:cNvPr id="3" name="Content Placeholder 2"/>
          <p:cNvSpPr>
            <a:spLocks noGrp="1"/>
          </p:cNvSpPr>
          <p:nvPr>
            <p:ph idx="1"/>
          </p:nvPr>
        </p:nvSpPr>
        <p:spPr/>
        <p:txBody>
          <a:bodyPr/>
          <a:lstStyle/>
          <a:p>
            <a:r>
              <a:rPr lang="id-ID" dirty="0" smtClean="0"/>
              <a:t>Pada </a:t>
            </a:r>
            <a:r>
              <a:rPr lang="id-ID" dirty="0"/>
              <a:t>aplikasi ZB-2D ini, d</a:t>
            </a:r>
            <a:r>
              <a:rPr lang="en-GB" dirty="0" err="1"/>
              <a:t>imana</a:t>
            </a:r>
            <a:r>
              <a:rPr lang="en-GB" dirty="0"/>
              <a:t> </a:t>
            </a:r>
            <a:r>
              <a:rPr lang="en-GB" dirty="0" err="1"/>
              <a:t>perangkat</a:t>
            </a:r>
            <a:r>
              <a:rPr lang="en-GB" dirty="0"/>
              <a:t> </a:t>
            </a:r>
            <a:r>
              <a:rPr lang="en-GB" dirty="0" err="1"/>
              <a:t>lunak</a:t>
            </a:r>
            <a:r>
              <a:rPr lang="en-GB" dirty="0"/>
              <a:t> </a:t>
            </a:r>
            <a:r>
              <a:rPr lang="id-ID" dirty="0"/>
              <a:t>ZB-2D</a:t>
            </a:r>
            <a:r>
              <a:rPr lang="en-GB" dirty="0"/>
              <a:t> </a:t>
            </a:r>
            <a:r>
              <a:rPr lang="en-GB" dirty="0" err="1"/>
              <a:t>dapat</a:t>
            </a:r>
            <a:r>
              <a:rPr lang="en-GB" dirty="0"/>
              <a:t> </a:t>
            </a:r>
            <a:r>
              <a:rPr lang="en-GB" dirty="0" err="1"/>
              <a:t>menampilkan</a:t>
            </a:r>
            <a:r>
              <a:rPr lang="en-GB" dirty="0"/>
              <a:t> menu-me</a:t>
            </a:r>
            <a:r>
              <a:rPr lang="id-ID" dirty="0"/>
              <a:t>nu</a:t>
            </a:r>
            <a:r>
              <a:rPr lang="en-GB" dirty="0"/>
              <a:t> </a:t>
            </a:r>
            <a:r>
              <a:rPr lang="en-GB" dirty="0" err="1"/>
              <a:t>dan</a:t>
            </a:r>
            <a:r>
              <a:rPr lang="en-GB" dirty="0"/>
              <a:t> </a:t>
            </a:r>
            <a:r>
              <a:rPr lang="en-GB" dirty="0" err="1"/>
              <a:t>gambar</a:t>
            </a:r>
            <a:r>
              <a:rPr lang="en-GB" dirty="0"/>
              <a:t> </a:t>
            </a:r>
            <a:r>
              <a:rPr lang="en-GB" dirty="0" err="1"/>
              <a:t>kepada</a:t>
            </a:r>
            <a:r>
              <a:rPr lang="en-GB" dirty="0"/>
              <a:t> </a:t>
            </a:r>
            <a:r>
              <a:rPr lang="en-GB" dirty="0" err="1"/>
              <a:t>pemakai</a:t>
            </a:r>
            <a:r>
              <a:rPr lang="en-GB" dirty="0"/>
              <a:t> </a:t>
            </a:r>
            <a:r>
              <a:rPr lang="en-GB" dirty="0" err="1"/>
              <a:t>melalui</a:t>
            </a:r>
            <a:r>
              <a:rPr lang="en-GB" dirty="0"/>
              <a:t> </a:t>
            </a:r>
            <a:r>
              <a:rPr lang="id-ID" dirty="0"/>
              <a:t>layar</a:t>
            </a:r>
            <a:r>
              <a:rPr lang="en-GB" dirty="0"/>
              <a:t> </a:t>
            </a:r>
            <a:r>
              <a:rPr lang="en-GB" dirty="0" err="1"/>
              <a:t>secara</a:t>
            </a:r>
            <a:r>
              <a:rPr lang="en-GB" dirty="0"/>
              <a:t> </a:t>
            </a:r>
            <a:r>
              <a:rPr lang="en-GB" dirty="0" err="1"/>
              <a:t>langsung</a:t>
            </a:r>
            <a:r>
              <a:rPr lang="en-GB" dirty="0"/>
              <a:t>. </a:t>
            </a:r>
            <a:r>
              <a:rPr lang="id-ID" dirty="0"/>
              <a:t>ZB-2D</a:t>
            </a:r>
            <a:r>
              <a:rPr lang="en-GB" dirty="0"/>
              <a:t> </a:t>
            </a:r>
            <a:r>
              <a:rPr lang="en-GB" dirty="0" err="1"/>
              <a:t>menerima</a:t>
            </a:r>
            <a:r>
              <a:rPr lang="en-GB" dirty="0"/>
              <a:t> </a:t>
            </a:r>
            <a:r>
              <a:rPr lang="en-GB" dirty="0" err="1"/>
              <a:t>masukan</a:t>
            </a:r>
            <a:r>
              <a:rPr lang="en-GB" dirty="0"/>
              <a:t> </a:t>
            </a:r>
            <a:r>
              <a:rPr lang="en-GB" dirty="0" err="1"/>
              <a:t>dari</a:t>
            </a:r>
            <a:r>
              <a:rPr lang="en-GB" dirty="0"/>
              <a:t> </a:t>
            </a:r>
            <a:r>
              <a:rPr lang="en-GB" dirty="0" err="1"/>
              <a:t>pemakai</a:t>
            </a:r>
            <a:r>
              <a:rPr lang="en-GB" dirty="0"/>
              <a:t> </a:t>
            </a:r>
            <a:r>
              <a:rPr lang="en-GB" dirty="0" err="1"/>
              <a:t>melalui</a:t>
            </a:r>
            <a:r>
              <a:rPr lang="en-GB" dirty="0"/>
              <a:t> button yang </a:t>
            </a:r>
            <a:r>
              <a:rPr lang="en-GB" dirty="0" err="1"/>
              <a:t>tersedia</a:t>
            </a:r>
            <a:r>
              <a:rPr lang="en-GB" dirty="0"/>
              <a:t> di </a:t>
            </a:r>
            <a:r>
              <a:rPr lang="id-ID" dirty="0"/>
              <a:t>layar</a:t>
            </a:r>
            <a:r>
              <a:rPr lang="en-GB" dirty="0"/>
              <a:t> </a:t>
            </a:r>
            <a:r>
              <a:rPr lang="en-GB" dirty="0" err="1"/>
              <a:t>untuk</a:t>
            </a:r>
            <a:r>
              <a:rPr lang="en-GB" dirty="0"/>
              <a:t> </a:t>
            </a:r>
            <a:r>
              <a:rPr lang="en-GB" dirty="0" err="1"/>
              <a:t>pergerakan</a:t>
            </a:r>
            <a:r>
              <a:rPr lang="en-GB" dirty="0"/>
              <a:t> </a:t>
            </a:r>
            <a:r>
              <a:rPr lang="id-ID" dirty="0"/>
              <a:t>burung (object) yang akan </a:t>
            </a:r>
            <a:r>
              <a:rPr lang="en-GB" dirty="0" err="1"/>
              <a:t>digunakan</a:t>
            </a:r>
            <a:r>
              <a:rPr lang="en-GB" dirty="0"/>
              <a:t> </a:t>
            </a:r>
            <a:r>
              <a:rPr lang="en-GB" dirty="0" err="1"/>
              <a:t>dalam</a:t>
            </a:r>
            <a:r>
              <a:rPr lang="en-GB" dirty="0"/>
              <a:t> </a:t>
            </a:r>
            <a:r>
              <a:rPr lang="en-GB" dirty="0" err="1"/>
              <a:t>permainan</a:t>
            </a:r>
            <a:r>
              <a:rPr lang="en-GB" dirty="0"/>
              <a:t> </a:t>
            </a:r>
            <a:r>
              <a:rPr lang="en-GB" dirty="0" err="1"/>
              <a:t>sesuai</a:t>
            </a:r>
            <a:r>
              <a:rPr lang="en-GB" dirty="0"/>
              <a:t> </a:t>
            </a:r>
            <a:r>
              <a:rPr lang="en-GB" dirty="0" err="1"/>
              <a:t>dengan</a:t>
            </a:r>
            <a:r>
              <a:rPr lang="en-GB" dirty="0"/>
              <a:t> </a:t>
            </a:r>
            <a:r>
              <a:rPr lang="en-GB" dirty="0" err="1"/>
              <a:t>konfigurasi</a:t>
            </a:r>
            <a:r>
              <a:rPr lang="en-GB" dirty="0"/>
              <a:t> </a:t>
            </a:r>
            <a:r>
              <a:rPr lang="en-GB" dirty="0" err="1"/>
              <a:t>kontrol</a:t>
            </a:r>
            <a:r>
              <a:rPr lang="en-GB" dirty="0"/>
              <a:t> yang </a:t>
            </a:r>
            <a:r>
              <a:rPr lang="en-GB" dirty="0" err="1"/>
              <a:t>telah</a:t>
            </a:r>
            <a:r>
              <a:rPr lang="en-GB" dirty="0"/>
              <a:t> </a:t>
            </a:r>
            <a:r>
              <a:rPr lang="en-GB" dirty="0" err="1"/>
              <a:t>ditetapkan</a:t>
            </a:r>
            <a:r>
              <a:rPr lang="en-GB" dirty="0"/>
              <a:t>. </a:t>
            </a:r>
            <a:r>
              <a:rPr lang="en-GB" dirty="0" err="1"/>
              <a:t>Keluaran</a:t>
            </a:r>
            <a:r>
              <a:rPr lang="en-GB" dirty="0"/>
              <a:t> system </a:t>
            </a:r>
            <a:r>
              <a:rPr lang="en-GB" dirty="0" err="1"/>
              <a:t>ini</a:t>
            </a:r>
            <a:r>
              <a:rPr lang="en-GB" dirty="0"/>
              <a:t> </a:t>
            </a:r>
            <a:r>
              <a:rPr lang="en-GB" dirty="0" err="1"/>
              <a:t>dapat</a:t>
            </a:r>
            <a:r>
              <a:rPr lang="en-GB" dirty="0"/>
              <a:t> </a:t>
            </a:r>
            <a:r>
              <a:rPr lang="en-GB" dirty="0" err="1"/>
              <a:t>langsung</a:t>
            </a:r>
            <a:r>
              <a:rPr lang="en-GB" dirty="0"/>
              <a:t> </a:t>
            </a:r>
            <a:r>
              <a:rPr lang="en-GB" dirty="0" err="1"/>
              <a:t>dilihat</a:t>
            </a:r>
            <a:r>
              <a:rPr lang="en-GB" dirty="0"/>
              <a:t> </a:t>
            </a:r>
            <a:r>
              <a:rPr lang="en-GB" dirty="0" err="1"/>
              <a:t>melalui</a:t>
            </a:r>
            <a:r>
              <a:rPr lang="en-GB" dirty="0"/>
              <a:t> </a:t>
            </a:r>
            <a:r>
              <a:rPr lang="id-ID" dirty="0"/>
              <a:t>layar</a:t>
            </a:r>
            <a:r>
              <a:rPr lang="en-GB" dirty="0"/>
              <a:t>.</a:t>
            </a:r>
            <a:endParaRPr lang="en-US" sz="1400" i="1" dirty="0"/>
          </a:p>
          <a:p>
            <a:r>
              <a:rPr lang="id-ID" dirty="0"/>
              <a:t>Object ini dikendalikan dengan sentuhan pada layar antarmuka. Ketika object jatuh, maka permainan otomatis akan selesai dan akan muncul Tampilan Game Over yang menandakan permainan selesai. </a:t>
            </a:r>
            <a:endParaRPr lang="en-US" sz="1400" i="1" dirty="0"/>
          </a:p>
          <a:p>
            <a:endParaRPr lang="en-US" dirty="0"/>
          </a:p>
        </p:txBody>
      </p:sp>
    </p:spTree>
    <p:extLst>
      <p:ext uri="{BB962C8B-B14F-4D97-AF65-F5344CB8AC3E}">
        <p14:creationId xmlns:p14="http://schemas.microsoft.com/office/powerpoint/2010/main" val="250257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85000"/>
              </a:lnSpc>
              <a:spcBef>
                <a:spcPct val="0"/>
              </a:spcBef>
            </a:pPr>
            <a:r>
              <a:rPr lang="en-GB" sz="4800" b="1" dirty="0" err="1"/>
              <a:t>Lingkungan</a:t>
            </a:r>
            <a:r>
              <a:rPr lang="en-GB" sz="4800" b="1" dirty="0"/>
              <a:t> </a:t>
            </a:r>
            <a:r>
              <a:rPr lang="en-GB" sz="4800" b="1" dirty="0" err="1"/>
              <a:t>Operasi</a:t>
            </a:r>
            <a:r>
              <a:rPr lang="en-GB" sz="4800" b="1" dirty="0"/>
              <a:t> </a:t>
            </a:r>
            <a:r>
              <a:rPr lang="en-US" sz="4800" b="1" i="1" dirty="0"/>
              <a:t/>
            </a:r>
            <a:br>
              <a:rPr lang="en-US" sz="4800" b="1" i="1" dirty="0"/>
            </a:br>
            <a:endParaRPr lang="en-US" sz="4800" dirty="0"/>
          </a:p>
        </p:txBody>
      </p:sp>
      <p:sp>
        <p:nvSpPr>
          <p:cNvPr id="3" name="Content Placeholder 2"/>
          <p:cNvSpPr>
            <a:spLocks noGrp="1"/>
          </p:cNvSpPr>
          <p:nvPr>
            <p:ph idx="1"/>
          </p:nvPr>
        </p:nvSpPr>
        <p:spPr/>
        <p:txBody>
          <a:bodyPr/>
          <a:lstStyle/>
          <a:p>
            <a:r>
              <a:rPr lang="id-ID" dirty="0"/>
              <a:t>Aplikasi ini dapat berjalan dengan spesifikasi sistem yang memenuhi kriteria minimum telah kami perkirakan sebagai berikut :</a:t>
            </a:r>
            <a:endParaRPr lang="en-US" dirty="0"/>
          </a:p>
          <a:p>
            <a:r>
              <a:rPr lang="id-ID" dirty="0"/>
              <a:t> </a:t>
            </a:r>
            <a:endParaRPr lang="en-US" dirty="0"/>
          </a:p>
          <a:p>
            <a:r>
              <a:rPr lang="id-ID" dirty="0"/>
              <a:t>Prosessor		: ARM v7. Dengan kecepatan 1 Ghz atau lebih</a:t>
            </a:r>
            <a:endParaRPr lang="en-US" dirty="0"/>
          </a:p>
          <a:p>
            <a:r>
              <a:rPr lang="id-ID" dirty="0"/>
              <a:t>Sistem Operasi	: Android Versi 4.0 IceCream Sandwich atau lebih</a:t>
            </a:r>
            <a:endParaRPr lang="en-US" dirty="0"/>
          </a:p>
          <a:p>
            <a:r>
              <a:rPr lang="id-ID" dirty="0"/>
              <a:t>Memory  		: RAM 512 MB</a:t>
            </a:r>
            <a:endParaRPr lang="en-US" dirty="0"/>
          </a:p>
          <a:p>
            <a:r>
              <a:rPr lang="id-ID" dirty="0"/>
              <a:t>GPU			: Mali 400, Adreno 205</a:t>
            </a:r>
            <a:endParaRPr lang="en-US" dirty="0"/>
          </a:p>
        </p:txBody>
      </p:sp>
    </p:spTree>
    <p:extLst>
      <p:ext uri="{BB962C8B-B14F-4D97-AF65-F5344CB8AC3E}">
        <p14:creationId xmlns:p14="http://schemas.microsoft.com/office/powerpoint/2010/main" val="37269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DIAGRAM KONTEKS</a:t>
            </a:r>
            <a:endParaRPr lang="en-US" b="1" dirty="0"/>
          </a:p>
        </p:txBody>
      </p:sp>
      <p:pic>
        <p:nvPicPr>
          <p:cNvPr id="4" name="Content Placeholder 3" descr="C:\Users\HP\Desktop\Diagram Conteks.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8265" y="2235357"/>
            <a:ext cx="6376429" cy="3882108"/>
          </a:xfrm>
          <a:prstGeom prst="rect">
            <a:avLst/>
          </a:prstGeom>
          <a:noFill/>
          <a:ln>
            <a:noFill/>
          </a:ln>
        </p:spPr>
      </p:pic>
    </p:spTree>
    <p:extLst>
      <p:ext uri="{BB962C8B-B14F-4D97-AF65-F5344CB8AC3E}">
        <p14:creationId xmlns:p14="http://schemas.microsoft.com/office/powerpoint/2010/main" val="106099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DFD LEVEL 1</a:t>
            </a:r>
            <a:endParaRPr lang="en-US" b="1" dirty="0"/>
          </a:p>
        </p:txBody>
      </p:sp>
      <p:pic>
        <p:nvPicPr>
          <p:cNvPr id="4" name="Content Placeholder 3" descr="C:\Users\HP\Desktop\DFD_level_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4564" y="1737360"/>
            <a:ext cx="6613412" cy="4567416"/>
          </a:xfrm>
          <a:prstGeom prst="rect">
            <a:avLst/>
          </a:prstGeom>
          <a:noFill/>
          <a:ln>
            <a:noFill/>
          </a:ln>
        </p:spPr>
      </p:pic>
    </p:spTree>
    <p:extLst>
      <p:ext uri="{BB962C8B-B14F-4D97-AF65-F5344CB8AC3E}">
        <p14:creationId xmlns:p14="http://schemas.microsoft.com/office/powerpoint/2010/main" val="232323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 DIAGRAM</a:t>
            </a:r>
            <a:endParaRPr lang="en-US" b="1" dirty="0"/>
          </a:p>
        </p:txBody>
      </p:sp>
      <p:pic>
        <p:nvPicPr>
          <p:cNvPr id="4" name="Content Placeholder 3" descr="C:\Users\HP\Desktop\ERD.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5638" y="2471738"/>
            <a:ext cx="8401050" cy="2771775"/>
          </a:xfrm>
          <a:prstGeom prst="rect">
            <a:avLst/>
          </a:prstGeom>
          <a:noFill/>
          <a:ln>
            <a:noFill/>
          </a:ln>
        </p:spPr>
      </p:pic>
    </p:spTree>
    <p:extLst>
      <p:ext uri="{BB962C8B-B14F-4D97-AF65-F5344CB8AC3E}">
        <p14:creationId xmlns:p14="http://schemas.microsoft.com/office/powerpoint/2010/main" val="100822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440" lvl="2" indent="-91440">
              <a:spcBef>
                <a:spcPts val="1200"/>
              </a:spcBef>
              <a:spcAft>
                <a:spcPts val="200"/>
              </a:spcAft>
            </a:pPr>
            <a:r>
              <a:rPr lang="id-ID" sz="4800" b="1" dirty="0" smtClean="0"/>
              <a:t>Kebutuhan Fungsional</a:t>
            </a:r>
            <a:endParaRPr lang="en-US" sz="4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6645168"/>
              </p:ext>
            </p:extLst>
          </p:nvPr>
        </p:nvGraphicFramePr>
        <p:xfrm>
          <a:off x="1571223" y="2086376"/>
          <a:ext cx="8976573" cy="3567450"/>
        </p:xfrm>
        <a:graphic>
          <a:graphicData uri="http://schemas.openxmlformats.org/drawingml/2006/table">
            <a:tbl>
              <a:tblPr>
                <a:tableStyleId>{5C22544A-7EE6-4342-B048-85BDC9FD1C3A}</a:tableStyleId>
              </a:tblPr>
              <a:tblGrid>
                <a:gridCol w="1360641"/>
                <a:gridCol w="4550761"/>
                <a:gridCol w="3065171"/>
              </a:tblGrid>
              <a:tr h="316894">
                <a:tc>
                  <a:txBody>
                    <a:bodyPr/>
                    <a:lstStyle/>
                    <a:p>
                      <a:pPr marL="0" marR="0">
                        <a:lnSpc>
                          <a:spcPct val="107000"/>
                        </a:lnSpc>
                        <a:spcBef>
                          <a:spcPts val="0"/>
                        </a:spcBef>
                        <a:spcAft>
                          <a:spcPts val="0"/>
                        </a:spcAft>
                      </a:pPr>
                      <a:r>
                        <a:rPr lang="id-ID" sz="1200">
                          <a:effectLst/>
                        </a:rPr>
                        <a:t>ID</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Kebutuhan </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Penjelasan</a:t>
                      </a:r>
                      <a:endParaRPr lang="en-US" sz="1000">
                        <a:effectLst/>
                        <a:latin typeface="Times New Roman" panose="02020603050405020304" pitchFamily="18" charset="0"/>
                        <a:ea typeface="Times New Roman" panose="02020603050405020304" pitchFamily="18" charset="0"/>
                      </a:endParaRPr>
                    </a:p>
                  </a:txBody>
                  <a:tcPr marL="68580" marR="68580" marT="0" marB="0"/>
                </a:tc>
              </a:tr>
              <a:tr h="650111">
                <a:tc>
                  <a:txBody>
                    <a:bodyPr/>
                    <a:lstStyle/>
                    <a:p>
                      <a:pPr marL="0" marR="0">
                        <a:lnSpc>
                          <a:spcPct val="107000"/>
                        </a:lnSpc>
                        <a:spcBef>
                          <a:spcPts val="0"/>
                        </a:spcBef>
                        <a:spcAft>
                          <a:spcPts val="0"/>
                        </a:spcAft>
                      </a:pPr>
                      <a:r>
                        <a:rPr lang="id-ID" sz="1200">
                          <a:effectLst/>
                        </a:rPr>
                        <a:t>ZB-2D-F-01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Sistem menampilkan menu utama.</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ZB-2D menampilkan menu utama permainan.</a:t>
                      </a:r>
                      <a:endParaRPr lang="en-US" sz="1000">
                        <a:effectLst/>
                        <a:latin typeface="Times New Roman" panose="02020603050405020304" pitchFamily="18" charset="0"/>
                        <a:ea typeface="Times New Roman" panose="02020603050405020304" pitchFamily="18" charset="0"/>
                      </a:endParaRPr>
                    </a:p>
                  </a:txBody>
                  <a:tcPr marL="68580" marR="68580" marT="0" marB="0"/>
                </a:tc>
              </a:tr>
              <a:tr h="650111">
                <a:tc>
                  <a:txBody>
                    <a:bodyPr/>
                    <a:lstStyle/>
                    <a:p>
                      <a:pPr marL="0" marR="0">
                        <a:lnSpc>
                          <a:spcPct val="107000"/>
                        </a:lnSpc>
                        <a:spcBef>
                          <a:spcPts val="0"/>
                        </a:spcBef>
                        <a:spcAft>
                          <a:spcPts val="0"/>
                        </a:spcAft>
                      </a:pPr>
                      <a:r>
                        <a:rPr lang="id-ID" sz="1200">
                          <a:effectLst/>
                        </a:rPr>
                        <a:t>ZB-2D-F-02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Sistem mengatur volume.</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ZB-2D dapat mengatur volume permainan.</a:t>
                      </a:r>
                      <a:endParaRPr lang="en-US" sz="1000">
                        <a:effectLst/>
                        <a:latin typeface="Times New Roman" panose="02020603050405020304" pitchFamily="18" charset="0"/>
                        <a:ea typeface="Times New Roman" panose="02020603050405020304" pitchFamily="18" charset="0"/>
                      </a:endParaRPr>
                    </a:p>
                  </a:txBody>
                  <a:tcPr marL="68580" marR="68580" marT="0" marB="0"/>
                </a:tc>
              </a:tr>
              <a:tr h="316894">
                <a:tc>
                  <a:txBody>
                    <a:bodyPr/>
                    <a:lstStyle/>
                    <a:p>
                      <a:pPr marL="0" marR="0">
                        <a:lnSpc>
                          <a:spcPct val="107000"/>
                        </a:lnSpc>
                        <a:spcBef>
                          <a:spcPts val="0"/>
                        </a:spcBef>
                        <a:spcAft>
                          <a:spcPts val="0"/>
                        </a:spcAft>
                      </a:pPr>
                      <a:r>
                        <a:rPr lang="id-ID" sz="1200">
                          <a:effectLst/>
                        </a:rPr>
                        <a:t>ZB-2D-F-03</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Sistem memulai permainan.</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ZB-2D dapat memulai permainan.</a:t>
                      </a:r>
                      <a:endParaRPr lang="en-US" sz="1000">
                        <a:effectLst/>
                        <a:latin typeface="Times New Roman" panose="02020603050405020304" pitchFamily="18" charset="0"/>
                        <a:ea typeface="Times New Roman" panose="02020603050405020304" pitchFamily="18" charset="0"/>
                      </a:endParaRPr>
                    </a:p>
                  </a:txBody>
                  <a:tcPr marL="68580" marR="68580" marT="0" marB="0"/>
                </a:tc>
              </a:tr>
              <a:tr h="983329">
                <a:tc>
                  <a:txBody>
                    <a:bodyPr/>
                    <a:lstStyle/>
                    <a:p>
                      <a:pPr marL="0" marR="0">
                        <a:lnSpc>
                          <a:spcPct val="107000"/>
                        </a:lnSpc>
                        <a:spcBef>
                          <a:spcPts val="0"/>
                        </a:spcBef>
                        <a:spcAft>
                          <a:spcPts val="0"/>
                        </a:spcAft>
                      </a:pPr>
                      <a:r>
                        <a:rPr lang="id-ID" sz="1200">
                          <a:effectLst/>
                        </a:rPr>
                        <a:t>ZB-2D-F-04</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Sistem melihat informasi score akhir dilayar.</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ZB-2D dapat melihat informasi score akhir pada layar utama permainan.</a:t>
                      </a:r>
                      <a:endParaRPr lang="en-US" sz="1000">
                        <a:effectLst/>
                        <a:latin typeface="Times New Roman" panose="02020603050405020304" pitchFamily="18" charset="0"/>
                        <a:ea typeface="Times New Roman" panose="02020603050405020304" pitchFamily="18" charset="0"/>
                      </a:endParaRPr>
                    </a:p>
                  </a:txBody>
                  <a:tcPr marL="68580" marR="68580" marT="0" marB="0"/>
                </a:tc>
              </a:tr>
              <a:tr h="650111">
                <a:tc>
                  <a:txBody>
                    <a:bodyPr/>
                    <a:lstStyle/>
                    <a:p>
                      <a:pPr marL="0" marR="0">
                        <a:lnSpc>
                          <a:spcPct val="107000"/>
                        </a:lnSpc>
                        <a:spcBef>
                          <a:spcPts val="0"/>
                        </a:spcBef>
                        <a:spcAft>
                          <a:spcPts val="0"/>
                        </a:spcAft>
                      </a:pPr>
                      <a:r>
                        <a:rPr lang="id-ID" sz="1200">
                          <a:effectLst/>
                        </a:rPr>
                        <a:t>ZB-2D-F-05</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a:effectLst/>
                        </a:rPr>
                        <a:t>Sistem mengakhiri permainan.</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id-ID" sz="1200" dirty="0">
                          <a:effectLst/>
                        </a:rPr>
                        <a:t>ZB-2D dapat mengakhiri permainan.</a:t>
                      </a:r>
                      <a:endParaRPr lang="en-US" sz="10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170348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TotalTime>
  <Words>383</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Times New Roman</vt:lpstr>
      <vt:lpstr>Retrospect</vt:lpstr>
      <vt:lpstr>Rancang Bangun Game 2D Berbasis Android “Zombie Bird” </vt:lpstr>
      <vt:lpstr>LATAR BELAKANG MASALAH</vt:lpstr>
      <vt:lpstr>BATASAN MASALAH</vt:lpstr>
      <vt:lpstr>Deskripsi Umum Sistem   </vt:lpstr>
      <vt:lpstr>Lingkungan Operasi  </vt:lpstr>
      <vt:lpstr>DIAGRAM KONTEKS</vt:lpstr>
      <vt:lpstr>DFD LEVEL 1</vt:lpstr>
      <vt:lpstr>E-R DIAGRAM</vt:lpstr>
      <vt:lpstr>Kebutuhan Fungsional</vt:lpstr>
      <vt:lpstr>KEBUTUHAN NON FUNGSIONAL</vt:lpstr>
      <vt:lpstr>USE CASE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Game 2D Berbasis Android “Zombie Bird”</dc:title>
  <dc:creator>windri</dc:creator>
  <cp:lastModifiedBy>windri</cp:lastModifiedBy>
  <cp:revision>4</cp:revision>
  <dcterms:created xsi:type="dcterms:W3CDTF">2014-10-20T00:51:24Z</dcterms:created>
  <dcterms:modified xsi:type="dcterms:W3CDTF">2014-10-20T01:37:37Z</dcterms:modified>
</cp:coreProperties>
</file>