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4" r:id="rId6"/>
    <p:sldId id="261" r:id="rId7"/>
    <p:sldId id="273" r:id="rId8"/>
    <p:sldId id="274" r:id="rId9"/>
    <p:sldId id="275" r:id="rId10"/>
    <p:sldId id="276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FA4A5-44BB-4C84-88D9-1CAD88594F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8C8230-D6DE-4149-8D2A-1FCF7F5754F1}">
      <dgm:prSet/>
      <dgm:spPr/>
      <dgm:t>
        <a:bodyPr/>
        <a:lstStyle/>
        <a:p>
          <a:pPr>
            <a:defRPr cap="all"/>
          </a:pPr>
          <a:r>
            <a:rPr lang="en-US"/>
            <a:t>Enterprises that need heat or electricity.</a:t>
          </a:r>
        </a:p>
      </dgm:t>
    </dgm:pt>
    <dgm:pt modelId="{27BA3EAE-AD4F-4427-BFB1-1B23328880CE}" type="parTrans" cxnId="{B9A56D0E-6081-4FE3-9009-C81FD57A5232}">
      <dgm:prSet/>
      <dgm:spPr/>
      <dgm:t>
        <a:bodyPr/>
        <a:lstStyle/>
        <a:p>
          <a:endParaRPr lang="en-US"/>
        </a:p>
      </dgm:t>
    </dgm:pt>
    <dgm:pt modelId="{A8B0B0EA-A665-4F35-9E3B-6EB665C71930}" type="sibTrans" cxnId="{B9A56D0E-6081-4FE3-9009-C81FD57A5232}">
      <dgm:prSet/>
      <dgm:spPr/>
      <dgm:t>
        <a:bodyPr/>
        <a:lstStyle/>
        <a:p>
          <a:endParaRPr lang="en-US"/>
        </a:p>
      </dgm:t>
    </dgm:pt>
    <dgm:pt modelId="{824E2645-DF9E-4787-ACCB-BEC54629FA50}">
      <dgm:prSet/>
      <dgm:spPr/>
      <dgm:t>
        <a:bodyPr/>
        <a:lstStyle/>
        <a:p>
          <a:pPr>
            <a:defRPr cap="all"/>
          </a:pPr>
          <a:r>
            <a:rPr lang="en-US"/>
            <a:t>Especially enterprises that use fuel oil, coal, gas for this.</a:t>
          </a:r>
        </a:p>
      </dgm:t>
    </dgm:pt>
    <dgm:pt modelId="{84DE6F03-0A86-4273-A642-B6E3540C96A1}" type="parTrans" cxnId="{C98C6120-A8F6-4800-81B5-3F790AD67268}">
      <dgm:prSet/>
      <dgm:spPr/>
      <dgm:t>
        <a:bodyPr/>
        <a:lstStyle/>
        <a:p>
          <a:endParaRPr lang="en-US"/>
        </a:p>
      </dgm:t>
    </dgm:pt>
    <dgm:pt modelId="{E7B4C7BF-0CC9-4A5F-BA14-A487DECEB30B}" type="sibTrans" cxnId="{C98C6120-A8F6-4800-81B5-3F790AD67268}">
      <dgm:prSet/>
      <dgm:spPr/>
      <dgm:t>
        <a:bodyPr/>
        <a:lstStyle/>
        <a:p>
          <a:endParaRPr lang="en-US"/>
        </a:p>
      </dgm:t>
    </dgm:pt>
    <dgm:pt modelId="{E8A70DF7-C939-4B59-8BB7-7E17DD78D81C}">
      <dgm:prSet/>
      <dgm:spPr/>
      <dgm:t>
        <a:bodyPr/>
        <a:lstStyle/>
        <a:p>
          <a:pPr>
            <a:defRPr cap="all"/>
          </a:pPr>
          <a:r>
            <a:rPr lang="en-US"/>
            <a:t>Thermal power plants, boiler houses, metallurgy.</a:t>
          </a:r>
        </a:p>
      </dgm:t>
    </dgm:pt>
    <dgm:pt modelId="{89B56539-0A7A-4E99-A1F9-C82097365A08}" type="parTrans" cxnId="{B2938662-E9D0-4EBE-9E26-6B704606B033}">
      <dgm:prSet/>
      <dgm:spPr/>
      <dgm:t>
        <a:bodyPr/>
        <a:lstStyle/>
        <a:p>
          <a:endParaRPr lang="en-US"/>
        </a:p>
      </dgm:t>
    </dgm:pt>
    <dgm:pt modelId="{AD0C27EC-44B2-4ADF-86AC-D299A6B3126E}" type="sibTrans" cxnId="{B2938662-E9D0-4EBE-9E26-6B704606B033}">
      <dgm:prSet/>
      <dgm:spPr/>
      <dgm:t>
        <a:bodyPr/>
        <a:lstStyle/>
        <a:p>
          <a:endParaRPr lang="en-US"/>
        </a:p>
      </dgm:t>
    </dgm:pt>
    <dgm:pt modelId="{08CF5C9E-4B4F-4DA5-BC90-A72907C55C68}" type="pres">
      <dgm:prSet presAssocID="{508FA4A5-44BB-4C84-88D9-1CAD88594FD7}" presName="root" presStyleCnt="0">
        <dgm:presLayoutVars>
          <dgm:dir/>
          <dgm:resizeHandles val="exact"/>
        </dgm:presLayoutVars>
      </dgm:prSet>
      <dgm:spPr/>
    </dgm:pt>
    <dgm:pt modelId="{15696A6A-BDE0-456C-B42F-738B2A2A842D}" type="pres">
      <dgm:prSet presAssocID="{C38C8230-D6DE-4149-8D2A-1FCF7F5754F1}" presName="compNode" presStyleCnt="0"/>
      <dgm:spPr/>
    </dgm:pt>
    <dgm:pt modelId="{96F30EE3-4CCE-43F8-AEA7-B9F25D0505FF}" type="pres">
      <dgm:prSet presAssocID="{C38C8230-D6DE-4149-8D2A-1FCF7F5754F1}" presName="iconBgRect" presStyleLbl="bgShp" presStyleIdx="0" presStyleCnt="3"/>
      <dgm:spPr/>
    </dgm:pt>
    <dgm:pt modelId="{F35B4F11-8702-4613-8105-D458D1ED8D32}" type="pres">
      <dgm:prSet presAssocID="{C38C8230-D6DE-4149-8D2A-1FCF7F575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B5E9713C-DB96-403D-B7B2-4526E5140A23}" type="pres">
      <dgm:prSet presAssocID="{C38C8230-D6DE-4149-8D2A-1FCF7F5754F1}" presName="spaceRect" presStyleCnt="0"/>
      <dgm:spPr/>
    </dgm:pt>
    <dgm:pt modelId="{0E210C64-6823-4745-A184-E9A9E3FBB277}" type="pres">
      <dgm:prSet presAssocID="{C38C8230-D6DE-4149-8D2A-1FCF7F5754F1}" presName="textRect" presStyleLbl="revTx" presStyleIdx="0" presStyleCnt="3">
        <dgm:presLayoutVars>
          <dgm:chMax val="1"/>
          <dgm:chPref val="1"/>
        </dgm:presLayoutVars>
      </dgm:prSet>
      <dgm:spPr/>
    </dgm:pt>
    <dgm:pt modelId="{A99D536B-6740-49F3-847B-73E4BE1C37B3}" type="pres">
      <dgm:prSet presAssocID="{A8B0B0EA-A665-4F35-9E3B-6EB665C71930}" presName="sibTrans" presStyleCnt="0"/>
      <dgm:spPr/>
    </dgm:pt>
    <dgm:pt modelId="{AB69ACA2-2AD2-444E-8DC2-4AA6E26FABE8}" type="pres">
      <dgm:prSet presAssocID="{824E2645-DF9E-4787-ACCB-BEC54629FA50}" presName="compNode" presStyleCnt="0"/>
      <dgm:spPr/>
    </dgm:pt>
    <dgm:pt modelId="{6DB47465-9ECF-4741-AB94-E995DF77973A}" type="pres">
      <dgm:prSet presAssocID="{824E2645-DF9E-4787-ACCB-BEC54629FA50}" presName="iconBgRect" presStyleLbl="bgShp" presStyleIdx="1" presStyleCnt="3"/>
      <dgm:spPr/>
    </dgm:pt>
    <dgm:pt modelId="{4E06DECA-9181-4E36-BB91-02B2BDB963B8}" type="pres">
      <dgm:prSet presAssocID="{824E2645-DF9E-4787-ACCB-BEC54629FA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Огонь"/>
        </a:ext>
      </dgm:extLst>
    </dgm:pt>
    <dgm:pt modelId="{D80A96EF-5429-40A6-A07C-CCC3507DE273}" type="pres">
      <dgm:prSet presAssocID="{824E2645-DF9E-4787-ACCB-BEC54629FA50}" presName="spaceRect" presStyleCnt="0"/>
      <dgm:spPr/>
    </dgm:pt>
    <dgm:pt modelId="{2BCC1863-FD7D-4E60-9C9A-37A14905237F}" type="pres">
      <dgm:prSet presAssocID="{824E2645-DF9E-4787-ACCB-BEC54629FA50}" presName="textRect" presStyleLbl="revTx" presStyleIdx="1" presStyleCnt="3">
        <dgm:presLayoutVars>
          <dgm:chMax val="1"/>
          <dgm:chPref val="1"/>
        </dgm:presLayoutVars>
      </dgm:prSet>
      <dgm:spPr/>
    </dgm:pt>
    <dgm:pt modelId="{ECEFAE2A-3D0F-4B0F-B1FC-9F2C48502330}" type="pres">
      <dgm:prSet presAssocID="{E7B4C7BF-0CC9-4A5F-BA14-A487DECEB30B}" presName="sibTrans" presStyleCnt="0"/>
      <dgm:spPr/>
    </dgm:pt>
    <dgm:pt modelId="{12928F9C-8A21-4FD9-8654-802C81B80B56}" type="pres">
      <dgm:prSet presAssocID="{E8A70DF7-C939-4B59-8BB7-7E17DD78D81C}" presName="compNode" presStyleCnt="0"/>
      <dgm:spPr/>
    </dgm:pt>
    <dgm:pt modelId="{12A576E1-A6E1-492E-BE18-3C56FFEC8B7D}" type="pres">
      <dgm:prSet presAssocID="{E8A70DF7-C939-4B59-8BB7-7E17DD78D81C}" presName="iconBgRect" presStyleLbl="bgShp" presStyleIdx="2" presStyleCnt="3"/>
      <dgm:spPr/>
    </dgm:pt>
    <dgm:pt modelId="{0EAFBD49-4C73-4D06-AA0C-AFD32FB4E976}" type="pres">
      <dgm:prSet presAssocID="{E8A70DF7-C939-4B59-8BB7-7E17DD78D8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Воспламеняющийся"/>
        </a:ext>
      </dgm:extLst>
    </dgm:pt>
    <dgm:pt modelId="{797683C1-5DD3-498B-9DD0-8CA1DE3D0737}" type="pres">
      <dgm:prSet presAssocID="{E8A70DF7-C939-4B59-8BB7-7E17DD78D81C}" presName="spaceRect" presStyleCnt="0"/>
      <dgm:spPr/>
    </dgm:pt>
    <dgm:pt modelId="{BD1AA6F1-91CF-45CE-89BA-9D76BAFFAD53}" type="pres">
      <dgm:prSet presAssocID="{E8A70DF7-C939-4B59-8BB7-7E17DD78D81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A56D0E-6081-4FE3-9009-C81FD57A5232}" srcId="{508FA4A5-44BB-4C84-88D9-1CAD88594FD7}" destId="{C38C8230-D6DE-4149-8D2A-1FCF7F5754F1}" srcOrd="0" destOrd="0" parTransId="{27BA3EAE-AD4F-4427-BFB1-1B23328880CE}" sibTransId="{A8B0B0EA-A665-4F35-9E3B-6EB665C71930}"/>
    <dgm:cxn modelId="{C98C6120-A8F6-4800-81B5-3F790AD67268}" srcId="{508FA4A5-44BB-4C84-88D9-1CAD88594FD7}" destId="{824E2645-DF9E-4787-ACCB-BEC54629FA50}" srcOrd="1" destOrd="0" parTransId="{84DE6F03-0A86-4273-A642-B6E3540C96A1}" sibTransId="{E7B4C7BF-0CC9-4A5F-BA14-A487DECEB30B}"/>
    <dgm:cxn modelId="{B2938662-E9D0-4EBE-9E26-6B704606B033}" srcId="{508FA4A5-44BB-4C84-88D9-1CAD88594FD7}" destId="{E8A70DF7-C939-4B59-8BB7-7E17DD78D81C}" srcOrd="2" destOrd="0" parTransId="{89B56539-0A7A-4E99-A1F9-C82097365A08}" sibTransId="{AD0C27EC-44B2-4ADF-86AC-D299A6B3126E}"/>
    <dgm:cxn modelId="{0A802D8E-A04E-41B9-B491-76D7E07150C8}" type="presOf" srcId="{C38C8230-D6DE-4149-8D2A-1FCF7F5754F1}" destId="{0E210C64-6823-4745-A184-E9A9E3FBB277}" srcOrd="0" destOrd="0" presId="urn:microsoft.com/office/officeart/2018/5/layout/IconCircleLabelList"/>
    <dgm:cxn modelId="{5E27989E-3817-4224-8F45-8D1864AC86F2}" type="presOf" srcId="{508FA4A5-44BB-4C84-88D9-1CAD88594FD7}" destId="{08CF5C9E-4B4F-4DA5-BC90-A72907C55C68}" srcOrd="0" destOrd="0" presId="urn:microsoft.com/office/officeart/2018/5/layout/IconCircleLabelList"/>
    <dgm:cxn modelId="{5BC1EFAF-36C2-46F2-B873-95E6C6B99947}" type="presOf" srcId="{824E2645-DF9E-4787-ACCB-BEC54629FA50}" destId="{2BCC1863-FD7D-4E60-9C9A-37A14905237F}" srcOrd="0" destOrd="0" presId="urn:microsoft.com/office/officeart/2018/5/layout/IconCircleLabelList"/>
    <dgm:cxn modelId="{C0F2BBCF-2F24-4F10-AA5F-61F2436D7F13}" type="presOf" srcId="{E8A70DF7-C939-4B59-8BB7-7E17DD78D81C}" destId="{BD1AA6F1-91CF-45CE-89BA-9D76BAFFAD53}" srcOrd="0" destOrd="0" presId="urn:microsoft.com/office/officeart/2018/5/layout/IconCircleLabelList"/>
    <dgm:cxn modelId="{684E4519-7444-457B-B857-30DCA0CFB6E9}" type="presParOf" srcId="{08CF5C9E-4B4F-4DA5-BC90-A72907C55C68}" destId="{15696A6A-BDE0-456C-B42F-738B2A2A842D}" srcOrd="0" destOrd="0" presId="urn:microsoft.com/office/officeart/2018/5/layout/IconCircleLabelList"/>
    <dgm:cxn modelId="{EBED76C2-230A-42A3-8BA0-3118C90E2624}" type="presParOf" srcId="{15696A6A-BDE0-456C-B42F-738B2A2A842D}" destId="{96F30EE3-4CCE-43F8-AEA7-B9F25D0505FF}" srcOrd="0" destOrd="0" presId="urn:microsoft.com/office/officeart/2018/5/layout/IconCircleLabelList"/>
    <dgm:cxn modelId="{F541F19E-3812-4A59-B14D-768F36C131C6}" type="presParOf" srcId="{15696A6A-BDE0-456C-B42F-738B2A2A842D}" destId="{F35B4F11-8702-4613-8105-D458D1ED8D32}" srcOrd="1" destOrd="0" presId="urn:microsoft.com/office/officeart/2018/5/layout/IconCircleLabelList"/>
    <dgm:cxn modelId="{55ED5E62-DD3D-408D-9A96-F878E9276DA0}" type="presParOf" srcId="{15696A6A-BDE0-456C-B42F-738B2A2A842D}" destId="{B5E9713C-DB96-403D-B7B2-4526E5140A23}" srcOrd="2" destOrd="0" presId="urn:microsoft.com/office/officeart/2018/5/layout/IconCircleLabelList"/>
    <dgm:cxn modelId="{5BE86F53-1D0C-4729-BC81-2C6D2B0B1700}" type="presParOf" srcId="{15696A6A-BDE0-456C-B42F-738B2A2A842D}" destId="{0E210C64-6823-4745-A184-E9A9E3FBB277}" srcOrd="3" destOrd="0" presId="urn:microsoft.com/office/officeart/2018/5/layout/IconCircleLabelList"/>
    <dgm:cxn modelId="{39EC12F3-8382-487D-A930-DFBD404E938F}" type="presParOf" srcId="{08CF5C9E-4B4F-4DA5-BC90-A72907C55C68}" destId="{A99D536B-6740-49F3-847B-73E4BE1C37B3}" srcOrd="1" destOrd="0" presId="urn:microsoft.com/office/officeart/2018/5/layout/IconCircleLabelList"/>
    <dgm:cxn modelId="{BACCCDEA-3774-4AEB-AB60-D46C7985C378}" type="presParOf" srcId="{08CF5C9E-4B4F-4DA5-BC90-A72907C55C68}" destId="{AB69ACA2-2AD2-444E-8DC2-4AA6E26FABE8}" srcOrd="2" destOrd="0" presId="urn:microsoft.com/office/officeart/2018/5/layout/IconCircleLabelList"/>
    <dgm:cxn modelId="{CBB52B06-AEE9-45F1-A40E-35381C109910}" type="presParOf" srcId="{AB69ACA2-2AD2-444E-8DC2-4AA6E26FABE8}" destId="{6DB47465-9ECF-4741-AB94-E995DF77973A}" srcOrd="0" destOrd="0" presId="urn:microsoft.com/office/officeart/2018/5/layout/IconCircleLabelList"/>
    <dgm:cxn modelId="{F40CA629-64F3-4A7F-9DDD-4BCA1FF55EB4}" type="presParOf" srcId="{AB69ACA2-2AD2-444E-8DC2-4AA6E26FABE8}" destId="{4E06DECA-9181-4E36-BB91-02B2BDB963B8}" srcOrd="1" destOrd="0" presId="urn:microsoft.com/office/officeart/2018/5/layout/IconCircleLabelList"/>
    <dgm:cxn modelId="{FB0EF426-BDB7-4BED-9D98-E4164C3EE578}" type="presParOf" srcId="{AB69ACA2-2AD2-444E-8DC2-4AA6E26FABE8}" destId="{D80A96EF-5429-40A6-A07C-CCC3507DE273}" srcOrd="2" destOrd="0" presId="urn:microsoft.com/office/officeart/2018/5/layout/IconCircleLabelList"/>
    <dgm:cxn modelId="{01EE9AF9-D778-4E7A-BDE2-8A66BAA4A24B}" type="presParOf" srcId="{AB69ACA2-2AD2-444E-8DC2-4AA6E26FABE8}" destId="{2BCC1863-FD7D-4E60-9C9A-37A14905237F}" srcOrd="3" destOrd="0" presId="urn:microsoft.com/office/officeart/2018/5/layout/IconCircleLabelList"/>
    <dgm:cxn modelId="{437940A7-A5C3-4846-802B-ED13DC844FC8}" type="presParOf" srcId="{08CF5C9E-4B4F-4DA5-BC90-A72907C55C68}" destId="{ECEFAE2A-3D0F-4B0F-B1FC-9F2C48502330}" srcOrd="3" destOrd="0" presId="urn:microsoft.com/office/officeart/2018/5/layout/IconCircleLabelList"/>
    <dgm:cxn modelId="{A02CCB36-E0BA-4782-8C41-9324FA1A59E6}" type="presParOf" srcId="{08CF5C9E-4B4F-4DA5-BC90-A72907C55C68}" destId="{12928F9C-8A21-4FD9-8654-802C81B80B56}" srcOrd="4" destOrd="0" presId="urn:microsoft.com/office/officeart/2018/5/layout/IconCircleLabelList"/>
    <dgm:cxn modelId="{B7F428C6-59F9-4118-8DEE-11E7DCF6CCE7}" type="presParOf" srcId="{12928F9C-8A21-4FD9-8654-802C81B80B56}" destId="{12A576E1-A6E1-492E-BE18-3C56FFEC8B7D}" srcOrd="0" destOrd="0" presId="urn:microsoft.com/office/officeart/2018/5/layout/IconCircleLabelList"/>
    <dgm:cxn modelId="{20368211-34C8-4035-BE15-62EABF466DDF}" type="presParOf" srcId="{12928F9C-8A21-4FD9-8654-802C81B80B56}" destId="{0EAFBD49-4C73-4D06-AA0C-AFD32FB4E976}" srcOrd="1" destOrd="0" presId="urn:microsoft.com/office/officeart/2018/5/layout/IconCircleLabelList"/>
    <dgm:cxn modelId="{6B6C0858-77A2-416A-9234-4EC09D03FD45}" type="presParOf" srcId="{12928F9C-8A21-4FD9-8654-802C81B80B56}" destId="{797683C1-5DD3-498B-9DD0-8CA1DE3D0737}" srcOrd="2" destOrd="0" presId="urn:microsoft.com/office/officeart/2018/5/layout/IconCircleLabelList"/>
    <dgm:cxn modelId="{8C6D42DC-911F-4286-B41A-CEDEAFA5ECF8}" type="presParOf" srcId="{12928F9C-8A21-4FD9-8654-802C81B80B56}" destId="{BD1AA6F1-91CF-45CE-89BA-9D76BAFFAD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71764-D999-4B1B-B604-915801FEFA1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418B503-93AA-43A7-8544-7857829B732C}">
      <dgm:prSet/>
      <dgm:spPr/>
      <dgm:t>
        <a:bodyPr/>
        <a:lstStyle/>
        <a:p>
          <a:r>
            <a:rPr lang="en-US"/>
            <a:t>Involve</a:t>
          </a:r>
        </a:p>
      </dgm:t>
    </dgm:pt>
    <dgm:pt modelId="{4C1722A0-5A02-4115-B6EC-44B737F2D07E}" type="parTrans" cxnId="{D8326392-C733-4AEC-B2F8-9E23140A95E0}">
      <dgm:prSet/>
      <dgm:spPr/>
      <dgm:t>
        <a:bodyPr/>
        <a:lstStyle/>
        <a:p>
          <a:endParaRPr lang="en-US"/>
        </a:p>
      </dgm:t>
    </dgm:pt>
    <dgm:pt modelId="{63B50C31-4E0C-4ACA-A5F5-C241D485DCB1}" type="sibTrans" cxnId="{D8326392-C733-4AEC-B2F8-9E23140A95E0}">
      <dgm:prSet/>
      <dgm:spPr/>
      <dgm:t>
        <a:bodyPr/>
        <a:lstStyle/>
        <a:p>
          <a:endParaRPr lang="en-US"/>
        </a:p>
      </dgm:t>
    </dgm:pt>
    <dgm:pt modelId="{C4E275DF-35B9-4545-AD62-4327D29F97B1}">
      <dgm:prSet/>
      <dgm:spPr/>
      <dgm:t>
        <a:bodyPr/>
        <a:lstStyle/>
        <a:p>
          <a:r>
            <a:rPr lang="en-US"/>
            <a:t>Involve invests for making pilot model</a:t>
          </a:r>
        </a:p>
      </dgm:t>
    </dgm:pt>
    <dgm:pt modelId="{54C0CB47-7936-4B93-802D-F6CBAB3D9012}" type="parTrans" cxnId="{B4904BF8-AC94-411E-9BE1-8C6A8A2F1244}">
      <dgm:prSet/>
      <dgm:spPr/>
      <dgm:t>
        <a:bodyPr/>
        <a:lstStyle/>
        <a:p>
          <a:endParaRPr lang="en-US"/>
        </a:p>
      </dgm:t>
    </dgm:pt>
    <dgm:pt modelId="{CE089A8C-FB97-4DCB-9345-DD0CB8D9E299}" type="sibTrans" cxnId="{B4904BF8-AC94-411E-9BE1-8C6A8A2F1244}">
      <dgm:prSet/>
      <dgm:spPr/>
      <dgm:t>
        <a:bodyPr/>
        <a:lstStyle/>
        <a:p>
          <a:endParaRPr lang="en-US"/>
        </a:p>
      </dgm:t>
    </dgm:pt>
    <dgm:pt modelId="{CF148D26-3EFB-4F66-9B4C-E39CF4C5D001}">
      <dgm:prSet/>
      <dgm:spPr/>
      <dgm:t>
        <a:bodyPr/>
        <a:lstStyle/>
        <a:p>
          <a:r>
            <a:rPr lang="en-US"/>
            <a:t>Test</a:t>
          </a:r>
        </a:p>
      </dgm:t>
    </dgm:pt>
    <dgm:pt modelId="{BAACD6D4-64D2-4B25-989E-17D8E41B1B15}" type="parTrans" cxnId="{42D679F9-C891-46BD-9CE0-5C86E51F1E9A}">
      <dgm:prSet/>
      <dgm:spPr/>
      <dgm:t>
        <a:bodyPr/>
        <a:lstStyle/>
        <a:p>
          <a:endParaRPr lang="en-US"/>
        </a:p>
      </dgm:t>
    </dgm:pt>
    <dgm:pt modelId="{10113F64-A177-4128-AC95-F915B5A47D7C}" type="sibTrans" cxnId="{42D679F9-C891-46BD-9CE0-5C86E51F1E9A}">
      <dgm:prSet/>
      <dgm:spPr/>
      <dgm:t>
        <a:bodyPr/>
        <a:lstStyle/>
        <a:p>
          <a:endParaRPr lang="en-US"/>
        </a:p>
      </dgm:t>
    </dgm:pt>
    <dgm:pt modelId="{CA971AA3-E58F-4AA1-B581-4069027A0CF0}">
      <dgm:prSet/>
      <dgm:spPr/>
      <dgm:t>
        <a:bodyPr/>
        <a:lstStyle/>
        <a:p>
          <a:r>
            <a:rPr lang="en-US"/>
            <a:t>Test it</a:t>
          </a:r>
        </a:p>
      </dgm:t>
    </dgm:pt>
    <dgm:pt modelId="{7D7CA134-C872-4006-BD7F-0A85D60A67B9}" type="parTrans" cxnId="{237C2BFD-EB8D-4686-A0F8-9D98FAD2CB67}">
      <dgm:prSet/>
      <dgm:spPr/>
      <dgm:t>
        <a:bodyPr/>
        <a:lstStyle/>
        <a:p>
          <a:endParaRPr lang="en-US"/>
        </a:p>
      </dgm:t>
    </dgm:pt>
    <dgm:pt modelId="{FD99D391-A16B-40B7-8A87-D0B7ED4763F1}" type="sibTrans" cxnId="{237C2BFD-EB8D-4686-A0F8-9D98FAD2CB67}">
      <dgm:prSet/>
      <dgm:spPr/>
      <dgm:t>
        <a:bodyPr/>
        <a:lstStyle/>
        <a:p>
          <a:endParaRPr lang="en-US"/>
        </a:p>
      </dgm:t>
    </dgm:pt>
    <dgm:pt modelId="{C974FB61-E02E-4B6B-AD7B-3C33FE25D6D7}">
      <dgm:prSet/>
      <dgm:spPr/>
      <dgm:t>
        <a:bodyPr/>
        <a:lstStyle/>
        <a:p>
          <a:r>
            <a:rPr lang="en-US"/>
            <a:t>Make</a:t>
          </a:r>
        </a:p>
      </dgm:t>
    </dgm:pt>
    <dgm:pt modelId="{CCC9E1E2-ABC0-4F88-A8B9-3433A0B91407}" type="parTrans" cxnId="{17648DB4-8CD4-45CD-9F19-4900F9935306}">
      <dgm:prSet/>
      <dgm:spPr/>
      <dgm:t>
        <a:bodyPr/>
        <a:lstStyle/>
        <a:p>
          <a:endParaRPr lang="en-US"/>
        </a:p>
      </dgm:t>
    </dgm:pt>
    <dgm:pt modelId="{F80F538E-2106-4EF5-AA8E-7387072A2721}" type="sibTrans" cxnId="{17648DB4-8CD4-45CD-9F19-4900F9935306}">
      <dgm:prSet/>
      <dgm:spPr/>
      <dgm:t>
        <a:bodyPr/>
        <a:lstStyle/>
        <a:p>
          <a:endParaRPr lang="en-US"/>
        </a:p>
      </dgm:t>
    </dgm:pt>
    <dgm:pt modelId="{5FB092D0-9764-464A-A749-D5D38BA650AE}">
      <dgm:prSet/>
      <dgm:spPr/>
      <dgm:t>
        <a:bodyPr/>
        <a:lstStyle/>
        <a:p>
          <a:r>
            <a:rPr lang="en-US"/>
            <a:t>Make small working burner for small business</a:t>
          </a:r>
        </a:p>
      </dgm:t>
    </dgm:pt>
    <dgm:pt modelId="{0544B2CE-3077-4C47-91F7-8BC77897D8DE}" type="parTrans" cxnId="{A0954959-BB54-4BEB-98B9-F0955B78EB0E}">
      <dgm:prSet/>
      <dgm:spPr/>
      <dgm:t>
        <a:bodyPr/>
        <a:lstStyle/>
        <a:p>
          <a:endParaRPr lang="en-US"/>
        </a:p>
      </dgm:t>
    </dgm:pt>
    <dgm:pt modelId="{9A6EFB00-E07A-481E-B6FB-2211A492748D}" type="sibTrans" cxnId="{A0954959-BB54-4BEB-98B9-F0955B78EB0E}">
      <dgm:prSet/>
      <dgm:spPr/>
      <dgm:t>
        <a:bodyPr/>
        <a:lstStyle/>
        <a:p>
          <a:endParaRPr lang="en-US"/>
        </a:p>
      </dgm:t>
    </dgm:pt>
    <dgm:pt modelId="{161F2676-6DE8-4EDD-B4CE-443D41B99A95}">
      <dgm:prSet/>
      <dgm:spPr/>
      <dgm:t>
        <a:bodyPr/>
        <a:lstStyle/>
        <a:p>
          <a:r>
            <a:rPr lang="en-US"/>
            <a:t>Cooperate</a:t>
          </a:r>
        </a:p>
      </dgm:t>
    </dgm:pt>
    <dgm:pt modelId="{09D82539-264B-4EE9-9FA1-C1DBABC25777}" type="parTrans" cxnId="{52EDD833-EE3D-4AD2-84ED-897FCBFFAC3C}">
      <dgm:prSet/>
      <dgm:spPr/>
      <dgm:t>
        <a:bodyPr/>
        <a:lstStyle/>
        <a:p>
          <a:endParaRPr lang="en-US"/>
        </a:p>
      </dgm:t>
    </dgm:pt>
    <dgm:pt modelId="{F261E142-EADE-4830-BACD-7E3E67C67DAA}" type="sibTrans" cxnId="{52EDD833-EE3D-4AD2-84ED-897FCBFFAC3C}">
      <dgm:prSet/>
      <dgm:spPr/>
      <dgm:t>
        <a:bodyPr/>
        <a:lstStyle/>
        <a:p>
          <a:endParaRPr lang="en-US"/>
        </a:p>
      </dgm:t>
    </dgm:pt>
    <dgm:pt modelId="{646548E3-4146-4A24-8DD4-6523741F9A98}">
      <dgm:prSet/>
      <dgm:spPr/>
      <dgm:t>
        <a:bodyPr/>
        <a:lstStyle/>
        <a:p>
          <a:r>
            <a:rPr lang="en-US"/>
            <a:t>Cooperate with factory, which can make industrial burner for business (Thermal power plants, boiler houses, metallurgy)</a:t>
          </a:r>
        </a:p>
      </dgm:t>
    </dgm:pt>
    <dgm:pt modelId="{9B938B1E-854A-40F0-A5B3-7EB4B8257F12}" type="parTrans" cxnId="{22055923-61D5-4729-B8B1-50ECA8EF1023}">
      <dgm:prSet/>
      <dgm:spPr/>
      <dgm:t>
        <a:bodyPr/>
        <a:lstStyle/>
        <a:p>
          <a:endParaRPr lang="en-US"/>
        </a:p>
      </dgm:t>
    </dgm:pt>
    <dgm:pt modelId="{DD66A3FB-B507-47FA-A5F8-7954BED441E2}" type="sibTrans" cxnId="{22055923-61D5-4729-B8B1-50ECA8EF1023}">
      <dgm:prSet/>
      <dgm:spPr/>
      <dgm:t>
        <a:bodyPr/>
        <a:lstStyle/>
        <a:p>
          <a:endParaRPr lang="en-US"/>
        </a:p>
      </dgm:t>
    </dgm:pt>
    <dgm:pt modelId="{EF0AB199-68C2-473C-9DEA-61C9C3F524C4}">
      <dgm:prSet/>
      <dgm:spPr/>
      <dgm:t>
        <a:bodyPr/>
        <a:lstStyle/>
        <a:p>
          <a:r>
            <a:rPr lang="en-US"/>
            <a:t>Sell and service</a:t>
          </a:r>
        </a:p>
      </dgm:t>
    </dgm:pt>
    <dgm:pt modelId="{62887CEE-6F52-4905-A638-D78BC5CE3A1A}" type="parTrans" cxnId="{A74EDB70-A8CB-41F5-AF5F-B7FB03920595}">
      <dgm:prSet/>
      <dgm:spPr/>
      <dgm:t>
        <a:bodyPr/>
        <a:lstStyle/>
        <a:p>
          <a:endParaRPr lang="en-US"/>
        </a:p>
      </dgm:t>
    </dgm:pt>
    <dgm:pt modelId="{2776A0A7-4673-44F4-A906-8FD70ED65E3C}" type="sibTrans" cxnId="{A74EDB70-A8CB-41F5-AF5F-B7FB03920595}">
      <dgm:prSet/>
      <dgm:spPr/>
      <dgm:t>
        <a:bodyPr/>
        <a:lstStyle/>
        <a:p>
          <a:endParaRPr lang="en-US"/>
        </a:p>
      </dgm:t>
    </dgm:pt>
    <dgm:pt modelId="{462FF232-209B-4821-9852-1123C4A1FCA2}">
      <dgm:prSet/>
      <dgm:spPr/>
      <dgm:t>
        <a:bodyPr/>
        <a:lstStyle/>
        <a:p>
          <a:r>
            <a:rPr lang="en-US"/>
            <a:t>Sell and service it</a:t>
          </a:r>
        </a:p>
      </dgm:t>
    </dgm:pt>
    <dgm:pt modelId="{95EC0011-537F-4945-9E99-5E73D0D58F7D}" type="parTrans" cxnId="{F39FB14D-43E6-4763-BD31-F43B54FE1FA0}">
      <dgm:prSet/>
      <dgm:spPr/>
      <dgm:t>
        <a:bodyPr/>
        <a:lstStyle/>
        <a:p>
          <a:endParaRPr lang="en-US"/>
        </a:p>
      </dgm:t>
    </dgm:pt>
    <dgm:pt modelId="{5CD19571-70A6-42FA-B37F-6AF91976B1C2}" type="sibTrans" cxnId="{F39FB14D-43E6-4763-BD31-F43B54FE1FA0}">
      <dgm:prSet/>
      <dgm:spPr/>
      <dgm:t>
        <a:bodyPr/>
        <a:lstStyle/>
        <a:p>
          <a:endParaRPr lang="en-US"/>
        </a:p>
      </dgm:t>
    </dgm:pt>
    <dgm:pt modelId="{B340C61A-4071-47BF-8261-49A4E9AD3D32}">
      <dgm:prSet/>
      <dgm:spPr/>
      <dgm:t>
        <a:bodyPr/>
        <a:lstStyle/>
        <a:p>
          <a:r>
            <a:rPr lang="en-US"/>
            <a:t>Make</a:t>
          </a:r>
        </a:p>
      </dgm:t>
    </dgm:pt>
    <dgm:pt modelId="{343D4133-9AE7-408B-9A99-0F0C2F13FC18}" type="parTrans" cxnId="{67AE5E19-7299-4FF2-9F94-3E55057F0A6D}">
      <dgm:prSet/>
      <dgm:spPr/>
      <dgm:t>
        <a:bodyPr/>
        <a:lstStyle/>
        <a:p>
          <a:endParaRPr lang="en-US"/>
        </a:p>
      </dgm:t>
    </dgm:pt>
    <dgm:pt modelId="{F2C8A2FA-AAA5-4E89-A456-BB3D81D59F74}" type="sibTrans" cxnId="{67AE5E19-7299-4FF2-9F94-3E55057F0A6D}">
      <dgm:prSet/>
      <dgm:spPr/>
      <dgm:t>
        <a:bodyPr/>
        <a:lstStyle/>
        <a:p>
          <a:endParaRPr lang="en-US"/>
        </a:p>
      </dgm:t>
    </dgm:pt>
    <dgm:pt modelId="{91882C9D-C38E-43C4-A9BE-65E34B5D0AF6}">
      <dgm:prSet/>
      <dgm:spPr/>
      <dgm:t>
        <a:bodyPr/>
        <a:lstStyle/>
        <a:p>
          <a:r>
            <a:rPr lang="en-US"/>
            <a:t>Make an own thermal power plant to sell electricity</a:t>
          </a:r>
        </a:p>
      </dgm:t>
    </dgm:pt>
    <dgm:pt modelId="{FBAC9A98-4E8F-4778-AC9F-0738C2210BF7}" type="parTrans" cxnId="{2671BD02-2EFA-4DE2-BA42-AA34EB44CA57}">
      <dgm:prSet/>
      <dgm:spPr/>
      <dgm:t>
        <a:bodyPr/>
        <a:lstStyle/>
        <a:p>
          <a:endParaRPr lang="en-US"/>
        </a:p>
      </dgm:t>
    </dgm:pt>
    <dgm:pt modelId="{1DD8317E-FF2F-4835-9D8D-84CCB65C8F4F}" type="sibTrans" cxnId="{2671BD02-2EFA-4DE2-BA42-AA34EB44CA57}">
      <dgm:prSet/>
      <dgm:spPr/>
      <dgm:t>
        <a:bodyPr/>
        <a:lstStyle/>
        <a:p>
          <a:endParaRPr lang="en-US"/>
        </a:p>
      </dgm:t>
    </dgm:pt>
    <dgm:pt modelId="{905644DF-5495-4F74-BB09-75DBA3AC46CA}" type="pres">
      <dgm:prSet presAssocID="{4A271764-D999-4B1B-B604-915801FEFA19}" presName="Name0" presStyleCnt="0">
        <dgm:presLayoutVars>
          <dgm:dir/>
          <dgm:animLvl val="lvl"/>
          <dgm:resizeHandles val="exact"/>
        </dgm:presLayoutVars>
      </dgm:prSet>
      <dgm:spPr/>
    </dgm:pt>
    <dgm:pt modelId="{5560A0F2-B01F-4807-A211-2C50C692E957}" type="pres">
      <dgm:prSet presAssocID="{8418B503-93AA-43A7-8544-7857829B732C}" presName="linNode" presStyleCnt="0"/>
      <dgm:spPr/>
    </dgm:pt>
    <dgm:pt modelId="{36469313-D3CE-4B4A-B69E-2C8072B61999}" type="pres">
      <dgm:prSet presAssocID="{8418B503-93AA-43A7-8544-7857829B732C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33853205-08B2-4619-822D-D385394117F5}" type="pres">
      <dgm:prSet presAssocID="{8418B503-93AA-43A7-8544-7857829B732C}" presName="descendantText" presStyleLbl="alignAccFollowNode1" presStyleIdx="0" presStyleCnt="6">
        <dgm:presLayoutVars>
          <dgm:bulletEnabled/>
        </dgm:presLayoutVars>
      </dgm:prSet>
      <dgm:spPr/>
    </dgm:pt>
    <dgm:pt modelId="{E15E154E-119E-4AF1-B6B9-D679509FB868}" type="pres">
      <dgm:prSet presAssocID="{63B50C31-4E0C-4ACA-A5F5-C241D485DCB1}" presName="sp" presStyleCnt="0"/>
      <dgm:spPr/>
    </dgm:pt>
    <dgm:pt modelId="{897219BF-0A91-49E8-A803-4E415B9ACF8B}" type="pres">
      <dgm:prSet presAssocID="{CF148D26-3EFB-4F66-9B4C-E39CF4C5D001}" presName="linNode" presStyleCnt="0"/>
      <dgm:spPr/>
    </dgm:pt>
    <dgm:pt modelId="{E60C568D-3FBA-4735-91E9-A95414BE1016}" type="pres">
      <dgm:prSet presAssocID="{CF148D26-3EFB-4F66-9B4C-E39CF4C5D001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15F8F36E-05D3-48E3-9498-1EB4365DF8B2}" type="pres">
      <dgm:prSet presAssocID="{CF148D26-3EFB-4F66-9B4C-E39CF4C5D001}" presName="descendantText" presStyleLbl="alignAccFollowNode1" presStyleIdx="1" presStyleCnt="6">
        <dgm:presLayoutVars>
          <dgm:bulletEnabled/>
        </dgm:presLayoutVars>
      </dgm:prSet>
      <dgm:spPr/>
    </dgm:pt>
    <dgm:pt modelId="{1C03C391-BAD5-4301-8504-08E4680DD15E}" type="pres">
      <dgm:prSet presAssocID="{10113F64-A177-4128-AC95-F915B5A47D7C}" presName="sp" presStyleCnt="0"/>
      <dgm:spPr/>
    </dgm:pt>
    <dgm:pt modelId="{D924F4B5-FD7A-421A-94A4-6332F4A14CB2}" type="pres">
      <dgm:prSet presAssocID="{C974FB61-E02E-4B6B-AD7B-3C33FE25D6D7}" presName="linNode" presStyleCnt="0"/>
      <dgm:spPr/>
    </dgm:pt>
    <dgm:pt modelId="{1D8BA7EC-5854-4D37-9942-20C621D581DD}" type="pres">
      <dgm:prSet presAssocID="{C974FB61-E02E-4B6B-AD7B-3C33FE25D6D7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D4867A21-DD1F-4997-8F85-85571C0A41C2}" type="pres">
      <dgm:prSet presAssocID="{C974FB61-E02E-4B6B-AD7B-3C33FE25D6D7}" presName="descendantText" presStyleLbl="alignAccFollowNode1" presStyleIdx="2" presStyleCnt="6">
        <dgm:presLayoutVars>
          <dgm:bulletEnabled/>
        </dgm:presLayoutVars>
      </dgm:prSet>
      <dgm:spPr/>
    </dgm:pt>
    <dgm:pt modelId="{24318F06-DF29-4F52-B9D5-E1FCA37B502C}" type="pres">
      <dgm:prSet presAssocID="{F80F538E-2106-4EF5-AA8E-7387072A2721}" presName="sp" presStyleCnt="0"/>
      <dgm:spPr/>
    </dgm:pt>
    <dgm:pt modelId="{8DD86A0D-59FD-49EA-975E-57AE8DE05F4D}" type="pres">
      <dgm:prSet presAssocID="{161F2676-6DE8-4EDD-B4CE-443D41B99A95}" presName="linNode" presStyleCnt="0"/>
      <dgm:spPr/>
    </dgm:pt>
    <dgm:pt modelId="{E80479FD-A9E3-4264-8445-D72CF7F06FCE}" type="pres">
      <dgm:prSet presAssocID="{161F2676-6DE8-4EDD-B4CE-443D41B99A95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F8075785-23CF-4002-8DD9-C28CA670D5B8}" type="pres">
      <dgm:prSet presAssocID="{161F2676-6DE8-4EDD-B4CE-443D41B99A95}" presName="descendantText" presStyleLbl="alignAccFollowNode1" presStyleIdx="3" presStyleCnt="6">
        <dgm:presLayoutVars>
          <dgm:bulletEnabled/>
        </dgm:presLayoutVars>
      </dgm:prSet>
      <dgm:spPr/>
    </dgm:pt>
    <dgm:pt modelId="{630731BE-8571-45E4-8474-6A473F484DCF}" type="pres">
      <dgm:prSet presAssocID="{F261E142-EADE-4830-BACD-7E3E67C67DAA}" presName="sp" presStyleCnt="0"/>
      <dgm:spPr/>
    </dgm:pt>
    <dgm:pt modelId="{AF4BA8AA-535A-4C20-B673-6F47290C2A28}" type="pres">
      <dgm:prSet presAssocID="{EF0AB199-68C2-473C-9DEA-61C9C3F524C4}" presName="linNode" presStyleCnt="0"/>
      <dgm:spPr/>
    </dgm:pt>
    <dgm:pt modelId="{328B9448-1218-40B2-9893-A31EC0E723D5}" type="pres">
      <dgm:prSet presAssocID="{EF0AB199-68C2-473C-9DEA-61C9C3F524C4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95DE81DA-2CBF-4932-91CC-48B89C4A3026}" type="pres">
      <dgm:prSet presAssocID="{EF0AB199-68C2-473C-9DEA-61C9C3F524C4}" presName="descendantText" presStyleLbl="alignAccFollowNode1" presStyleIdx="4" presStyleCnt="6">
        <dgm:presLayoutVars>
          <dgm:bulletEnabled/>
        </dgm:presLayoutVars>
      </dgm:prSet>
      <dgm:spPr/>
    </dgm:pt>
    <dgm:pt modelId="{3E8BC251-8631-4940-BC27-C4F46AF780ED}" type="pres">
      <dgm:prSet presAssocID="{2776A0A7-4673-44F4-A906-8FD70ED65E3C}" presName="sp" presStyleCnt="0"/>
      <dgm:spPr/>
    </dgm:pt>
    <dgm:pt modelId="{BD284BE7-2B3D-499B-962E-C7DC3F3FEE0D}" type="pres">
      <dgm:prSet presAssocID="{B340C61A-4071-47BF-8261-49A4E9AD3D32}" presName="linNode" presStyleCnt="0"/>
      <dgm:spPr/>
    </dgm:pt>
    <dgm:pt modelId="{1DDD6D7E-D2D2-404B-AA42-88924288DEA2}" type="pres">
      <dgm:prSet presAssocID="{B340C61A-4071-47BF-8261-49A4E9AD3D32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2499FA5B-EBD8-4138-B8CF-A381B7DB92EC}" type="pres">
      <dgm:prSet presAssocID="{B340C61A-4071-47BF-8261-49A4E9AD3D32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48CEDD00-CD54-4566-86E1-C34E06FF029D}" type="presOf" srcId="{CA971AA3-E58F-4AA1-B581-4069027A0CF0}" destId="{15F8F36E-05D3-48E3-9498-1EB4365DF8B2}" srcOrd="0" destOrd="0" presId="urn:microsoft.com/office/officeart/2016/7/layout/VerticalSolidActionList"/>
    <dgm:cxn modelId="{2671BD02-2EFA-4DE2-BA42-AA34EB44CA57}" srcId="{B340C61A-4071-47BF-8261-49A4E9AD3D32}" destId="{91882C9D-C38E-43C4-A9BE-65E34B5D0AF6}" srcOrd="0" destOrd="0" parTransId="{FBAC9A98-4E8F-4778-AC9F-0738C2210BF7}" sibTransId="{1DD8317E-FF2F-4835-9D8D-84CCB65C8F4F}"/>
    <dgm:cxn modelId="{F220B80A-983E-4DED-B6F1-15136696380F}" type="presOf" srcId="{91882C9D-C38E-43C4-A9BE-65E34B5D0AF6}" destId="{2499FA5B-EBD8-4138-B8CF-A381B7DB92EC}" srcOrd="0" destOrd="0" presId="urn:microsoft.com/office/officeart/2016/7/layout/VerticalSolidActionList"/>
    <dgm:cxn modelId="{7183C812-3E85-4708-BE21-85B219BC1DD2}" type="presOf" srcId="{646548E3-4146-4A24-8DD4-6523741F9A98}" destId="{F8075785-23CF-4002-8DD9-C28CA670D5B8}" srcOrd="0" destOrd="0" presId="urn:microsoft.com/office/officeart/2016/7/layout/VerticalSolidActionList"/>
    <dgm:cxn modelId="{67AE5E19-7299-4FF2-9F94-3E55057F0A6D}" srcId="{4A271764-D999-4B1B-B604-915801FEFA19}" destId="{B340C61A-4071-47BF-8261-49A4E9AD3D32}" srcOrd="5" destOrd="0" parTransId="{343D4133-9AE7-408B-9A99-0F0C2F13FC18}" sibTransId="{F2C8A2FA-AAA5-4E89-A456-BB3D81D59F74}"/>
    <dgm:cxn modelId="{22055923-61D5-4729-B8B1-50ECA8EF1023}" srcId="{161F2676-6DE8-4EDD-B4CE-443D41B99A95}" destId="{646548E3-4146-4A24-8DD4-6523741F9A98}" srcOrd="0" destOrd="0" parTransId="{9B938B1E-854A-40F0-A5B3-7EB4B8257F12}" sibTransId="{DD66A3FB-B507-47FA-A5F8-7954BED441E2}"/>
    <dgm:cxn modelId="{D421CF2F-582E-4265-8993-8C888BF9FF20}" type="presOf" srcId="{462FF232-209B-4821-9852-1123C4A1FCA2}" destId="{95DE81DA-2CBF-4932-91CC-48B89C4A3026}" srcOrd="0" destOrd="0" presId="urn:microsoft.com/office/officeart/2016/7/layout/VerticalSolidActionList"/>
    <dgm:cxn modelId="{52EDD833-EE3D-4AD2-84ED-897FCBFFAC3C}" srcId="{4A271764-D999-4B1B-B604-915801FEFA19}" destId="{161F2676-6DE8-4EDD-B4CE-443D41B99A95}" srcOrd="3" destOrd="0" parTransId="{09D82539-264B-4EE9-9FA1-C1DBABC25777}" sibTransId="{F261E142-EADE-4830-BACD-7E3E67C67DAA}"/>
    <dgm:cxn modelId="{356CF23A-983C-4C6F-A035-C40F16D38EDD}" type="presOf" srcId="{EF0AB199-68C2-473C-9DEA-61C9C3F524C4}" destId="{328B9448-1218-40B2-9893-A31EC0E723D5}" srcOrd="0" destOrd="0" presId="urn:microsoft.com/office/officeart/2016/7/layout/VerticalSolidActionList"/>
    <dgm:cxn modelId="{F39FB14D-43E6-4763-BD31-F43B54FE1FA0}" srcId="{EF0AB199-68C2-473C-9DEA-61C9C3F524C4}" destId="{462FF232-209B-4821-9852-1123C4A1FCA2}" srcOrd="0" destOrd="0" parTransId="{95EC0011-537F-4945-9E99-5E73D0D58F7D}" sibTransId="{5CD19571-70A6-42FA-B37F-6AF91976B1C2}"/>
    <dgm:cxn modelId="{FD771A6E-C813-45CE-AA2F-1229EF2A07BC}" type="presOf" srcId="{5FB092D0-9764-464A-A749-D5D38BA650AE}" destId="{D4867A21-DD1F-4997-8F85-85571C0A41C2}" srcOrd="0" destOrd="0" presId="urn:microsoft.com/office/officeart/2016/7/layout/VerticalSolidActionList"/>
    <dgm:cxn modelId="{A74EDB70-A8CB-41F5-AF5F-B7FB03920595}" srcId="{4A271764-D999-4B1B-B604-915801FEFA19}" destId="{EF0AB199-68C2-473C-9DEA-61C9C3F524C4}" srcOrd="4" destOrd="0" parTransId="{62887CEE-6F52-4905-A638-D78BC5CE3A1A}" sibTransId="{2776A0A7-4673-44F4-A906-8FD70ED65E3C}"/>
    <dgm:cxn modelId="{A0954959-BB54-4BEB-98B9-F0955B78EB0E}" srcId="{C974FB61-E02E-4B6B-AD7B-3C33FE25D6D7}" destId="{5FB092D0-9764-464A-A749-D5D38BA650AE}" srcOrd="0" destOrd="0" parTransId="{0544B2CE-3077-4C47-91F7-8BC77897D8DE}" sibTransId="{9A6EFB00-E07A-481E-B6FB-2211A492748D}"/>
    <dgm:cxn modelId="{7E78B883-0EA4-42EA-A1E4-0B3338A00C9B}" type="presOf" srcId="{CF148D26-3EFB-4F66-9B4C-E39CF4C5D001}" destId="{E60C568D-3FBA-4735-91E9-A95414BE1016}" srcOrd="0" destOrd="0" presId="urn:microsoft.com/office/officeart/2016/7/layout/VerticalSolidActionList"/>
    <dgm:cxn modelId="{B725E987-111D-4AE6-A201-7003D641F81D}" type="presOf" srcId="{C974FB61-E02E-4B6B-AD7B-3C33FE25D6D7}" destId="{1D8BA7EC-5854-4D37-9942-20C621D581DD}" srcOrd="0" destOrd="0" presId="urn:microsoft.com/office/officeart/2016/7/layout/VerticalSolidActionList"/>
    <dgm:cxn modelId="{D8326392-C733-4AEC-B2F8-9E23140A95E0}" srcId="{4A271764-D999-4B1B-B604-915801FEFA19}" destId="{8418B503-93AA-43A7-8544-7857829B732C}" srcOrd="0" destOrd="0" parTransId="{4C1722A0-5A02-4115-B6EC-44B737F2D07E}" sibTransId="{63B50C31-4E0C-4ACA-A5F5-C241D485DCB1}"/>
    <dgm:cxn modelId="{83B6FFAA-4E91-4C24-801F-FBC960996FF0}" type="presOf" srcId="{B340C61A-4071-47BF-8261-49A4E9AD3D32}" destId="{1DDD6D7E-D2D2-404B-AA42-88924288DEA2}" srcOrd="0" destOrd="0" presId="urn:microsoft.com/office/officeart/2016/7/layout/VerticalSolidActionList"/>
    <dgm:cxn modelId="{17648DB4-8CD4-45CD-9F19-4900F9935306}" srcId="{4A271764-D999-4B1B-B604-915801FEFA19}" destId="{C974FB61-E02E-4B6B-AD7B-3C33FE25D6D7}" srcOrd="2" destOrd="0" parTransId="{CCC9E1E2-ABC0-4F88-A8B9-3433A0B91407}" sibTransId="{F80F538E-2106-4EF5-AA8E-7387072A2721}"/>
    <dgm:cxn modelId="{393A6CC8-F79F-42F8-891E-68D2FCCA1390}" type="presOf" srcId="{161F2676-6DE8-4EDD-B4CE-443D41B99A95}" destId="{E80479FD-A9E3-4264-8445-D72CF7F06FCE}" srcOrd="0" destOrd="0" presId="urn:microsoft.com/office/officeart/2016/7/layout/VerticalSolidActionList"/>
    <dgm:cxn modelId="{950E77D3-3367-4A46-BEBB-5A9F8668A3DA}" type="presOf" srcId="{C4E275DF-35B9-4545-AD62-4327D29F97B1}" destId="{33853205-08B2-4619-822D-D385394117F5}" srcOrd="0" destOrd="0" presId="urn:microsoft.com/office/officeart/2016/7/layout/VerticalSolidActionList"/>
    <dgm:cxn modelId="{247D73E7-F258-40F4-85A4-6CB11FD41852}" type="presOf" srcId="{4A271764-D999-4B1B-B604-915801FEFA19}" destId="{905644DF-5495-4F74-BB09-75DBA3AC46CA}" srcOrd="0" destOrd="0" presId="urn:microsoft.com/office/officeart/2016/7/layout/VerticalSolidActionList"/>
    <dgm:cxn modelId="{CACC90F0-E08B-4415-B3BF-F30DA19AA898}" type="presOf" srcId="{8418B503-93AA-43A7-8544-7857829B732C}" destId="{36469313-D3CE-4B4A-B69E-2C8072B61999}" srcOrd="0" destOrd="0" presId="urn:microsoft.com/office/officeart/2016/7/layout/VerticalSolidActionList"/>
    <dgm:cxn modelId="{B4904BF8-AC94-411E-9BE1-8C6A8A2F1244}" srcId="{8418B503-93AA-43A7-8544-7857829B732C}" destId="{C4E275DF-35B9-4545-AD62-4327D29F97B1}" srcOrd="0" destOrd="0" parTransId="{54C0CB47-7936-4B93-802D-F6CBAB3D9012}" sibTransId="{CE089A8C-FB97-4DCB-9345-DD0CB8D9E299}"/>
    <dgm:cxn modelId="{42D679F9-C891-46BD-9CE0-5C86E51F1E9A}" srcId="{4A271764-D999-4B1B-B604-915801FEFA19}" destId="{CF148D26-3EFB-4F66-9B4C-E39CF4C5D001}" srcOrd="1" destOrd="0" parTransId="{BAACD6D4-64D2-4B25-989E-17D8E41B1B15}" sibTransId="{10113F64-A177-4128-AC95-F915B5A47D7C}"/>
    <dgm:cxn modelId="{237C2BFD-EB8D-4686-A0F8-9D98FAD2CB67}" srcId="{CF148D26-3EFB-4F66-9B4C-E39CF4C5D001}" destId="{CA971AA3-E58F-4AA1-B581-4069027A0CF0}" srcOrd="0" destOrd="0" parTransId="{7D7CA134-C872-4006-BD7F-0A85D60A67B9}" sibTransId="{FD99D391-A16B-40B7-8A87-D0B7ED4763F1}"/>
    <dgm:cxn modelId="{D6538B47-1655-4688-BA9B-86380A9868B8}" type="presParOf" srcId="{905644DF-5495-4F74-BB09-75DBA3AC46CA}" destId="{5560A0F2-B01F-4807-A211-2C50C692E957}" srcOrd="0" destOrd="0" presId="urn:microsoft.com/office/officeart/2016/7/layout/VerticalSolidActionList"/>
    <dgm:cxn modelId="{8CE57DA3-6A1E-4AF9-AC95-E175D1B86FB5}" type="presParOf" srcId="{5560A0F2-B01F-4807-A211-2C50C692E957}" destId="{36469313-D3CE-4B4A-B69E-2C8072B61999}" srcOrd="0" destOrd="0" presId="urn:microsoft.com/office/officeart/2016/7/layout/VerticalSolidActionList"/>
    <dgm:cxn modelId="{C3C64627-BB6C-4632-B8A4-02C8537F02C4}" type="presParOf" srcId="{5560A0F2-B01F-4807-A211-2C50C692E957}" destId="{33853205-08B2-4619-822D-D385394117F5}" srcOrd="1" destOrd="0" presId="urn:microsoft.com/office/officeart/2016/7/layout/VerticalSolidActionList"/>
    <dgm:cxn modelId="{BD1B719E-2EE3-4BA1-962E-6A7233C4B0A5}" type="presParOf" srcId="{905644DF-5495-4F74-BB09-75DBA3AC46CA}" destId="{E15E154E-119E-4AF1-B6B9-D679509FB868}" srcOrd="1" destOrd="0" presId="urn:microsoft.com/office/officeart/2016/7/layout/VerticalSolidActionList"/>
    <dgm:cxn modelId="{AE75EAD6-3B92-4F52-9F25-E05CC54D743C}" type="presParOf" srcId="{905644DF-5495-4F74-BB09-75DBA3AC46CA}" destId="{897219BF-0A91-49E8-A803-4E415B9ACF8B}" srcOrd="2" destOrd="0" presId="urn:microsoft.com/office/officeart/2016/7/layout/VerticalSolidActionList"/>
    <dgm:cxn modelId="{718A0894-FDA9-4E24-806E-F679D6833F6A}" type="presParOf" srcId="{897219BF-0A91-49E8-A803-4E415B9ACF8B}" destId="{E60C568D-3FBA-4735-91E9-A95414BE1016}" srcOrd="0" destOrd="0" presId="urn:microsoft.com/office/officeart/2016/7/layout/VerticalSolidActionList"/>
    <dgm:cxn modelId="{0B9AFF16-CC2B-4FAA-90E1-EA0302D712EB}" type="presParOf" srcId="{897219BF-0A91-49E8-A803-4E415B9ACF8B}" destId="{15F8F36E-05D3-48E3-9498-1EB4365DF8B2}" srcOrd="1" destOrd="0" presId="urn:microsoft.com/office/officeart/2016/7/layout/VerticalSolidActionList"/>
    <dgm:cxn modelId="{EFF35161-2DBD-436C-AF32-701735728DE3}" type="presParOf" srcId="{905644DF-5495-4F74-BB09-75DBA3AC46CA}" destId="{1C03C391-BAD5-4301-8504-08E4680DD15E}" srcOrd="3" destOrd="0" presId="urn:microsoft.com/office/officeart/2016/7/layout/VerticalSolidActionList"/>
    <dgm:cxn modelId="{EF025064-57D3-40FE-A7E9-F063C5C8C735}" type="presParOf" srcId="{905644DF-5495-4F74-BB09-75DBA3AC46CA}" destId="{D924F4B5-FD7A-421A-94A4-6332F4A14CB2}" srcOrd="4" destOrd="0" presId="urn:microsoft.com/office/officeart/2016/7/layout/VerticalSolidActionList"/>
    <dgm:cxn modelId="{E231F98D-9890-43F0-BB25-7AC1327BE186}" type="presParOf" srcId="{D924F4B5-FD7A-421A-94A4-6332F4A14CB2}" destId="{1D8BA7EC-5854-4D37-9942-20C621D581DD}" srcOrd="0" destOrd="0" presId="urn:microsoft.com/office/officeart/2016/7/layout/VerticalSolidActionList"/>
    <dgm:cxn modelId="{0C2662DA-CC4B-487E-955B-979452CCAD67}" type="presParOf" srcId="{D924F4B5-FD7A-421A-94A4-6332F4A14CB2}" destId="{D4867A21-DD1F-4997-8F85-85571C0A41C2}" srcOrd="1" destOrd="0" presId="urn:microsoft.com/office/officeart/2016/7/layout/VerticalSolidActionList"/>
    <dgm:cxn modelId="{C1AD3A9F-8447-4274-B54E-146AB012F427}" type="presParOf" srcId="{905644DF-5495-4F74-BB09-75DBA3AC46CA}" destId="{24318F06-DF29-4F52-B9D5-E1FCA37B502C}" srcOrd="5" destOrd="0" presId="urn:microsoft.com/office/officeart/2016/7/layout/VerticalSolidActionList"/>
    <dgm:cxn modelId="{D39011CE-4035-4C89-AE86-0746165EFE32}" type="presParOf" srcId="{905644DF-5495-4F74-BB09-75DBA3AC46CA}" destId="{8DD86A0D-59FD-49EA-975E-57AE8DE05F4D}" srcOrd="6" destOrd="0" presId="urn:microsoft.com/office/officeart/2016/7/layout/VerticalSolidActionList"/>
    <dgm:cxn modelId="{FA203F20-67C9-4936-902F-4ADCD25FF0E0}" type="presParOf" srcId="{8DD86A0D-59FD-49EA-975E-57AE8DE05F4D}" destId="{E80479FD-A9E3-4264-8445-D72CF7F06FCE}" srcOrd="0" destOrd="0" presId="urn:microsoft.com/office/officeart/2016/7/layout/VerticalSolidActionList"/>
    <dgm:cxn modelId="{A790B26F-37FC-4D50-BD32-F371DC425D2E}" type="presParOf" srcId="{8DD86A0D-59FD-49EA-975E-57AE8DE05F4D}" destId="{F8075785-23CF-4002-8DD9-C28CA670D5B8}" srcOrd="1" destOrd="0" presId="urn:microsoft.com/office/officeart/2016/7/layout/VerticalSolidActionList"/>
    <dgm:cxn modelId="{DDBD5CCB-E1C3-4985-9B6C-AC90BE5C4FB0}" type="presParOf" srcId="{905644DF-5495-4F74-BB09-75DBA3AC46CA}" destId="{630731BE-8571-45E4-8474-6A473F484DCF}" srcOrd="7" destOrd="0" presId="urn:microsoft.com/office/officeart/2016/7/layout/VerticalSolidActionList"/>
    <dgm:cxn modelId="{62371FB9-C826-44F2-8626-71B5D5E5C63A}" type="presParOf" srcId="{905644DF-5495-4F74-BB09-75DBA3AC46CA}" destId="{AF4BA8AA-535A-4C20-B673-6F47290C2A28}" srcOrd="8" destOrd="0" presId="urn:microsoft.com/office/officeart/2016/7/layout/VerticalSolidActionList"/>
    <dgm:cxn modelId="{2477A798-57AE-48C7-881F-70894F56CEE9}" type="presParOf" srcId="{AF4BA8AA-535A-4C20-B673-6F47290C2A28}" destId="{328B9448-1218-40B2-9893-A31EC0E723D5}" srcOrd="0" destOrd="0" presId="urn:microsoft.com/office/officeart/2016/7/layout/VerticalSolidActionList"/>
    <dgm:cxn modelId="{51D5BA91-229A-4C07-9B7F-573391E82CE0}" type="presParOf" srcId="{AF4BA8AA-535A-4C20-B673-6F47290C2A28}" destId="{95DE81DA-2CBF-4932-91CC-48B89C4A3026}" srcOrd="1" destOrd="0" presId="urn:microsoft.com/office/officeart/2016/7/layout/VerticalSolidActionList"/>
    <dgm:cxn modelId="{9D0D2B60-626A-4B88-9EC8-37A9691430E1}" type="presParOf" srcId="{905644DF-5495-4F74-BB09-75DBA3AC46CA}" destId="{3E8BC251-8631-4940-BC27-C4F46AF780ED}" srcOrd="9" destOrd="0" presId="urn:microsoft.com/office/officeart/2016/7/layout/VerticalSolidActionList"/>
    <dgm:cxn modelId="{22E2D57E-696C-49B8-A96B-3088F1C1F865}" type="presParOf" srcId="{905644DF-5495-4F74-BB09-75DBA3AC46CA}" destId="{BD284BE7-2B3D-499B-962E-C7DC3F3FEE0D}" srcOrd="10" destOrd="0" presId="urn:microsoft.com/office/officeart/2016/7/layout/VerticalSolidActionList"/>
    <dgm:cxn modelId="{15D8F883-8672-4B41-85B3-159E4BF7AA4D}" type="presParOf" srcId="{BD284BE7-2B3D-499B-962E-C7DC3F3FEE0D}" destId="{1DDD6D7E-D2D2-404B-AA42-88924288DEA2}" srcOrd="0" destOrd="0" presId="urn:microsoft.com/office/officeart/2016/7/layout/VerticalSolidActionList"/>
    <dgm:cxn modelId="{9D689143-BBD4-483A-AF39-400AEBD9F578}" type="presParOf" srcId="{BD284BE7-2B3D-499B-962E-C7DC3F3FEE0D}" destId="{2499FA5B-EBD8-4138-B8CF-A381B7DB92E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30EE3-4CCE-43F8-AEA7-B9F25D0505FF}">
      <dsp:nvSpPr>
        <dsp:cNvPr id="0" name=""/>
        <dsp:cNvSpPr/>
      </dsp:nvSpPr>
      <dsp:spPr>
        <a:xfrm>
          <a:off x="1072953" y="9612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B4F11-8702-4613-8105-D458D1ED8D32}">
      <dsp:nvSpPr>
        <dsp:cNvPr id="0" name=""/>
        <dsp:cNvSpPr/>
      </dsp:nvSpPr>
      <dsp:spPr>
        <a:xfrm>
          <a:off x="1350828" y="287487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10C64-6823-4745-A184-E9A9E3FBB277}">
      <dsp:nvSpPr>
        <dsp:cNvPr id="0" name=""/>
        <dsp:cNvSpPr/>
      </dsp:nvSpPr>
      <dsp:spPr>
        <a:xfrm>
          <a:off x="656141" y="171961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Enterprises that need heat or electricity.</a:t>
          </a:r>
        </a:p>
      </dsp:txBody>
      <dsp:txXfrm>
        <a:off x="656141" y="1719612"/>
        <a:ext cx="2137500" cy="720000"/>
      </dsp:txXfrm>
    </dsp:sp>
    <dsp:sp modelId="{6DB47465-9ECF-4741-AB94-E995DF77973A}">
      <dsp:nvSpPr>
        <dsp:cNvPr id="0" name=""/>
        <dsp:cNvSpPr/>
      </dsp:nvSpPr>
      <dsp:spPr>
        <a:xfrm>
          <a:off x="3584516" y="9612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6DECA-9181-4E36-BB91-02B2BDB963B8}">
      <dsp:nvSpPr>
        <dsp:cNvPr id="0" name=""/>
        <dsp:cNvSpPr/>
      </dsp:nvSpPr>
      <dsp:spPr>
        <a:xfrm>
          <a:off x="3862391" y="287487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C1863-FD7D-4E60-9C9A-37A14905237F}">
      <dsp:nvSpPr>
        <dsp:cNvPr id="0" name=""/>
        <dsp:cNvSpPr/>
      </dsp:nvSpPr>
      <dsp:spPr>
        <a:xfrm>
          <a:off x="3167703" y="171961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Especially enterprises that use fuel oil, coal, gas for this.</a:t>
          </a:r>
        </a:p>
      </dsp:txBody>
      <dsp:txXfrm>
        <a:off x="3167703" y="1719612"/>
        <a:ext cx="2137500" cy="720000"/>
      </dsp:txXfrm>
    </dsp:sp>
    <dsp:sp modelId="{12A576E1-A6E1-492E-BE18-3C56FFEC8B7D}">
      <dsp:nvSpPr>
        <dsp:cNvPr id="0" name=""/>
        <dsp:cNvSpPr/>
      </dsp:nvSpPr>
      <dsp:spPr>
        <a:xfrm>
          <a:off x="2328735" y="2973987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FBD49-4C73-4D06-AA0C-AFD32FB4E976}">
      <dsp:nvSpPr>
        <dsp:cNvPr id="0" name=""/>
        <dsp:cNvSpPr/>
      </dsp:nvSpPr>
      <dsp:spPr>
        <a:xfrm>
          <a:off x="2606610" y="3251862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AA6F1-91CF-45CE-89BA-9D76BAFFAD53}">
      <dsp:nvSpPr>
        <dsp:cNvPr id="0" name=""/>
        <dsp:cNvSpPr/>
      </dsp:nvSpPr>
      <dsp:spPr>
        <a:xfrm>
          <a:off x="1911922" y="4683987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Thermal power plants, boiler houses, metallurgy.</a:t>
          </a:r>
        </a:p>
      </dsp:txBody>
      <dsp:txXfrm>
        <a:off x="1911922" y="4683987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53205-08B2-4619-822D-D385394117F5}">
      <dsp:nvSpPr>
        <dsp:cNvPr id="0" name=""/>
        <dsp:cNvSpPr/>
      </dsp:nvSpPr>
      <dsp:spPr>
        <a:xfrm>
          <a:off x="1222192" y="680"/>
          <a:ext cx="4888769" cy="8840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56" tIns="224556" rIns="94856" bIns="2245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Involve invests for making pilot model</a:t>
          </a:r>
        </a:p>
      </dsp:txBody>
      <dsp:txXfrm>
        <a:off x="1222192" y="680"/>
        <a:ext cx="4888769" cy="884080"/>
      </dsp:txXfrm>
    </dsp:sp>
    <dsp:sp modelId="{36469313-D3CE-4B4A-B69E-2C8072B61999}">
      <dsp:nvSpPr>
        <dsp:cNvPr id="0" name=""/>
        <dsp:cNvSpPr/>
      </dsp:nvSpPr>
      <dsp:spPr>
        <a:xfrm>
          <a:off x="0" y="680"/>
          <a:ext cx="1222192" cy="8840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74" tIns="87327" rIns="64674" bIns="873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Involve</a:t>
          </a:r>
        </a:p>
      </dsp:txBody>
      <dsp:txXfrm>
        <a:off x="0" y="680"/>
        <a:ext cx="1222192" cy="884080"/>
      </dsp:txXfrm>
    </dsp:sp>
    <dsp:sp modelId="{15F8F36E-05D3-48E3-9498-1EB4365DF8B2}">
      <dsp:nvSpPr>
        <dsp:cNvPr id="0" name=""/>
        <dsp:cNvSpPr/>
      </dsp:nvSpPr>
      <dsp:spPr>
        <a:xfrm>
          <a:off x="1222192" y="937805"/>
          <a:ext cx="4888769" cy="8840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56" tIns="224556" rIns="94856" bIns="2245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it</a:t>
          </a:r>
        </a:p>
      </dsp:txBody>
      <dsp:txXfrm>
        <a:off x="1222192" y="937805"/>
        <a:ext cx="4888769" cy="884080"/>
      </dsp:txXfrm>
    </dsp:sp>
    <dsp:sp modelId="{E60C568D-3FBA-4735-91E9-A95414BE1016}">
      <dsp:nvSpPr>
        <dsp:cNvPr id="0" name=""/>
        <dsp:cNvSpPr/>
      </dsp:nvSpPr>
      <dsp:spPr>
        <a:xfrm>
          <a:off x="0" y="937805"/>
          <a:ext cx="1222192" cy="8840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74" tIns="87327" rIns="64674" bIns="873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</a:t>
          </a:r>
        </a:p>
      </dsp:txBody>
      <dsp:txXfrm>
        <a:off x="0" y="937805"/>
        <a:ext cx="1222192" cy="884080"/>
      </dsp:txXfrm>
    </dsp:sp>
    <dsp:sp modelId="{D4867A21-DD1F-4997-8F85-85571C0A41C2}">
      <dsp:nvSpPr>
        <dsp:cNvPr id="0" name=""/>
        <dsp:cNvSpPr/>
      </dsp:nvSpPr>
      <dsp:spPr>
        <a:xfrm>
          <a:off x="1222192" y="1874930"/>
          <a:ext cx="4888769" cy="8840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56" tIns="224556" rIns="94856" bIns="2245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small working burner for small business</a:t>
          </a:r>
        </a:p>
      </dsp:txBody>
      <dsp:txXfrm>
        <a:off x="1222192" y="1874930"/>
        <a:ext cx="4888769" cy="884080"/>
      </dsp:txXfrm>
    </dsp:sp>
    <dsp:sp modelId="{1D8BA7EC-5854-4D37-9942-20C621D581DD}">
      <dsp:nvSpPr>
        <dsp:cNvPr id="0" name=""/>
        <dsp:cNvSpPr/>
      </dsp:nvSpPr>
      <dsp:spPr>
        <a:xfrm>
          <a:off x="0" y="1874930"/>
          <a:ext cx="1222192" cy="8840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74" tIns="87327" rIns="64674" bIns="873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</a:t>
          </a:r>
        </a:p>
      </dsp:txBody>
      <dsp:txXfrm>
        <a:off x="0" y="1874930"/>
        <a:ext cx="1222192" cy="884080"/>
      </dsp:txXfrm>
    </dsp:sp>
    <dsp:sp modelId="{F8075785-23CF-4002-8DD9-C28CA670D5B8}">
      <dsp:nvSpPr>
        <dsp:cNvPr id="0" name=""/>
        <dsp:cNvSpPr/>
      </dsp:nvSpPr>
      <dsp:spPr>
        <a:xfrm>
          <a:off x="1222192" y="2812055"/>
          <a:ext cx="4888769" cy="8840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56" tIns="224556" rIns="94856" bIns="2245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Cooperate with factory, which can make industrial burner for business (Thermal power plants, boiler houses, metallurgy)</a:t>
          </a:r>
        </a:p>
      </dsp:txBody>
      <dsp:txXfrm>
        <a:off x="1222192" y="2812055"/>
        <a:ext cx="4888769" cy="884080"/>
      </dsp:txXfrm>
    </dsp:sp>
    <dsp:sp modelId="{E80479FD-A9E3-4264-8445-D72CF7F06FCE}">
      <dsp:nvSpPr>
        <dsp:cNvPr id="0" name=""/>
        <dsp:cNvSpPr/>
      </dsp:nvSpPr>
      <dsp:spPr>
        <a:xfrm>
          <a:off x="0" y="2812055"/>
          <a:ext cx="1222192" cy="8840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74" tIns="87327" rIns="64674" bIns="873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Cooperate</a:t>
          </a:r>
        </a:p>
      </dsp:txBody>
      <dsp:txXfrm>
        <a:off x="0" y="2812055"/>
        <a:ext cx="1222192" cy="884080"/>
      </dsp:txXfrm>
    </dsp:sp>
    <dsp:sp modelId="{95DE81DA-2CBF-4932-91CC-48B89C4A3026}">
      <dsp:nvSpPr>
        <dsp:cNvPr id="0" name=""/>
        <dsp:cNvSpPr/>
      </dsp:nvSpPr>
      <dsp:spPr>
        <a:xfrm>
          <a:off x="1222192" y="3749180"/>
          <a:ext cx="4888769" cy="88408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56" tIns="224556" rIns="94856" bIns="2245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Sell and service it</a:t>
          </a:r>
        </a:p>
      </dsp:txBody>
      <dsp:txXfrm>
        <a:off x="1222192" y="3749180"/>
        <a:ext cx="4888769" cy="884080"/>
      </dsp:txXfrm>
    </dsp:sp>
    <dsp:sp modelId="{328B9448-1218-40B2-9893-A31EC0E723D5}">
      <dsp:nvSpPr>
        <dsp:cNvPr id="0" name=""/>
        <dsp:cNvSpPr/>
      </dsp:nvSpPr>
      <dsp:spPr>
        <a:xfrm>
          <a:off x="0" y="3749180"/>
          <a:ext cx="1222192" cy="8840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74" tIns="87327" rIns="64674" bIns="873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 and service</a:t>
          </a:r>
        </a:p>
      </dsp:txBody>
      <dsp:txXfrm>
        <a:off x="0" y="3749180"/>
        <a:ext cx="1222192" cy="884080"/>
      </dsp:txXfrm>
    </dsp:sp>
    <dsp:sp modelId="{2499FA5B-EBD8-4138-B8CF-A381B7DB92EC}">
      <dsp:nvSpPr>
        <dsp:cNvPr id="0" name=""/>
        <dsp:cNvSpPr/>
      </dsp:nvSpPr>
      <dsp:spPr>
        <a:xfrm>
          <a:off x="1222192" y="4686305"/>
          <a:ext cx="4888769" cy="8840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56" tIns="224556" rIns="94856" bIns="2245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an own thermal power plant to sell electricity</a:t>
          </a:r>
        </a:p>
      </dsp:txBody>
      <dsp:txXfrm>
        <a:off x="1222192" y="4686305"/>
        <a:ext cx="4888769" cy="884080"/>
      </dsp:txXfrm>
    </dsp:sp>
    <dsp:sp modelId="{1DDD6D7E-D2D2-404B-AA42-88924288DEA2}">
      <dsp:nvSpPr>
        <dsp:cNvPr id="0" name=""/>
        <dsp:cNvSpPr/>
      </dsp:nvSpPr>
      <dsp:spPr>
        <a:xfrm>
          <a:off x="0" y="4686305"/>
          <a:ext cx="1222192" cy="8840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74" tIns="87327" rIns="64674" bIns="873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</a:t>
          </a:r>
        </a:p>
      </dsp:txBody>
      <dsp:txXfrm>
        <a:off x="0" y="4686305"/>
        <a:ext cx="1222192" cy="88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6C14-4B17-496B-8559-1617D460BCC0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227E3-8AB1-4DA0-AD3D-BCBF08C6A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19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a313737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a313737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10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a313737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9a313737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75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5CBB8-7060-4A95-9A10-AAD43DA06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CC278E-D979-4EC9-B610-A163F910D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A907B-B6BE-426A-85EA-A35FDCA8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48B1C-78AA-44FA-AEB5-71E225D7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92648-CCA8-4FA7-9AA5-6DE39785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9275F-E9E3-46E7-AEFE-C0E68A64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AAAC00-BA66-420B-8EDD-C7A57753B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B761E-CB19-401A-A549-94E20F4A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C2ABE-D350-4821-9D88-5D1CAF0A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232D4-CC29-413E-B21F-33A93AA4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9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61F064-E8BA-43C8-86E1-66F104507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97B74A-80AC-4E83-9F83-6F7B17A64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8C46F-8B74-4950-B4C9-E3977F9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31B47-52FF-49B4-96CF-1A255BBC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3A11D-FB0E-4A10-8AC6-F64C5FC4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2285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6E873-17A9-41E0-B8B6-1EF00ECD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47160-2B32-4BA5-A59F-F6DF9F78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0BF1E-7945-4D75-91CC-DBB43E08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F566A-4A4C-4D5A-BA23-90B688BA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7BBD18-247D-49E5-BFB8-F473631D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CBBFC-83F7-42FB-87A7-1D01E5BB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9C43F-1017-493F-9380-76E31AED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0F53F-6559-4229-AF93-8FCFA214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767CD-C3B4-4A48-BA43-667F7E7B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AEAB7-4BF2-4FCE-877A-9F2BE959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1870F-2FF5-4190-B2E7-7E39A1DC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4EBCA-5D77-4E80-AB08-FDD8B54BE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749B26-37BC-4378-A8A3-5E643C9FE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29AAC-F78D-4DAB-855F-665F9810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0CD856-28A9-47E2-B82B-178558B9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89132E-41BB-4890-8740-22653EC5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8AABC-2704-4170-93DD-F5E2274B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89CF94-DEC4-498B-89C4-EE0FE0A8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8F426-EA94-47C3-9D87-E2CB79DC0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968523-9B66-4575-A0F2-B55999CB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D9C9B8-2E29-4B90-A325-A846B7B57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D0BB03-45E9-4A35-A122-AB2915D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0645AE-13D5-4E4F-A44B-AAC946B1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D1B50E-283D-4BE3-8199-8971D74F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7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9C0EC-EB08-439C-9B51-3D644AAB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F75AA5-D3D2-4B07-8440-8C31A5A5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CC7E8C-8B0F-424C-B7E1-C6A7C7BA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6F6DD7-F6C2-4290-9489-4E5939A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0F7B18-80CB-42D4-97F3-C1299410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40678A-2A40-4CA1-89FE-94F76562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81DAC4-F0E0-4A1D-BC30-1E5E0689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24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D306-5C5A-4666-A859-99D9163B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4287F-CFE1-4B9F-AA98-DDF656E8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EEE753-A074-4F1B-BC15-2F9E691D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1F8FFD-28FE-4BC4-B5A4-B1CCFDF8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51A187-A925-4571-9BE6-049503C2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5C6890-EBD3-44D9-8CE9-BA2FB26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76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56BF6-5ECA-492A-AB5B-4CC2C6D6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5B491C-7F15-4DDA-AAE9-AE17DCA4B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215534-381D-4848-B8E6-D43D8C1D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4DAE80-2F73-4EA7-8B0E-A1FEB1BB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1B6C1-B286-4CCA-9018-005A261E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5935A-AC91-4A31-8F82-F1052466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13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5B5F0-3903-480D-9A34-028F8837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ADA853-2B4F-4EA6-ACF7-3CA5A8CF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2B0AB-2B77-4880-BED2-A8318690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5CF6-9638-4BB5-B609-B58B6417D93A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F08B1-313F-4C2A-9454-7A7595B29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8D788-87D6-40DB-BF75-65888C1D0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B37E-853A-406C-B6BE-10BC5F454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2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2F9C1-1B60-416A-A7AB-EDF96435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Innovative burning of waste oil</a:t>
            </a:r>
            <a:endParaRPr lang="ru-RU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EA3D4B-CEC6-4442-9CA5-AC7BBBBD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chemeClr val="accent1"/>
                </a:solidFill>
                <a:latin typeface="+mj-lt"/>
              </a:rPr>
              <a:t>By Innovationfund &amp; ONU</a:t>
            </a:r>
            <a:endParaRPr lang="ru-RU" sz="20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0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B51EF-B6EC-40B8-A40E-122FEF88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Metrics and forecast</a:t>
            </a:r>
            <a:endParaRPr lang="ru-RU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16965-1857-48CA-9E47-8E705F44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2020 – make and test pilot model, produce small used oil burners and get all government certificates</a:t>
            </a:r>
          </a:p>
          <a:p>
            <a:pPr marL="0" indent="0">
              <a:buNone/>
            </a:pPr>
            <a:r>
              <a:rPr lang="en-US" sz="2200"/>
              <a:t>Model should: use only 30% of used oil and 70% of water</a:t>
            </a:r>
          </a:p>
          <a:p>
            <a:pPr marL="0" indent="0">
              <a:buNone/>
            </a:pPr>
            <a:r>
              <a:rPr lang="en-US" sz="2200"/>
              <a:t>Be more effective, than standard burners</a:t>
            </a:r>
          </a:p>
          <a:p>
            <a:pPr marL="0" indent="0">
              <a:buNone/>
            </a:pPr>
            <a:r>
              <a:rPr lang="en-US" sz="2200"/>
              <a:t>Be more be more environmentally friendly (less emissions)</a:t>
            </a:r>
            <a:endParaRPr lang="ru-RU" sz="2200"/>
          </a:p>
          <a:p>
            <a:pPr marL="0" indent="0">
              <a:buNone/>
            </a:pPr>
            <a:r>
              <a:rPr lang="ru-RU" sz="2200"/>
              <a:t>2021 – </a:t>
            </a:r>
            <a:r>
              <a:rPr lang="en-US" sz="2200"/>
              <a:t>produce and install industrial burners for two forges, one oil refinery, two metallurgical plants.</a:t>
            </a:r>
          </a:p>
          <a:p>
            <a:pPr marL="0" indent="0">
              <a:buNone/>
            </a:pPr>
            <a:r>
              <a:rPr lang="en-US" sz="2200"/>
              <a:t>Attract investments, invest the earned money and build a power plant worth up to 6 million EUR with a payback period in less than 6 years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148612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991035" y="-147143"/>
            <a:ext cx="4898135" cy="13466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dirty="0"/>
              <a:t>Team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991035" y="973073"/>
            <a:ext cx="7194151" cy="567305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Pavel Koyen – head of project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Shinagrev</a:t>
            </a:r>
            <a:r>
              <a:rPr lang="en-US" sz="2000" dirty="0"/>
              <a:t> </a:t>
            </a:r>
            <a:r>
              <a:rPr lang="en-US" sz="2000" dirty="0" err="1"/>
              <a:t>Grigory</a:t>
            </a:r>
            <a:r>
              <a:rPr lang="en-US" sz="2000" dirty="0"/>
              <a:t> - Senior Researcher, Research Institute of Physics, Candidate of Physics and Mathematics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Shevchuk</a:t>
            </a:r>
            <a:r>
              <a:rPr lang="en-US" sz="2000" dirty="0"/>
              <a:t> Vladimir - Professor of the Department of General Physics and Physics of Heat and Power and Chemical Processes, ONU. </a:t>
            </a:r>
            <a:r>
              <a:rPr lang="en-US" sz="2000" dirty="0" err="1"/>
              <a:t>Mechnikov</a:t>
            </a:r>
            <a:endParaRPr lang="en-US" sz="2000" dirty="0"/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Politaev</a:t>
            </a:r>
            <a:r>
              <a:rPr lang="en-US" sz="2000" dirty="0"/>
              <a:t> Nikolay - Director of the Institute of Combustion and Unconventional Technologies of the ONU named after </a:t>
            </a:r>
            <a:r>
              <a:rPr lang="en-US" sz="2000" dirty="0" err="1"/>
              <a:t>Mechnikov</a:t>
            </a:r>
            <a:r>
              <a:rPr lang="en-US" sz="2000" dirty="0"/>
              <a:t>, Professor, Doctor of Physics and Mathematics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Chernenko Alexander - Candidate of Physics and Mathematics, Associate Professor of the Department of General Physics and Physics of Heat-Power and Chemical Processes, ONU </a:t>
            </a:r>
            <a:r>
              <a:rPr lang="en-US" sz="2000" dirty="0" err="1"/>
              <a:t>Mechikova</a:t>
            </a:r>
            <a:endParaRPr lang="en-US" sz="2000" dirty="0"/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Sidorov</a:t>
            </a:r>
            <a:r>
              <a:rPr lang="en-US" sz="2000" dirty="0"/>
              <a:t> Aleksey - Candidate of Physics and Mathematics, Associate Professor of the Department of General Physics and Physics of Heat-Power and Chemical Processes, ONU</a:t>
            </a: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/>
          <a:srcRect t="10588" r="30602" b="8486"/>
          <a:stretch/>
        </p:blipFill>
        <p:spPr>
          <a:xfrm>
            <a:off x="8185187" y="973074"/>
            <a:ext cx="3913886" cy="5071110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81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47762303-215E-4888-A0A0-DA0201897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9091" r="3058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buClr>
                <a:schemeClr val="dk1"/>
              </a:buClr>
              <a:buSzPts val="1800"/>
            </a:pPr>
            <a:br>
              <a:rPr lang="en-US" sz="2600" dirty="0">
                <a:sym typeface="Century Gothic"/>
              </a:rPr>
            </a:br>
            <a:br>
              <a:rPr lang="en-US" sz="2600" dirty="0">
                <a:sym typeface="Century Gothic"/>
              </a:rPr>
            </a:br>
            <a:r>
              <a:rPr lang="en-US" sz="2600" dirty="0">
                <a:sym typeface="Century Gothic"/>
              </a:rPr>
              <a:t>innovationfund@onu.edu.ua</a:t>
            </a:r>
            <a:br>
              <a:rPr lang="en-US" sz="2600" dirty="0">
                <a:sym typeface="Century Gothic"/>
              </a:rPr>
            </a:br>
            <a:r>
              <a:rPr lang="en-US" sz="2600" dirty="0">
                <a:sym typeface="Century Gothic"/>
              </a:rPr>
              <a:t>onu.edu.ua</a:t>
            </a:r>
            <a:br>
              <a:rPr lang="en-US" sz="2600" dirty="0">
                <a:sym typeface="Century Gothic"/>
              </a:rPr>
            </a:br>
            <a:r>
              <a:rPr lang="en-US" sz="2600" dirty="0">
                <a:sym typeface="Century Gothic"/>
              </a:rPr>
              <a:t>innovationfund.in</a:t>
            </a:r>
            <a:br>
              <a:rPr lang="en-US" sz="2600" dirty="0">
                <a:sym typeface="Century Gothic"/>
              </a:rPr>
            </a:br>
            <a:r>
              <a:rPr lang="en-US" sz="2600" dirty="0">
                <a:sym typeface="Century Gothic"/>
              </a:rPr>
              <a:t>+380-99-52-50-511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502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EB323-11A9-42A7-B5EC-F807B01C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Problem</a:t>
            </a:r>
            <a:endParaRPr lang="ru-RU">
              <a:solidFill>
                <a:schemeClr val="accent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30AE0-D79D-40F6-9EAD-DBF268AB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latin typeface="+mj-lt"/>
              </a:rPr>
              <a:t>How to</a:t>
            </a:r>
            <a:r>
              <a:rPr lang="ru-RU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use waste oil, do it environmentally and efficiently?</a:t>
            </a:r>
            <a:endParaRPr lang="ru-RU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+mj-lt"/>
              </a:rPr>
              <a:t>How to make coal, gas and fuel oil plants more efficient, economical and environmentally friendly?</a:t>
            </a:r>
          </a:p>
          <a:p>
            <a:pPr marL="514350" indent="-514350">
              <a:buAutoNum type="arabicPeriod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Solution is: Innovative, environmentally friendly combustion used oil burner to generate heat or electricity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102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7A34B-2DEE-484E-9B59-AA133A2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Solution</a:t>
            </a:r>
            <a:endParaRPr lang="ru-RU" sz="5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E07CDB4-FB7D-4D95-8A2B-8D8E5BFA8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D9E38E1-9DCB-4E16-B17B-BE2EC348F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latin typeface="+mj-lt"/>
              </a:rPr>
              <a:t>Innovative, environmentally friendly combustion method to generate heat or electricity.</a:t>
            </a:r>
            <a:endParaRPr lang="ru-RU" sz="2600">
              <a:latin typeface="+mj-lt"/>
            </a:endParaRPr>
          </a:p>
          <a:p>
            <a:pPr marL="0" indent="0">
              <a:buNone/>
            </a:pPr>
            <a:r>
              <a:rPr lang="en-US" sz="2600">
                <a:latin typeface="+mj-lt"/>
              </a:rPr>
              <a:t>Waste oil and water are superheated by the residual heat from the combustion chamber. Under high pressure and at high temperatures, substances are simultaneously fed into the combustion chamber using a spark from a Tesla transformer. Thanks to this technology, we burn waste oil together with water in a ratio of 30% to 70%, the combustion process is more environmentally friendly, the combustion temperature is higher.</a:t>
            </a:r>
          </a:p>
          <a:p>
            <a:pPr marL="0" indent="0">
              <a:buNone/>
            </a:pPr>
            <a:r>
              <a:rPr lang="en-US" sz="2600">
                <a:latin typeface="+mj-lt"/>
              </a:rPr>
              <a:t>We receive heat energy from used oil for the needs of enterprises, for heating and heating, for generating electricity.</a:t>
            </a:r>
            <a:endParaRPr lang="ru-RU" sz="2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70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BAE11-E5D6-480B-B019-52171247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Clients</a:t>
            </a:r>
            <a:endParaRPr lang="ru-RU" sz="4000">
              <a:solidFill>
                <a:schemeClr val="bg1"/>
              </a:solidFill>
            </a:endParaRPr>
          </a:p>
        </p:txBody>
      </p:sp>
      <p:graphicFrame>
        <p:nvGraphicFramePr>
          <p:cNvPr id="24" name="Объект 2">
            <a:extLst>
              <a:ext uri="{FF2B5EF4-FFF2-40B4-BE49-F238E27FC236}">
                <a16:creationId xmlns:a16="http://schemas.microsoft.com/office/drawing/2014/main" id="{0A5DC435-83C5-4C86-8F90-856949F9B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179862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9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9942">
            <a:extLst>
              <a:ext uri="{FF2B5EF4-FFF2-40B4-BE49-F238E27FC236}">
                <a16:creationId xmlns:a16="http://schemas.microsoft.com/office/drawing/2014/main" id="{74F4433F-1703-4431-861E-A6BB41A82EB5}"/>
              </a:ext>
            </a:extLst>
          </p:cNvPr>
          <p:cNvGrpSpPr/>
          <p:nvPr/>
        </p:nvGrpSpPr>
        <p:grpSpPr>
          <a:xfrm>
            <a:off x="1613629" y="2222500"/>
            <a:ext cx="8964741" cy="3124200"/>
            <a:chOff x="0" y="-3611"/>
            <a:chExt cx="6016257" cy="1874931"/>
          </a:xfrm>
        </p:grpSpPr>
        <p:pic>
          <p:nvPicPr>
            <p:cNvPr id="3" name="Picture 5308">
              <a:extLst>
                <a:ext uri="{FF2B5EF4-FFF2-40B4-BE49-F238E27FC236}">
                  <a16:creationId xmlns:a16="http://schemas.microsoft.com/office/drawing/2014/main" id="{E1B63609-4FB4-4AC1-B585-7D88E93624B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28038" cy="1871320"/>
            </a:xfrm>
            <a:prstGeom prst="rect">
              <a:avLst/>
            </a:prstGeom>
          </p:spPr>
        </p:pic>
        <p:pic>
          <p:nvPicPr>
            <p:cNvPr id="4" name="Picture 5310">
              <a:extLst>
                <a:ext uri="{FF2B5EF4-FFF2-40B4-BE49-F238E27FC236}">
                  <a16:creationId xmlns:a16="http://schemas.microsoft.com/office/drawing/2014/main" id="{8B72BB21-6769-4A9A-8212-ED739FD16E4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52419" y="0"/>
              <a:ext cx="952421" cy="1871320"/>
            </a:xfrm>
            <a:prstGeom prst="rect">
              <a:avLst/>
            </a:prstGeom>
          </p:spPr>
        </p:pic>
        <p:pic>
          <p:nvPicPr>
            <p:cNvPr id="5" name="Picture 15309">
              <a:extLst>
                <a:ext uri="{FF2B5EF4-FFF2-40B4-BE49-F238E27FC236}">
                  <a16:creationId xmlns:a16="http://schemas.microsoft.com/office/drawing/2014/main" id="{BC7524DA-BB2B-444E-BC91-7B0DC3EF55FC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924655" y="0"/>
              <a:ext cx="1077378" cy="1871320"/>
            </a:xfrm>
            <a:prstGeom prst="rect">
              <a:avLst/>
            </a:prstGeom>
          </p:spPr>
        </p:pic>
        <p:pic>
          <p:nvPicPr>
            <p:cNvPr id="6" name="Picture 15311">
              <a:extLst>
                <a:ext uri="{FF2B5EF4-FFF2-40B4-BE49-F238E27FC236}">
                  <a16:creationId xmlns:a16="http://schemas.microsoft.com/office/drawing/2014/main" id="{F8941DA0-DB82-4E0F-A6DD-E9D70D2787A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029463" y="0"/>
              <a:ext cx="1034709" cy="1871320"/>
            </a:xfrm>
            <a:prstGeom prst="rect">
              <a:avLst/>
            </a:prstGeom>
          </p:spPr>
        </p:pic>
        <p:pic>
          <p:nvPicPr>
            <p:cNvPr id="7" name="Picture 220596">
              <a:extLst>
                <a:ext uri="{FF2B5EF4-FFF2-40B4-BE49-F238E27FC236}">
                  <a16:creationId xmlns:a16="http://schemas.microsoft.com/office/drawing/2014/main" id="{E1F14B0F-578F-46DA-86C8-5846DA66149A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081842" y="-3611"/>
              <a:ext cx="566928" cy="1874520"/>
            </a:xfrm>
            <a:prstGeom prst="rect">
              <a:avLst/>
            </a:prstGeom>
          </p:spPr>
        </p:pic>
        <p:pic>
          <p:nvPicPr>
            <p:cNvPr id="8" name="Picture 220597">
              <a:extLst>
                <a:ext uri="{FF2B5EF4-FFF2-40B4-BE49-F238E27FC236}">
                  <a16:creationId xmlns:a16="http://schemas.microsoft.com/office/drawing/2014/main" id="{1A480177-1663-43D0-BF7B-0A263A7A1572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643690" y="-3611"/>
              <a:ext cx="411480" cy="1874520"/>
            </a:xfrm>
            <a:prstGeom prst="rect">
              <a:avLst/>
            </a:prstGeom>
          </p:spPr>
        </p:pic>
        <p:pic>
          <p:nvPicPr>
            <p:cNvPr id="9" name="Picture 21991">
              <a:extLst>
                <a:ext uri="{FF2B5EF4-FFF2-40B4-BE49-F238E27FC236}">
                  <a16:creationId xmlns:a16="http://schemas.microsoft.com/office/drawing/2014/main" id="{F6EC0491-79FC-4074-A91F-52FD73071F45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074504" y="0"/>
              <a:ext cx="941753" cy="1871320"/>
            </a:xfrm>
            <a:prstGeom prst="rect">
              <a:avLst/>
            </a:prstGeom>
          </p:spPr>
        </p:pic>
      </p:grp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ECC9F2B-81AA-4012-8653-B20BC67D213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Demonstration of combustion of coal dust under normal conditions under the action of high-voltage high-frequency pulses </a:t>
            </a:r>
            <a:r>
              <a:rPr lang="en-US" sz="2000" i="1" dirty="0"/>
              <a:t>(there is now same photos with combustion oil)</a:t>
            </a:r>
            <a:endParaRPr lang="ru-RU" sz="20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52D21-DBA3-49DE-A8C5-91F63DBF4438}"/>
              </a:ext>
            </a:extLst>
          </p:cNvPr>
          <p:cNvSpPr txBox="1"/>
          <p:nvPr/>
        </p:nvSpPr>
        <p:spPr>
          <a:xfrm>
            <a:off x="3101871" y="5277732"/>
            <a:ext cx="133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ignition stage</a:t>
            </a:r>
            <a:endParaRPr lang="ru-RU" sz="2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B54F2-5CDD-4245-8F91-09FE06880C5D}"/>
              </a:ext>
            </a:extLst>
          </p:cNvPr>
          <p:cNvSpPr txBox="1"/>
          <p:nvPr/>
        </p:nvSpPr>
        <p:spPr>
          <a:xfrm>
            <a:off x="4520276" y="5346015"/>
            <a:ext cx="162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combustion stage</a:t>
            </a:r>
            <a:endParaRPr lang="ru-RU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CFBE9-02F3-49DE-9717-869295A8A363}"/>
              </a:ext>
            </a:extLst>
          </p:cNvPr>
          <p:cNvSpPr txBox="1"/>
          <p:nvPr/>
        </p:nvSpPr>
        <p:spPr>
          <a:xfrm>
            <a:off x="1599179" y="5292955"/>
            <a:ext cx="1444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fuel supply to the reactor</a:t>
            </a:r>
            <a:endParaRPr lang="ru-RU" sz="20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A42DB-6FBE-4EBE-9D74-7945B2F1FA9B}"/>
              </a:ext>
            </a:extLst>
          </p:cNvPr>
          <p:cNvSpPr txBox="1"/>
          <p:nvPr/>
        </p:nvSpPr>
        <p:spPr>
          <a:xfrm>
            <a:off x="6025773" y="5346015"/>
            <a:ext cx="1714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Bulk burning under the action of streamers</a:t>
            </a:r>
            <a:endParaRPr lang="ru-RU" sz="20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D683-21CA-4EDE-97E9-6D203971FBE5}"/>
              </a:ext>
            </a:extLst>
          </p:cNvPr>
          <p:cNvSpPr txBox="1"/>
          <p:nvPr/>
        </p:nvSpPr>
        <p:spPr>
          <a:xfrm>
            <a:off x="7695531" y="5292955"/>
            <a:ext cx="155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afterburning</a:t>
            </a:r>
            <a:endParaRPr lang="ru-RU" sz="2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3715D-1096-4786-9EF2-B5B2EDA82E8A}"/>
              </a:ext>
            </a:extLst>
          </p:cNvPr>
          <p:cNvSpPr txBox="1"/>
          <p:nvPr/>
        </p:nvSpPr>
        <p:spPr>
          <a:xfrm>
            <a:off x="9131927" y="5277732"/>
            <a:ext cx="1555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post-combustion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69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7A34B-2DEE-484E-9B59-AA133A29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/ Competitive Advantages</a:t>
            </a: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6974547C-0A03-4C7C-A4E8-3D0C38C0D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04339"/>
              </p:ext>
            </p:extLst>
          </p:nvPr>
        </p:nvGraphicFramePr>
        <p:xfrm>
          <a:off x="6096000" y="1948542"/>
          <a:ext cx="5257800" cy="47570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45241058"/>
                    </a:ext>
                  </a:extLst>
                </a:gridCol>
              </a:tblGrid>
              <a:tr h="93481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Our technology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63033"/>
                  </a:ext>
                </a:extLst>
              </a:tr>
              <a:tr h="101781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The chamber does not need premature heating with liquid or gaseous fuel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42522"/>
                  </a:ext>
                </a:extLst>
              </a:tr>
              <a:tr h="93481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The combustion process is more efficient in electro kinetic mode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60244"/>
                  </a:ext>
                </a:extLst>
              </a:tr>
              <a:tr h="93481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The process is more environmentally friendly by increasing the combustion efficiency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32370"/>
                  </a:ext>
                </a:extLst>
              </a:tr>
              <a:tr h="934810">
                <a:tc>
                  <a:txBody>
                    <a:bodyPr/>
                    <a:lstStyle/>
                    <a:p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78895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353A458-54BD-4E1D-A7B8-7C1AFA08E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66798"/>
              </p:ext>
            </p:extLst>
          </p:nvPr>
        </p:nvGraphicFramePr>
        <p:xfrm>
          <a:off x="838200" y="1948540"/>
          <a:ext cx="5257800" cy="4757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7071980"/>
                    </a:ext>
                  </a:extLst>
                </a:gridCol>
              </a:tblGrid>
              <a:tr h="95141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Classical coal combustion methods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56677"/>
                  </a:ext>
                </a:extLst>
              </a:tr>
              <a:tr h="95141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At the first start of the burners, preheating of the combustion chamber is required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1000"/>
                  </a:ext>
                </a:extLst>
              </a:tr>
              <a:tr h="95141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The classical process of burning dust fuels (coal, coke)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54254"/>
                  </a:ext>
                </a:extLst>
              </a:tr>
              <a:tr h="951412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When burned, more harmful substances are released into the atmosphere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88577"/>
                  </a:ext>
                </a:extLst>
              </a:tr>
              <a:tr h="951412">
                <a:tc>
                  <a:txBody>
                    <a:bodyPr/>
                    <a:lstStyle/>
                    <a:p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1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7A34B-2DEE-484E-9B59-AA133A29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/ Competitive Advantages</a:t>
            </a: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6974547C-0A03-4C7C-A4E8-3D0C38C0D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79758"/>
              </p:ext>
            </p:extLst>
          </p:nvPr>
        </p:nvGraphicFramePr>
        <p:xfrm>
          <a:off x="6096000" y="1948542"/>
          <a:ext cx="5257800" cy="47570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45241058"/>
                    </a:ext>
                  </a:extLst>
                </a:gridCol>
              </a:tblGrid>
              <a:tr h="93481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Our technology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63033"/>
                  </a:ext>
                </a:extLst>
              </a:tr>
              <a:tr h="101781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The burners works by using 30% of mazut/used oil by combining it with water (70%)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42522"/>
                  </a:ext>
                </a:extLst>
              </a:tr>
              <a:tr h="93481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Temperature of combustion higher (~1450 C)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60244"/>
                  </a:ext>
                </a:extLst>
              </a:tr>
              <a:tr h="93481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The process is more environmentally friendly by increasing the combustion efficiency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32370"/>
                  </a:ext>
                </a:extLst>
              </a:tr>
              <a:tr h="93481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Torch length is less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78895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353A458-54BD-4E1D-A7B8-7C1AFA08E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2248"/>
              </p:ext>
            </p:extLst>
          </p:nvPr>
        </p:nvGraphicFramePr>
        <p:xfrm>
          <a:off x="838200" y="1948540"/>
          <a:ext cx="5257800" cy="47723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7071980"/>
                    </a:ext>
                  </a:extLst>
                </a:gridCol>
              </a:tblGrid>
              <a:tr h="916583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Classical used oil and mazut</a:t>
                      </a:r>
                      <a:r>
                        <a:rPr lang="ru-R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fuel oil) combustion methods</a:t>
                      </a:r>
                      <a:endParaRPr lang="ru-R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56677"/>
                  </a:ext>
                </a:extLst>
              </a:tr>
              <a:tr h="101890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The burners using 100%-95% of mazut</a:t>
                      </a:r>
                    </a:p>
                    <a:p>
                      <a:r>
                        <a:rPr lang="en-US" sz="2000" dirty="0">
                          <a:latin typeface="+mj-lt"/>
                        </a:rPr>
                        <a:t>Combustion of used oil is forbidden in EU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1000"/>
                  </a:ext>
                </a:extLst>
              </a:tr>
              <a:tr h="9427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Standard temperature of combustion (980 C) </a:t>
                      </a:r>
                      <a:endParaRPr lang="ru-RU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542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When burned, more harmful substances are released into the atmosphere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88577"/>
                  </a:ext>
                </a:extLst>
              </a:tr>
              <a:tr h="951412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Standard torch length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1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47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92DF6-CC34-4DC4-9334-D43BB7836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437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53676-9F05-40AF-873C-377BC451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891539"/>
            <a:ext cx="3134807" cy="507111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Strategy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60204-C393-4F3C-8ACC-5771824A2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Объект 2">
            <a:extLst>
              <a:ext uri="{FF2B5EF4-FFF2-40B4-BE49-F238E27FC236}">
                <a16:creationId xmlns:a16="http://schemas.microsoft.com/office/drawing/2014/main" id="{C3EB31EC-C5F9-47FF-B6F1-6F6FB6F1C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228184"/>
              </p:ext>
            </p:extLst>
          </p:nvPr>
        </p:nvGraphicFramePr>
        <p:xfrm>
          <a:off x="5261530" y="643467"/>
          <a:ext cx="611096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44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38338-3090-4B86-959A-D588E462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27400" y="2694310"/>
            <a:ext cx="3982229" cy="763600"/>
          </a:xfrm>
        </p:spPr>
        <p:txBody>
          <a:bodyPr/>
          <a:lstStyle/>
          <a:p>
            <a:r>
              <a:rPr lang="en-US" dirty="0"/>
              <a:t>Business model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66B9BF-1C17-419B-BC11-C51B70D6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01" y="207263"/>
            <a:ext cx="9800439" cy="67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5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726</Words>
  <Application>Microsoft Office PowerPoint</Application>
  <PresentationFormat>Широкоэкранный</PresentationFormat>
  <Paragraphs>72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Innovative burning of waste oil</vt:lpstr>
      <vt:lpstr>Problem</vt:lpstr>
      <vt:lpstr>Solution</vt:lpstr>
      <vt:lpstr>Clients</vt:lpstr>
      <vt:lpstr>Презентация PowerPoint</vt:lpstr>
      <vt:lpstr>Solution / Competitive Advantages</vt:lpstr>
      <vt:lpstr>Solution / Competitive Advantages</vt:lpstr>
      <vt:lpstr>Strategy</vt:lpstr>
      <vt:lpstr>Business model</vt:lpstr>
      <vt:lpstr>Metrics and forecast</vt:lpstr>
      <vt:lpstr>Team</vt:lpstr>
      <vt:lpstr>  innovationfund@onu.edu.ua onu.edu.ua innovationfund.in +380-99-52-50-511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burning of waste oil</dc:title>
  <dc:creator>Koyen Pavel</dc:creator>
  <cp:lastModifiedBy>Koyen Pavel</cp:lastModifiedBy>
  <cp:revision>1</cp:revision>
  <dcterms:created xsi:type="dcterms:W3CDTF">2020-10-07T16:10:18Z</dcterms:created>
  <dcterms:modified xsi:type="dcterms:W3CDTF">2020-10-07T16:25:19Z</dcterms:modified>
</cp:coreProperties>
</file>