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9" r:id="rId5"/>
    <p:sldId id="270" r:id="rId6"/>
    <p:sldId id="268" r:id="rId7"/>
    <p:sldId id="259" r:id="rId8"/>
    <p:sldId id="260" r:id="rId9"/>
    <p:sldId id="261" r:id="rId10"/>
    <p:sldId id="271" r:id="rId11"/>
    <p:sldId id="263" r:id="rId12"/>
    <p:sldId id="265" r:id="rId13"/>
    <p:sldId id="257" r:id="rId14"/>
    <p:sldId id="272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9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2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2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5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5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8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8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3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3F5E-04C8-402D-AD86-6A5DEA1BCEF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BA53-6F14-440C-ACE3-DA5BEAF9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4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oudamashii.jokersounds.com/" TargetMode="External"/><Relationship Id="rId2" Type="http://schemas.openxmlformats.org/officeDocument/2006/relationships/hyperlink" Target="https://www.youtube.com/audiolibrary/musi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lcklck009@gmail.com" TargetMode="External"/><Relationship Id="rId2" Type="http://schemas.openxmlformats.org/officeDocument/2006/relationships/hyperlink" Target="mailto:zzzz3403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熊娃娃：精靈守護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遊戲企劃實務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0" y="4777823"/>
            <a:ext cx="8002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組</a:t>
            </a:r>
            <a:r>
              <a:rPr lang="zh-CN" altLang="en-US" sz="1600" dirty="0" smtClean="0"/>
              <a:t>長：</a:t>
            </a:r>
            <a:endParaRPr lang="en-US" altLang="zh-CN" sz="1600" dirty="0" smtClean="0"/>
          </a:p>
          <a:p>
            <a:r>
              <a:rPr lang="zh-CN" altLang="en-US" sz="1600" dirty="0" smtClean="0"/>
              <a:t>張文華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r>
              <a:rPr lang="zh-CN" altLang="en-US" sz="1600" dirty="0" smtClean="0"/>
              <a:t>組員：</a:t>
            </a:r>
            <a:endParaRPr lang="en-US" altLang="zh-CN" sz="1600" dirty="0" smtClean="0"/>
          </a:p>
          <a:p>
            <a:r>
              <a:rPr lang="zh-CN" altLang="en-US" sz="1600" dirty="0" smtClean="0"/>
              <a:t>黃政揚</a:t>
            </a:r>
            <a:endParaRPr lang="en-US" altLang="zh-CN" sz="1600" dirty="0" smtClean="0"/>
          </a:p>
          <a:p>
            <a:r>
              <a:rPr lang="zh-CN" altLang="en-US" sz="1600" dirty="0"/>
              <a:t>林俊</a:t>
            </a:r>
            <a:r>
              <a:rPr lang="zh-CN" altLang="en-US" sz="1600" dirty="0" smtClean="0"/>
              <a:t>傑</a:t>
            </a:r>
            <a:endParaRPr lang="en-US" altLang="zh-CN" sz="1600" dirty="0" smtClean="0"/>
          </a:p>
          <a:p>
            <a:r>
              <a:rPr lang="zh-CN" altLang="en-US" sz="1600" dirty="0" smtClean="0"/>
              <a:t>葉孝洋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45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動態畫面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7005" y="18687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動態畫面的</a:t>
            </a:r>
            <a:r>
              <a:rPr lang="zh-CN" altLang="en-US" dirty="0"/>
              <a:t>製</a:t>
            </a:r>
            <a:r>
              <a:rPr lang="zh-CN" altLang="en-US" dirty="0" smtClean="0"/>
              <a:t>作流程為：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84" y="2514891"/>
            <a:ext cx="3215216" cy="19864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646" y="2514891"/>
            <a:ext cx="4012250" cy="19864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05" y="2514891"/>
            <a:ext cx="2987615" cy="19864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13864" y="4636274"/>
            <a:ext cx="1813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Adobe Illustrator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描圖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4919716" y="4636274"/>
            <a:ext cx="2352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Adobe After Effects </a:t>
            </a:r>
            <a:r>
              <a:rPr lang="zh-CN" altLang="en-US" sz="1400" dirty="0" smtClean="0"/>
              <a:t>調整動畫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569908" y="4636274"/>
            <a:ext cx="2352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Adobe After Effects </a:t>
            </a:r>
            <a:r>
              <a:rPr lang="zh-CN" altLang="en-US" sz="1400" dirty="0" smtClean="0"/>
              <a:t>動畫測試</a:t>
            </a:r>
            <a:endParaRPr lang="zh-CN" altLang="en-US" sz="1400" dirty="0"/>
          </a:p>
        </p:txBody>
      </p:sp>
      <p:sp>
        <p:nvSpPr>
          <p:cNvPr id="10" name="虚尾箭头 9"/>
          <p:cNvSpPr/>
          <p:nvPr/>
        </p:nvSpPr>
        <p:spPr>
          <a:xfrm>
            <a:off x="3754029" y="4162333"/>
            <a:ext cx="898788" cy="947882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虚尾箭头 10"/>
          <p:cNvSpPr/>
          <p:nvPr/>
        </p:nvSpPr>
        <p:spPr>
          <a:xfrm>
            <a:off x="7471701" y="4162333"/>
            <a:ext cx="898788" cy="947882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17" y="5514535"/>
            <a:ext cx="2080363" cy="7055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61" y="5380501"/>
            <a:ext cx="2324221" cy="9296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82" y="5456318"/>
            <a:ext cx="2493760" cy="7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作品概要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美</a:t>
            </a:r>
            <a:r>
              <a:rPr lang="zh-CN" altLang="en-US" dirty="0" smtClean="0"/>
              <a:t>術風格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整</a:t>
            </a:r>
            <a:r>
              <a:rPr lang="zh-CN" altLang="en-US" dirty="0" smtClean="0"/>
              <a:t>體風格：整部作品皆出於電繪，我們製作的是一個以劇情為主的遊戲，因此在畫風上以柔美為主軸，呈現出來的人物背景也相對比較細膩、生動。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程式技術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本作品動畫與遊戲的部分，所使用的程式為</a:t>
            </a:r>
            <a:r>
              <a:rPr lang="en-US" altLang="zh-CN" dirty="0" smtClean="0"/>
              <a:t>Corona</a:t>
            </a:r>
            <a:r>
              <a:rPr lang="zh-CN" altLang="en-US" dirty="0" smtClean="0"/>
              <a:t>，撰寫的程式語言為：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音</a:t>
            </a:r>
            <a:r>
              <a:rPr lang="zh-CN" altLang="en-US" dirty="0" smtClean="0"/>
              <a:t>樂</a:t>
            </a:r>
            <a:r>
              <a:rPr lang="en-US" altLang="zh-CN" dirty="0" smtClean="0"/>
              <a:t>/</a:t>
            </a:r>
            <a:r>
              <a:rPr lang="zh-CN" altLang="en-US" dirty="0" smtClean="0"/>
              <a:t>效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音樂配樂來源為網絡上提供的免費音樂，網址：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altLang="zh-CN" dirty="0" smtClean="0">
                <a:hlinkClick r:id="rId2"/>
              </a:rPr>
              <a:t>https://www.youtube.com/audiolibrary/music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MY" altLang="zh-CN" dirty="0" smtClean="0">
                <a:hlinkClick r:id="rId3"/>
              </a:rPr>
              <a:t>https://maoudamashii.jokersounds.com/</a:t>
            </a:r>
            <a:endParaRPr lang="en-MY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63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團隊分工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32811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4832"/>
                <a:gridCol w="1925052"/>
                <a:gridCol w="52257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E-mail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張文華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企劃、美術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d1064421087@gmail.com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黃政揚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程式、音樂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hlinkClick r:id="rId2"/>
                        </a:rPr>
                        <a:t>zzzz3403@gmail.com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林俊傑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美術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hlinkClick r:id="rId3"/>
                        </a:rPr>
                        <a:t>lcklck009@gmail.com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葉孝揚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音效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t0np4n@gmail.com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7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組員工作執掌分配說明表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09616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        </a:t>
                      </a:r>
                      <a:r>
                        <a:rPr lang="zh-CN" altLang="en-US" dirty="0" smtClean="0"/>
                        <a:t>                  </a:t>
                      </a:r>
                      <a:r>
                        <a:rPr lang="zh-CN" altLang="en-US" baseline="0" dirty="0" smtClean="0"/>
                        <a:t> 組員</a:t>
                      </a:r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張文華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黃政揚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林俊傑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葉孝洋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故事結構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劇本構想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遊戲構想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文字腳本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資料蒐集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企劃書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LOGO </a:t>
                      </a:r>
                      <a:r>
                        <a:rPr lang="zh-CN" altLang="en-US" dirty="0" smtClean="0"/>
                        <a:t>設計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角色設計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場景設計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Corona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音效配置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Github</a:t>
            </a:r>
            <a:r>
              <a:rPr lang="zh-CN" altLang="en-US" dirty="0" smtClean="0"/>
              <a:t>組員活躍度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65515"/>
              </p:ext>
            </p:extLst>
          </p:nvPr>
        </p:nvGraphicFramePr>
        <p:xfrm>
          <a:off x="839787" y="2251494"/>
          <a:ext cx="3932238" cy="267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6119"/>
                <a:gridCol w="1966119"/>
              </a:tblGrid>
              <a:tr h="5434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Github</a:t>
                      </a:r>
                      <a:r>
                        <a:rPr lang="zh-CN" altLang="en-US" dirty="0" smtClean="0"/>
                        <a:t>賬號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07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d1064421087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張文華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733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windsilver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黃政揚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69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lcklck007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林俊傑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5517521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系統環境需求與限制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需先至</a:t>
            </a:r>
            <a:r>
              <a:rPr lang="en-US" altLang="zh-CN" dirty="0" smtClean="0"/>
              <a:t>Google play </a:t>
            </a:r>
            <a:r>
              <a:rPr lang="zh-CN" altLang="en-US" dirty="0" smtClean="0"/>
              <a:t>下載，以智慧型手機、平板或者桌上型電腦進行遊戲，遊戲時不需要網路，但可連上網路至粉絲專頁參觀。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本遊戲目前僅開發於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版本的系統，手機平板下載之</a:t>
            </a:r>
            <a:r>
              <a:rPr lang="en-US" altLang="zh-CN" dirty="0" smtClean="0"/>
              <a:t>APK</a:t>
            </a:r>
            <a:r>
              <a:rPr lang="zh-CN" altLang="en-US" dirty="0"/>
              <a:t> </a:t>
            </a:r>
            <a:r>
              <a:rPr lang="zh-CN" altLang="en-US" dirty="0" smtClean="0"/>
              <a:t>檔大小為 </a:t>
            </a:r>
            <a:r>
              <a:rPr lang="en-US" altLang="zh-CN" dirty="0" smtClean="0"/>
              <a:t>( ___ ) MB</a:t>
            </a:r>
            <a:r>
              <a:rPr lang="zh-CN" altLang="en-US" dirty="0" smtClean="0"/>
              <a:t>，安裝前請先注意個人電子系統剩餘之容量。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50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小</a:t>
            </a:r>
            <a:r>
              <a:rPr lang="zh-CN" altLang="en-US" dirty="0" smtClean="0"/>
              <a:t>組簡介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緣</a:t>
            </a:r>
            <a:r>
              <a:rPr lang="zh-CN" altLang="en-US" dirty="0" smtClean="0"/>
              <a:t>起（構想）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故事大綱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角色關係表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作品概要</a:t>
            </a:r>
            <a:endParaRPr lang="en-US" altLang="zh-CN" dirty="0" smtClean="0"/>
          </a:p>
          <a:p>
            <a:pPr marL="971550" lvl="1" indent="-514350">
              <a:buFont typeface="+mj-lt"/>
              <a:buAutoNum type="romanUcPeriod"/>
            </a:pPr>
            <a:r>
              <a:rPr lang="zh-CN" altLang="en-US" dirty="0"/>
              <a:t>遊</a:t>
            </a:r>
            <a:r>
              <a:rPr lang="zh-CN" altLang="en-US" dirty="0" smtClean="0"/>
              <a:t>戲類型</a:t>
            </a:r>
            <a:endParaRPr lang="en-US" altLang="zh-CN" dirty="0" smtClean="0"/>
          </a:p>
          <a:p>
            <a:pPr marL="971550" lvl="1" indent="-514350">
              <a:buFont typeface="+mj-lt"/>
              <a:buAutoNum type="romanUcPeriod"/>
            </a:pPr>
            <a:r>
              <a:rPr lang="zh-CN" altLang="en-US" dirty="0"/>
              <a:t>遊</a:t>
            </a:r>
            <a:r>
              <a:rPr lang="zh-CN" altLang="en-US" dirty="0" smtClean="0"/>
              <a:t>戲特性</a:t>
            </a:r>
            <a:endParaRPr lang="en-US" altLang="zh-CN" dirty="0" smtClean="0"/>
          </a:p>
          <a:p>
            <a:pPr marL="971550" lvl="1" indent="-514350">
              <a:buFont typeface="+mj-lt"/>
              <a:buAutoNum type="romanUcPeriod"/>
            </a:pPr>
            <a:r>
              <a:rPr lang="zh-CN" altLang="en-US" dirty="0"/>
              <a:t>腳</a:t>
            </a:r>
            <a:r>
              <a:rPr lang="zh-CN" altLang="en-US" dirty="0" smtClean="0"/>
              <a:t>本劇情</a:t>
            </a:r>
            <a:endParaRPr lang="en-US" altLang="zh-CN" dirty="0" smtClean="0"/>
          </a:p>
          <a:p>
            <a:pPr marL="971550" lvl="1" indent="-514350">
              <a:buFont typeface="+mj-lt"/>
              <a:buAutoNum type="romanUcPeriod"/>
            </a:pPr>
            <a:r>
              <a:rPr lang="zh-CN" altLang="en-US" dirty="0"/>
              <a:t>設</a:t>
            </a:r>
            <a:r>
              <a:rPr lang="zh-CN" altLang="en-US" dirty="0" smtClean="0"/>
              <a:t>計內容</a:t>
            </a:r>
            <a:endParaRPr lang="en-US" altLang="zh-CN" dirty="0" smtClean="0"/>
          </a:p>
          <a:p>
            <a:pPr marL="971550" lvl="1" indent="-514350">
              <a:buFont typeface="+mj-lt"/>
              <a:buAutoNum type="romanUcPeriod"/>
            </a:pPr>
            <a:r>
              <a:rPr lang="zh-CN" altLang="en-US" dirty="0"/>
              <a:t>美</a:t>
            </a:r>
            <a:r>
              <a:rPr lang="zh-CN" altLang="en-US" dirty="0" smtClean="0"/>
              <a:t>術風格</a:t>
            </a:r>
            <a:endParaRPr lang="en-US" altLang="zh-CN" dirty="0" smtClean="0"/>
          </a:p>
          <a:p>
            <a:pPr marL="971550" lvl="1" indent="-514350">
              <a:buFont typeface="+mj-lt"/>
              <a:buAutoNum type="romanUcPeriod"/>
            </a:pPr>
            <a:r>
              <a:rPr lang="zh-CN" altLang="en-US" dirty="0" smtClean="0"/>
              <a:t>程式技術</a:t>
            </a:r>
            <a:endParaRPr lang="en-US" altLang="zh-CN" dirty="0" smtClean="0"/>
          </a:p>
          <a:p>
            <a:pPr marL="971550" lvl="1" indent="-514350">
              <a:buFont typeface="+mj-lt"/>
              <a:buAutoNum type="romanUcPeriod"/>
            </a:pPr>
            <a:r>
              <a:rPr lang="zh-CN" altLang="en-US" dirty="0"/>
              <a:t>音</a:t>
            </a:r>
            <a:r>
              <a:rPr lang="zh-CN" altLang="en-US" dirty="0" smtClean="0"/>
              <a:t>樂</a:t>
            </a:r>
            <a:r>
              <a:rPr lang="en-US" altLang="zh-CN" dirty="0" smtClean="0"/>
              <a:t>/</a:t>
            </a:r>
            <a:r>
              <a:rPr lang="zh-CN" altLang="en-US" dirty="0" smtClean="0"/>
              <a:t>效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CN" altLang="en-US" dirty="0"/>
              <a:t>團</a:t>
            </a:r>
            <a:r>
              <a:rPr lang="zh-CN" altLang="en-US" dirty="0" smtClean="0"/>
              <a:t>隊分工</a:t>
            </a:r>
            <a:endParaRPr lang="en-US" altLang="zh-CN" dirty="0"/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100" dirty="0" smtClean="0"/>
              <a:t>組員工作執掌分配說明表</a:t>
            </a:r>
            <a:endParaRPr lang="en-US" altLang="zh-CN" sz="21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dirty="0" smtClean="0"/>
              <a:t>系統環境需求與限制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76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小組簡介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我們是第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組，由四名大三生所組成的一個團隊。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1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緣</a:t>
            </a:r>
            <a:r>
              <a:rPr lang="zh-CN" altLang="en-US" dirty="0" smtClean="0"/>
              <a:t>起（構想）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本作品的創作靈感來自於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夢遊先生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，我們希望以具有故事性的方式去衍生這款遊戲，運用動畫與遊戲關卡的結合，去感動玩家。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故事大綱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故事敘述失去雙親的主角</a:t>
            </a:r>
            <a:r>
              <a:rPr lang="en-US" altLang="zh-CN" dirty="0" smtClean="0"/>
              <a:t>·</a:t>
            </a:r>
            <a:r>
              <a:rPr lang="zh-CN" altLang="en-US" dirty="0" smtClean="0"/>
              <a:t>女孩，某天因為精靈的誘導而迷路在叢林裡，女孩的娃娃因受叢林的磁場影響而有了生命力，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3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角色關係表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7" r="44672"/>
          <a:stretch/>
        </p:blipFill>
        <p:spPr>
          <a:xfrm>
            <a:off x="5401718" y="1947362"/>
            <a:ext cx="1388563" cy="35292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9" t="28828" r="23231" b="33511"/>
          <a:stretch/>
        </p:blipFill>
        <p:spPr>
          <a:xfrm>
            <a:off x="1741215" y="2685298"/>
            <a:ext cx="1900343" cy="20533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67640" y="43693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保護對象</a:t>
            </a:r>
            <a:endParaRPr lang="zh-CN" altLang="en-US" dirty="0"/>
          </a:p>
        </p:txBody>
      </p:sp>
      <p:sp>
        <p:nvSpPr>
          <p:cNvPr id="5" name="虚尾箭头 4"/>
          <p:cNvSpPr/>
          <p:nvPr/>
        </p:nvSpPr>
        <p:spPr>
          <a:xfrm>
            <a:off x="4155136" y="3238751"/>
            <a:ext cx="898788" cy="947882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虚尾箭头 9"/>
          <p:cNvSpPr/>
          <p:nvPr/>
        </p:nvSpPr>
        <p:spPr>
          <a:xfrm flipH="1">
            <a:off x="7138075" y="3238751"/>
            <a:ext cx="898788" cy="947882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41" y="2748160"/>
            <a:ext cx="1089666" cy="19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作品概要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遊戲類型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本作品屬於益智類遊戲。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遊</a:t>
            </a:r>
            <a:r>
              <a:rPr lang="zh-CN" altLang="en-US" dirty="0" smtClean="0"/>
              <a:t>戲特性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以遊戲的劇情為主，其次是細膩的音樂及畫面設計，當遊戲旅程結束時，彷彿看完一部微電影。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腳</a:t>
            </a:r>
            <a:r>
              <a:rPr lang="zh-CN" altLang="en-US" dirty="0" smtClean="0"/>
              <a:t>本劇情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本作品分為</a:t>
            </a:r>
            <a:r>
              <a:rPr lang="en-US" altLang="zh-CN" dirty="0" smtClean="0"/>
              <a:t>Story1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Story2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Story3</a:t>
            </a:r>
            <a:r>
              <a:rPr lang="zh-CN" altLang="en-US" dirty="0" smtClean="0"/>
              <a:t>，三段。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90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腳本劇情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Story1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女孩在公園裡坐著，回憶起曾經與爸媽來過這裡，期間有個小影子鑽進了叢林裡，女孩因為好奇也走進了叢林裡而迷路了，原來那片叢林是精靈們居住的地方，精靈想把女孩留下作玩伴，於是想方設法困住女孩。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因為叢林靈氣的磁場，使女孩的娃娃彷彿有了生命般動了起來，娃娃決意幫助女孩走出這片叢林。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0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35" y="3198368"/>
            <a:ext cx="4032891" cy="22685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198369"/>
            <a:ext cx="4055422" cy="22685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作品概要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設計內容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本作品分為動畫與遊戲兩大部分，動畫包含靜態畫面與動態畫面。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964082" y="56018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靜態畫面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58852" y="56018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動態畫面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2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522</Words>
  <Application>Microsoft Office PowerPoint</Application>
  <PresentationFormat>宽屏</PresentationFormat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Wingdings</vt:lpstr>
      <vt:lpstr>Office 主题</vt:lpstr>
      <vt:lpstr>熊娃娃：精靈守護</vt:lpstr>
      <vt:lpstr>目錄</vt:lpstr>
      <vt:lpstr>小組簡介</vt:lpstr>
      <vt:lpstr>緣起（構想）</vt:lpstr>
      <vt:lpstr>故事大綱</vt:lpstr>
      <vt:lpstr>角色關係表</vt:lpstr>
      <vt:lpstr>作品概要</vt:lpstr>
      <vt:lpstr>腳本劇情</vt:lpstr>
      <vt:lpstr>作品概要</vt:lpstr>
      <vt:lpstr>動態畫面</vt:lpstr>
      <vt:lpstr>作品概要</vt:lpstr>
      <vt:lpstr>團隊分工</vt:lpstr>
      <vt:lpstr>組員工作執掌分配說明表</vt:lpstr>
      <vt:lpstr>Github組員活躍度</vt:lpstr>
      <vt:lpstr>系統環境需求與限制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熊娃娃：精靈守護</dc:title>
  <dc:creator>bhteoh</dc:creator>
  <cp:lastModifiedBy>bhteoh</cp:lastModifiedBy>
  <cp:revision>43</cp:revision>
  <dcterms:created xsi:type="dcterms:W3CDTF">2018-06-02T06:33:16Z</dcterms:created>
  <dcterms:modified xsi:type="dcterms:W3CDTF">2018-06-05T19:13:50Z</dcterms:modified>
</cp:coreProperties>
</file>