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62" r:id="rId3"/>
    <p:sldId id="263" r:id="rId4"/>
    <p:sldId id="289" r:id="rId5"/>
    <p:sldId id="290" r:id="rId6"/>
    <p:sldId id="291" r:id="rId7"/>
    <p:sldId id="276" r:id="rId8"/>
    <p:sldId id="264" r:id="rId9"/>
    <p:sldId id="297" r:id="rId10"/>
    <p:sldId id="294" r:id="rId11"/>
    <p:sldId id="295" r:id="rId12"/>
    <p:sldId id="265" r:id="rId13"/>
    <p:sldId id="278" r:id="rId14"/>
    <p:sldId id="266" r:id="rId15"/>
    <p:sldId id="281" r:id="rId16"/>
    <p:sldId id="287" r:id="rId17"/>
    <p:sldId id="293" r:id="rId18"/>
    <p:sldId id="267" r:id="rId19"/>
    <p:sldId id="26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FDB"/>
    <a:srgbClr val="D4E6E8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715"/>
  </p:normalViewPr>
  <p:slideViewPr>
    <p:cSldViewPr snapToGrid="0" snapToObject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2018/6/13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7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75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127" y="2227489"/>
            <a:ext cx="6955751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汉鼎繁海报" panose="02010609000101010101" pitchFamily="49" charset="-122"/>
                <a:cs typeface="微软雅黑" panose="020B0503020204020204" charset="-122"/>
              </a:rPr>
              <a:t>熊娃娃：精靈守護</a:t>
            </a:r>
            <a:endParaRPr kumimoji="1" lang="zh-CN" altLang="en-US" sz="6600" b="1" dirty="0">
              <a:solidFill>
                <a:schemeClr val="bg1"/>
              </a:solidFill>
              <a:latin typeface="微软雅黑 Light" panose="020B0502040204020203" pitchFamily="34" charset="-122"/>
              <a:ea typeface="汉鼎繁海报" panose="02010609000101010101" pitchFamily="49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0335" y="3437085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遊戲企劃實務</a:t>
            </a:r>
            <a:endParaRPr kumimoji="1" lang="zh-CN" altLang="en-US" sz="24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長：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張文華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組員：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黃政揚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林俊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傑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葉孝洋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86" y="620465"/>
            <a:ext cx="1505424" cy="1505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9" t="4352" r="23670" b="9549"/>
          <a:stretch/>
        </p:blipFill>
        <p:spPr>
          <a:xfrm>
            <a:off x="1791765" y="1063955"/>
            <a:ext cx="3868548" cy="345795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、遊戲角色和</a:t>
            </a:r>
            <a:r>
              <a:rPr kumimoji="1" lang="zh-CN" altLang="en-US" dirty="0" smtClean="0"/>
              <a:t>造型（日式）</a:t>
            </a:r>
            <a:endParaRPr kumimoji="1" lang="zh-CN" altLang="en-US" dirty="0"/>
          </a:p>
        </p:txBody>
      </p:sp>
      <p:sp>
        <p:nvSpPr>
          <p:cNvPr id="13" name="文本框 8"/>
          <p:cNvSpPr txBox="1"/>
          <p:nvPr/>
        </p:nvSpPr>
        <p:spPr>
          <a:xfrm>
            <a:off x="179176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765" y="4520749"/>
            <a:ext cx="188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CG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用（精靈）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t="8897" r="28788" b="10126"/>
          <a:stretch/>
        </p:blipFill>
        <p:spPr>
          <a:xfrm>
            <a:off x="6178715" y="2217426"/>
            <a:ext cx="2275101" cy="21582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文本框 8"/>
          <p:cNvSpPr txBox="1"/>
          <p:nvPr/>
        </p:nvSpPr>
        <p:spPr>
          <a:xfrm>
            <a:off x="617871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8715" y="45207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遊戲用（精靈）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、遊戲介面的訊息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16"/>
            <a:ext cx="12192000" cy="2286000"/>
          </a:xfrm>
          <a:prstGeom prst="rect">
            <a:avLst/>
          </a:prstGeom>
        </p:spPr>
      </p:pic>
      <p:sp>
        <p:nvSpPr>
          <p:cNvPr id="15" name="圆角矩形标注 14"/>
          <p:cNvSpPr/>
          <p:nvPr/>
        </p:nvSpPr>
        <p:spPr>
          <a:xfrm>
            <a:off x="5382884" y="1188705"/>
            <a:ext cx="1414731" cy="547409"/>
          </a:xfrm>
          <a:prstGeom prst="wedgeRoundRectCallout">
            <a:avLst>
              <a:gd name="adj1" fmla="val -28314"/>
              <a:gd name="adj2" fmla="val 9969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解決陷阱用（道具）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715110" y="4258731"/>
            <a:ext cx="1414731" cy="547409"/>
          </a:xfrm>
          <a:prstGeom prst="wedgeRoundRectCallout">
            <a:avLst>
              <a:gd name="adj1" fmla="val 41808"/>
              <a:gd name="adj2" fmla="val -17608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陷阱（野獸）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2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作品概要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腳本劇情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主角小藍誤闖有精靈居住的森林，精靈想將人類小孩留作玩伴而將小藍困在森林裡，並說想離開的話就得玩抓迷藏找到精靈。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藍的熊娃娃因為靈氣的磁場而有了生命力，娃娃決意將小藍安全帶出這“精靈之森”。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1499128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Story 1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組員工作執掌</a:t>
            </a:r>
            <a:endParaRPr kumimoji="1" lang="en-US" altLang="zh-CN" sz="4800" b="1" dirty="0" smtClean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分配說明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98" y="1045026"/>
            <a:ext cx="2810192" cy="2816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7" y="3279553"/>
            <a:ext cx="2810187" cy="2816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4" y="1045026"/>
            <a:ext cx="2810191" cy="2816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使用工具軟體介紹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1531526" y="4609110"/>
            <a:ext cx="235830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首先在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ClipStudio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進行角色、場景、道具等設計。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Clip Studio Paint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4877068" y="1789443"/>
            <a:ext cx="235830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ClipStudio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完成作業後，將圖像匯入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Illustrator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進行向量化，並將必要的物件進行拆解。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Adobe Illustrator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8222611" y="4609109"/>
            <a:ext cx="235830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Illustrator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完成的各素材匯入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AffterEffects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行動畫的製作。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Adobe After Effects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71097"/>
              </p:ext>
            </p:extLst>
          </p:nvPr>
        </p:nvGraphicFramePr>
        <p:xfrm>
          <a:off x="4322174" y="1294032"/>
          <a:ext cx="6538825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{306799F8-075E-4A3A-A7F6-7FBC6576F1A4}</a:tableStyleId>
              </a:tblPr>
              <a:tblGrid>
                <a:gridCol w="1307765"/>
                <a:gridCol w="1307765"/>
                <a:gridCol w="1307765"/>
                <a:gridCol w="1307765"/>
                <a:gridCol w="13077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        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   </a:t>
                      </a:r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組員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工作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張文華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黃政揚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林俊傑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葉孝洋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故事結構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劇本構想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遊戲構想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文字腳本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資料蒐集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企劃書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Icon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角色設計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場景設計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汉鼎繁海报" panose="02010609000101010101" pitchFamily="49" charset="-122"/>
                        </a:rPr>
                        <a:t>道具設計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Corona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音效配置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組</a:t>
            </a:r>
            <a:r>
              <a:rPr lang="zh-CN" altLang="en-US" dirty="0" smtClean="0"/>
              <a:t>員工作執掌分配說明表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377938"/>
              </p:ext>
            </p:extLst>
          </p:nvPr>
        </p:nvGraphicFramePr>
        <p:xfrm>
          <a:off x="1135864" y="1542090"/>
          <a:ext cx="2872596" cy="45330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80226"/>
                <a:gridCol w="1492370"/>
              </a:tblGrid>
              <a:tr h="5069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姓名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工作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張文華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企劃、美術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黃政揚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程式、音樂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林俊傑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美術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葉孝揚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音效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11" y="1339056"/>
            <a:ext cx="4996809" cy="44410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32565"/>
              </p:ext>
            </p:extLst>
          </p:nvPr>
        </p:nvGraphicFramePr>
        <p:xfrm>
          <a:off x="6647542" y="2315409"/>
          <a:ext cx="4194988" cy="346469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18531"/>
                <a:gridCol w="1876457"/>
              </a:tblGrid>
              <a:tr h="431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賬號名稱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真實姓名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d1064421087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張文華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windsilver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黃政揚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00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lcklcklck007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林俊傑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77178">
                <a:tc>
                  <a:txBody>
                    <a:bodyPr/>
                    <a:lstStyle/>
                    <a:p>
                      <a:pPr algn="ctr"/>
                      <a:r>
                        <a:rPr lang="en-MY" altLang="zh-CN" sz="14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pantogen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葉孝洋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647543" y="1531219"/>
            <a:ext cx="4194988" cy="372410"/>
          </a:xfrm>
          <a:prstGeom prst="rect">
            <a:avLst/>
          </a:prstGeom>
          <a:solidFill>
            <a:srgbClr val="7FCFD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  <a:ea typeface="微软雅黑" panose="020B0503020204020204" charset="-122"/>
              </a:rPr>
              <a:t>LEBMG_Group04_Bear-s-Guide</a:t>
            </a:r>
            <a:endParaRPr lang="en-US" altLang="zh-CN" sz="1400" b="1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MY" altLang="zh-CN" dirty="0" err="1" smtClean="0"/>
              <a:t>Github</a:t>
            </a:r>
            <a:r>
              <a:rPr kumimoji="1" lang="zh-CN" altLang="en-US" dirty="0"/>
              <a:t>組</a:t>
            </a:r>
            <a:r>
              <a:rPr kumimoji="1" lang="zh-CN" altLang="en-US" dirty="0" smtClean="0"/>
              <a:t>員活躍度表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結論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44588" y="2267518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charset="-122"/>
              </a:rPr>
              <a:t>結論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4588" y="2767494"/>
            <a:ext cx="4145411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我們對於遊戲的感想是：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我們很期待這作品能夠完成。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9" y="1629508"/>
            <a:ext cx="3287549" cy="3287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121846"/>
            <a:ext cx="2334293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遊戲進行模式與故事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27459" y="1512142"/>
            <a:ext cx="387245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、遊戲的類型與平台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、遊戲設定的挑戰與克服方式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、遊戲關卡進行的模式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4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、遊戲的失敗與回饋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161775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 smtClean="0">
                <a:solidFill>
                  <a:srgbClr val="FFFFFF"/>
                </a:solidFill>
                <a:ea typeface="微软雅黑" panose="020B0503020204020204" charset="-122"/>
              </a:rPr>
              <a:t>遊戲美術設計</a:t>
            </a:r>
            <a:endParaRPr kumimoji="1" lang="zh-CN" altLang="en-US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7459" y="2397343"/>
            <a:ext cx="387245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、遊戲角色和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造型（美術風格）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/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</a:b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、遊戲介面的訊息 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114005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作品概要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7459" y="3310537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、腳本劇情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、使用工具軟體介紹</a:t>
            </a: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573140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charset="-122"/>
              </a:rPr>
              <a:t>組</a:t>
            </a:r>
            <a:r>
              <a:rPr kumimoji="1" lang="zh-CN" altLang="en-US" sz="1865" b="1" kern="0" dirty="0" smtClean="0">
                <a:solidFill>
                  <a:srgbClr val="FFFFFF"/>
                </a:solidFill>
                <a:ea typeface="微软雅黑" panose="020B0503020204020204" charset="-122"/>
              </a:rPr>
              <a:t>員工作執掌分配說明</a:t>
            </a:r>
            <a:endParaRPr kumimoji="1" lang="zh-CN" altLang="en-US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7459" y="4195738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工作說明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66236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結論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27459" y="5051906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個人對於遊戲的感想</a:t>
            </a: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305" y="343708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熊娃娃：精靈守護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張文華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遊戲</a:t>
            </a:r>
            <a:endParaRPr kumimoji="1" lang="en-US" altLang="zh-CN" sz="4800" b="1" dirty="0" smtClean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進行模式與故事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、遊戲的類型與平台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行動裝置：手機、平板。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平台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益智類遊戲（橫向捲軸）。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4670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遊戲的類型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、遊戲設定的挑戰與克服方式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克服方式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玩家得在短時間內思考有什麼（物件）是可作為解除陷阱所使用的。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遊戲設定的挑戰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0" y="4483316"/>
            <a:ext cx="935224" cy="11328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2" t="33624" r="42049" b="21512"/>
          <a:stretch/>
        </p:blipFill>
        <p:spPr>
          <a:xfrm>
            <a:off x="3282261" y="4401365"/>
            <a:ext cx="715553" cy="15223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5613" r="6760" b="7798"/>
          <a:stretch/>
        </p:blipFill>
        <p:spPr>
          <a:xfrm>
            <a:off x="4247931" y="4401366"/>
            <a:ext cx="1855880" cy="1608175"/>
          </a:xfrm>
          <a:prstGeom prst="rect">
            <a:avLst/>
          </a:prstGeom>
        </p:spPr>
      </p:pic>
      <p:sp>
        <p:nvSpPr>
          <p:cNvPr id="10" name="右箭头标注 9"/>
          <p:cNvSpPr/>
          <p:nvPr/>
        </p:nvSpPr>
        <p:spPr>
          <a:xfrm>
            <a:off x="2289261" y="4401366"/>
            <a:ext cx="742883" cy="1296783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攻擊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767"/>
            <a:ext cx="12192000" cy="2286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、遊戲關卡進行的模式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益智類遊戲（橫向捲軸）。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橫向捲軸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4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、遊戲的失敗與回饋</a:t>
            </a:r>
            <a:endParaRPr kumimoji="1" lang="zh-CN" altLang="en-US" dirty="0"/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</a:t>
            </a:r>
            <a:endParaRPr kumimoji="1" lang="zh-CN" altLang="en-US" sz="4000" b="1" dirty="0"/>
          </a:p>
        </p:txBody>
      </p:sp>
      <p:sp>
        <p:nvSpPr>
          <p:cNvPr id="8" name="椭圆 7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B</a:t>
            </a:r>
            <a:endParaRPr kumimoji="1"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5448" y="1808898"/>
            <a:ext cx="513301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玩家若未及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時解除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陷阱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播放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GameOver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樂伴、隨著遊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戲結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束的畫面宣告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遊戲失敗並返回界面。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447" y="1316455"/>
            <a:ext cx="287856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</a:rPr>
              <a:t>遊戲的失敗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0396" y="4847722"/>
            <a:ext cx="513301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每次的失敗，將使玩家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令其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下來的目標更為清晰。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395" y="4355279"/>
            <a:ext cx="287856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</a:rPr>
              <a:t>回饋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遊戲美術設計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、遊戲角色和</a:t>
            </a:r>
            <a:r>
              <a:rPr kumimoji="1" lang="zh-CN" altLang="en-US" dirty="0" smtClean="0"/>
              <a:t>造型（日式）</a:t>
            </a:r>
            <a:endParaRPr kumimoji="1" lang="zh-CN" altLang="en-US" dirty="0"/>
          </a:p>
        </p:txBody>
      </p:sp>
      <p:sp>
        <p:nvSpPr>
          <p:cNvPr id="13" name="文本框 8"/>
          <p:cNvSpPr txBox="1"/>
          <p:nvPr/>
        </p:nvSpPr>
        <p:spPr>
          <a:xfrm>
            <a:off x="179176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765" y="4520749"/>
            <a:ext cx="188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CG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用（小藍）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17871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8715" y="45207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遊戲用（小藍）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2811" r="45032" b="4328"/>
          <a:stretch/>
        </p:blipFill>
        <p:spPr>
          <a:xfrm>
            <a:off x="6567523" y="1406106"/>
            <a:ext cx="1202412" cy="29695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4" t="4226" r="39994" b="6732"/>
          <a:stretch/>
        </p:blipFill>
        <p:spPr>
          <a:xfrm>
            <a:off x="2136370" y="855512"/>
            <a:ext cx="1537642" cy="366523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6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765</Words>
  <Application>Microsoft Office PowerPoint</Application>
  <PresentationFormat>宽屏</PresentationFormat>
  <Paragraphs>156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汉鼎繁海报</vt:lpstr>
      <vt:lpstr>宋体</vt:lpstr>
      <vt:lpstr>微软雅黑</vt:lpstr>
      <vt:lpstr>微软雅黑 Light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bhteoh</cp:lastModifiedBy>
  <cp:revision>129</cp:revision>
  <dcterms:created xsi:type="dcterms:W3CDTF">2015-08-18T02:51:00Z</dcterms:created>
  <dcterms:modified xsi:type="dcterms:W3CDTF">2018-06-12T20:09:13Z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