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Amatic SC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AmaticSC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lab-bold.fntdata"/><Relationship Id="rId1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590cc444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590cc444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590cc444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590cc444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590cc444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590cc444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585b41ac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585b41ac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585b41a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585b41a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585b41ac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585b41ac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585b41ac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585b41ac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85b41ac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85b41ac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590cc44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590cc44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90cc444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90cc444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590cc444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590cc444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044700" y="1111126"/>
            <a:ext cx="3054600" cy="2649000"/>
          </a:xfrm>
          <a:prstGeom prst="rect">
            <a:avLst/>
          </a:prstGeom>
          <a:solidFill>
            <a:srgbClr val="FFFFFF">
              <a:alpha val="63849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Growth</a:t>
            </a:r>
            <a:endParaRPr sz="60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6321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介面&amp;實際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畫面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3789550"/>
            <a:ext cx="3237000" cy="11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遊戲的起始畫面與遊玩的實際畫面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024" y="375875"/>
            <a:ext cx="2463775" cy="43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0401" y="375876"/>
            <a:ext cx="2463775" cy="4430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02825" y="6035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參考資料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2653875" y="104725"/>
            <a:ext cx="4626000" cy="21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遊戲主要參考【轉校生】和【</a:t>
            </a:r>
            <a:r>
              <a:rPr lang="zh-TW" sz="16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逃脫遊戲 迷失貓咪的旅程</a:t>
            </a: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】這兩款遊戲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已轉校生的場景和切換做為參考，和迷失貓咪的解謎參考。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50" y="1360963"/>
            <a:ext cx="1945550" cy="35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597" y="104725"/>
            <a:ext cx="1403425" cy="22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0875" y="2385863"/>
            <a:ext cx="57150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ctrTitle"/>
          </p:nvPr>
        </p:nvSpPr>
        <p:spPr>
          <a:xfrm>
            <a:off x="3808350" y="1920550"/>
            <a:ext cx="1527300" cy="10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latin typeface="Amatic SC"/>
                <a:ea typeface="Amatic SC"/>
                <a:cs typeface="Amatic SC"/>
                <a:sym typeface="Amatic SC"/>
              </a:rPr>
              <a:t>END</a:t>
            </a:r>
            <a:endParaRPr sz="60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1420800" y="2266350"/>
            <a:ext cx="6302400" cy="610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成長過程中，忘了多少的的喜怒哀樂，當重拾這些被遺忘的感情是否才是真正的成長呢？</a:t>
            </a:r>
            <a:endParaRPr b="1" sz="120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87900" y="6162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發想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　　「該長大了」這句話語我們聽過很多遍了，但是當我們真的成長了，是不是就會忘記小時候的喜努哀樂了呢？</a:t>
            </a:r>
            <a:b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　　是想用單純的一場夢，讓許多人回想起小時候經歷過的喜怒哀樂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87900" y="6162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介紹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遊戲屬於２Ｄ文字解謎逃脫，藉由與場景的互動來推動劇情，遊戲以故事劇情為重，以了解遊戲的核心內容能帶來更好的享受。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不複雜的解謎為本作的特色之一，用簡單且單純的謎題和劇情作呼應，讓玩家在遊玩時能用一個看故事的感覺來遊玩。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遊戲在時間上的呼應對比很明顯，能看出角色在現在與過去有著很大的差別。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87900" y="6321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特色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簡單且不複雜的謎題，遊戲中的每個解謎都不會太過複雜，而且謎題的設計上很直觀，很容易找到下一步，不容易造成卡關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值得探討的議題，我們在成長階段總會忘了些感情，藉由遊戲中的劇情推進，能讓玩家一同感受回到小時候的感覺。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68400" y="6241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故事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399300"/>
            <a:ext cx="8481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　　剛上高中的奈緒正在面臨人生的抉擇，許多壓力把他逼向角落，使得奈緒不敢踏出去，就在放棄想逃避之時，因為一場夢，讓奈緒重新回想起小時候的單純和那激動情感，就在經過一場奇幻的夢之後，她鼓起勇氣向著門外踏出了那一步。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機制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25225"/>
            <a:ext cx="3993000" cy="3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遊戲類型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遊戲屬於使用滑鼠來點擊遊玩的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２Ｄ文字解謎逃脫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美術風格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美術採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用偏向童話塗鴉的風格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遊戲內容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生存克服：複雜性的解謎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威脅困難：找到正確的謎題解法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任務目的：了解劇情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572000" y="1225225"/>
            <a:ext cx="3774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開發工具與系統環境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遊戲開發引擎：Corona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使用程式：PhotoShop、Illustrator 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遊戲系統環境：PC，Windowsd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87900" y="6321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角色設計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3475"/>
            <a:ext cx="3993000" cy="3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奈緒NAO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年齡（現／夢）：１6／１０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2000">
                <a:latin typeface="Microsoft JhengHei"/>
                <a:ea typeface="Microsoft JhengHei"/>
                <a:cs typeface="Microsoft JhengHei"/>
                <a:sym typeface="Microsoft JhengHei"/>
              </a:rPr>
              <a:t>遊戲中的主角，因為升高一帶來的大量壓力，長時間將自己關在房裡不敢離開，直到在夢中將自己遺忘許久的感情拾回才鼓起勇氣踏出一步。</a:t>
            </a:r>
            <a:endParaRPr sz="2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600" y="403574"/>
            <a:ext cx="2585574" cy="459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6479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場景美術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448100"/>
            <a:ext cx="2718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遊戲採單一房間不同角度的方式進行場景切換。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且美術風格採用童話塗鴉風，為遊戲劇情作鋪陳。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975" y="558650"/>
            <a:ext cx="2448749" cy="435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7625" y="558627"/>
            <a:ext cx="2448749" cy="435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