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20104100" cy="11309350"/>
  <p:notesSz cx="20104100" cy="11309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06" userDrawn="1">
          <p15:clr>
            <a:srgbClr val="A4A3A4"/>
          </p15:clr>
        </p15:guide>
        <p15:guide id="2" pos="509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AFAFA"/>
    <a:srgbClr val="F56143"/>
    <a:srgbClr val="1CACBD"/>
    <a:srgbClr val="1DB4A7"/>
    <a:srgbClr val="CCC5C4"/>
    <a:srgbClr val="ECDAD1"/>
    <a:srgbClr val="59A1A9"/>
    <a:srgbClr val="1CB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391" autoAdjust="0"/>
  </p:normalViewPr>
  <p:slideViewPr>
    <p:cSldViewPr>
      <p:cViewPr>
        <p:scale>
          <a:sx n="50" d="100"/>
          <a:sy n="50" d="100"/>
        </p:scale>
        <p:origin x="682" y="168"/>
      </p:cViewPr>
      <p:guideLst>
        <p:guide orient="horz" pos="1306"/>
        <p:guide pos="509"/>
        <p:guide orient="horz" pos="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59568-A173-428A-A708-3E27BC2212A3}" type="datetimeFigureOut">
              <a:rPr lang="zh-CN" altLang="en-US" smtClean="0"/>
              <a:t>2019/10/2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D089E-1A02-49AA-A105-B7CB9975D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59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D089E-1A02-49AA-A105-B7CB9975DE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214501" y="0"/>
            <a:ext cx="14890115" cy="11308715"/>
          </a:xfrm>
          <a:custGeom>
            <a:avLst/>
            <a:gdLst/>
            <a:ahLst/>
            <a:cxnLst/>
            <a:rect l="l" t="t" r="r" b="b"/>
            <a:pathLst>
              <a:path w="14890115" h="11308715">
                <a:moveTo>
                  <a:pt x="14889598" y="0"/>
                </a:moveTo>
                <a:lnTo>
                  <a:pt x="0" y="0"/>
                </a:lnTo>
                <a:lnTo>
                  <a:pt x="0" y="11308556"/>
                </a:lnTo>
                <a:lnTo>
                  <a:pt x="14889598" y="11308556"/>
                </a:lnTo>
                <a:lnTo>
                  <a:pt x="14889598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9367" y="5306509"/>
            <a:ext cx="4605364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78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5.jpg"/><Relationship Id="rId4" Type="http://schemas.openxmlformats.org/officeDocument/2006/relationships/image" Target="../media/image2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63" Type="http://schemas.openxmlformats.org/officeDocument/2006/relationships/image" Target="../media/image77.png"/><Relationship Id="rId68" Type="http://schemas.openxmlformats.org/officeDocument/2006/relationships/image" Target="../media/image82.png"/><Relationship Id="rId84" Type="http://schemas.openxmlformats.org/officeDocument/2006/relationships/image" Target="../media/image98.png"/><Relationship Id="rId89" Type="http://schemas.openxmlformats.org/officeDocument/2006/relationships/image" Target="../media/image103.png"/><Relationship Id="rId16" Type="http://schemas.openxmlformats.org/officeDocument/2006/relationships/image" Target="../media/image30.png"/><Relationship Id="rId11" Type="http://schemas.openxmlformats.org/officeDocument/2006/relationships/image" Target="../media/image25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74" Type="http://schemas.openxmlformats.org/officeDocument/2006/relationships/image" Target="../media/image88.png"/><Relationship Id="rId79" Type="http://schemas.openxmlformats.org/officeDocument/2006/relationships/image" Target="../media/image93.png"/><Relationship Id="rId102" Type="http://schemas.openxmlformats.org/officeDocument/2006/relationships/image" Target="../media/image116.png"/><Relationship Id="rId5" Type="http://schemas.openxmlformats.org/officeDocument/2006/relationships/image" Target="../media/image19.png"/><Relationship Id="rId90" Type="http://schemas.openxmlformats.org/officeDocument/2006/relationships/image" Target="../media/image104.png"/><Relationship Id="rId95" Type="http://schemas.openxmlformats.org/officeDocument/2006/relationships/image" Target="../media/image109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64" Type="http://schemas.openxmlformats.org/officeDocument/2006/relationships/image" Target="../media/image78.png"/><Relationship Id="rId69" Type="http://schemas.openxmlformats.org/officeDocument/2006/relationships/image" Target="../media/image83.png"/><Relationship Id="rId80" Type="http://schemas.openxmlformats.org/officeDocument/2006/relationships/image" Target="../media/image94.png"/><Relationship Id="rId85" Type="http://schemas.openxmlformats.org/officeDocument/2006/relationships/image" Target="../media/image99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59" Type="http://schemas.openxmlformats.org/officeDocument/2006/relationships/image" Target="../media/image73.png"/><Relationship Id="rId103" Type="http://schemas.openxmlformats.org/officeDocument/2006/relationships/image" Target="../media/image117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Relationship Id="rId54" Type="http://schemas.openxmlformats.org/officeDocument/2006/relationships/image" Target="../media/image68.png"/><Relationship Id="rId62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image" Target="../media/image89.png"/><Relationship Id="rId83" Type="http://schemas.openxmlformats.org/officeDocument/2006/relationships/image" Target="../media/image97.png"/><Relationship Id="rId88" Type="http://schemas.openxmlformats.org/officeDocument/2006/relationships/image" Target="../media/image102.png"/><Relationship Id="rId91" Type="http://schemas.openxmlformats.org/officeDocument/2006/relationships/image" Target="../media/image105.png"/><Relationship Id="rId96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60" Type="http://schemas.openxmlformats.org/officeDocument/2006/relationships/image" Target="../media/image74.png"/><Relationship Id="rId65" Type="http://schemas.openxmlformats.org/officeDocument/2006/relationships/image" Target="../media/image79.png"/><Relationship Id="rId73" Type="http://schemas.openxmlformats.org/officeDocument/2006/relationships/image" Target="../media/image87.png"/><Relationship Id="rId78" Type="http://schemas.openxmlformats.org/officeDocument/2006/relationships/image" Target="../media/image92.png"/><Relationship Id="rId81" Type="http://schemas.openxmlformats.org/officeDocument/2006/relationships/image" Target="../media/image95.png"/><Relationship Id="rId86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image" Target="../media/image113.png"/><Relationship Id="rId101" Type="http://schemas.openxmlformats.org/officeDocument/2006/relationships/image" Target="../media/image1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6" Type="http://schemas.openxmlformats.org/officeDocument/2006/relationships/image" Target="../media/image90.png"/><Relationship Id="rId97" Type="http://schemas.openxmlformats.org/officeDocument/2006/relationships/image" Target="../media/image111.png"/><Relationship Id="rId104" Type="http://schemas.openxmlformats.org/officeDocument/2006/relationships/image" Target="../media/image118.png"/><Relationship Id="rId7" Type="http://schemas.openxmlformats.org/officeDocument/2006/relationships/image" Target="../media/image21.png"/><Relationship Id="rId71" Type="http://schemas.openxmlformats.org/officeDocument/2006/relationships/image" Target="../media/image85.png"/><Relationship Id="rId92" Type="http://schemas.openxmlformats.org/officeDocument/2006/relationships/image" Target="../media/image106.png"/><Relationship Id="rId2" Type="http://schemas.openxmlformats.org/officeDocument/2006/relationships/image" Target="../media/image16.png"/><Relationship Id="rId29" Type="http://schemas.openxmlformats.org/officeDocument/2006/relationships/image" Target="../media/image43.png"/><Relationship Id="rId24" Type="http://schemas.openxmlformats.org/officeDocument/2006/relationships/image" Target="../media/image38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66" Type="http://schemas.openxmlformats.org/officeDocument/2006/relationships/image" Target="../media/image80.png"/><Relationship Id="rId87" Type="http://schemas.openxmlformats.org/officeDocument/2006/relationships/image" Target="../media/image101.png"/><Relationship Id="rId61" Type="http://schemas.openxmlformats.org/officeDocument/2006/relationships/image" Target="../media/image75.png"/><Relationship Id="rId82" Type="http://schemas.openxmlformats.org/officeDocument/2006/relationships/image" Target="../media/image96.png"/><Relationship Id="rId19" Type="http://schemas.openxmlformats.org/officeDocument/2006/relationships/image" Target="../media/image33.png"/><Relationship Id="rId14" Type="http://schemas.openxmlformats.org/officeDocument/2006/relationships/image" Target="../media/image28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56" Type="http://schemas.openxmlformats.org/officeDocument/2006/relationships/image" Target="../media/image70.png"/><Relationship Id="rId77" Type="http://schemas.openxmlformats.org/officeDocument/2006/relationships/image" Target="../media/image91.png"/><Relationship Id="rId100" Type="http://schemas.openxmlformats.org/officeDocument/2006/relationships/image" Target="../media/image114.png"/><Relationship Id="rId105" Type="http://schemas.openxmlformats.org/officeDocument/2006/relationships/image" Target="../media/image119.png"/><Relationship Id="rId8" Type="http://schemas.openxmlformats.org/officeDocument/2006/relationships/image" Target="../media/image22.png"/><Relationship Id="rId51" Type="http://schemas.openxmlformats.org/officeDocument/2006/relationships/image" Target="../media/image65.png"/><Relationship Id="rId72" Type="http://schemas.openxmlformats.org/officeDocument/2006/relationships/image" Target="../media/image86.png"/><Relationship Id="rId93" Type="http://schemas.openxmlformats.org/officeDocument/2006/relationships/image" Target="../media/image107.png"/><Relationship Id="rId98" Type="http://schemas.openxmlformats.org/officeDocument/2006/relationships/image" Target="../media/image112.png"/><Relationship Id="rId3" Type="http://schemas.openxmlformats.org/officeDocument/2006/relationships/image" Target="../media/image17.png"/><Relationship Id="rId25" Type="http://schemas.openxmlformats.org/officeDocument/2006/relationships/image" Target="../media/image39.png"/><Relationship Id="rId46" Type="http://schemas.openxmlformats.org/officeDocument/2006/relationships/image" Target="../media/image60.png"/><Relationship Id="rId67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40*40px@1x.png" TargetMode="External"/><Relationship Id="rId2" Type="http://schemas.openxmlformats.org/officeDocument/2006/relationships/hyperlink" Target="mailto:46*46px@1x.p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hyperlink" Target="mailto:42*42px@1x.png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39" Type="http://schemas.openxmlformats.org/officeDocument/2006/relationships/image" Target="../media/image159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42" Type="http://schemas.openxmlformats.org/officeDocument/2006/relationships/image" Target="../media/image162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41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57.png"/><Relationship Id="rId40" Type="http://schemas.openxmlformats.org/officeDocument/2006/relationships/image" Target="../media/image160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4" Type="http://schemas.openxmlformats.org/officeDocument/2006/relationships/image" Target="../media/image164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43" Type="http://schemas.openxmlformats.org/officeDocument/2006/relationships/image" Target="../media/image163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6B03198-2BBB-4CA1-9C08-665370D512D2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rgbClr val="00D2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1016" y="3752456"/>
            <a:ext cx="5629234" cy="110799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pc="295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lang="ko-KR" altLang="en-US" spc="295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디자인 가이드라인</a:t>
            </a:r>
            <a:endParaRPr spc="295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">
              <a:lnSpc>
                <a:spcPct val="100000"/>
              </a:lnSpc>
              <a:spcBef>
                <a:spcPts val="445"/>
              </a:spcBef>
            </a:pPr>
            <a:r>
              <a:rPr lang="ko-KR" altLang="en-US" sz="1950" spc="13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적용버전</a:t>
            </a:r>
            <a:r>
              <a:rPr lang="en-US" altLang="ko-KR" sz="1950" spc="13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sz="1950" spc="13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160APP</a:t>
            </a:r>
            <a:r>
              <a:rPr sz="1950" spc="-39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sz="1950" spc="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V6.0.9</a:t>
            </a:r>
            <a:r>
              <a:rPr lang="ko-KR" altLang="en-US" sz="1950" spc="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버전</a:t>
            </a:r>
            <a:endParaRPr sz="19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79867" y="3863756"/>
            <a:ext cx="1047088" cy="104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13455" y="10688545"/>
            <a:ext cx="188976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7565" algn="l"/>
              </a:tabLst>
            </a:pPr>
            <a:r>
              <a:rPr sz="1650" spc="-5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李东梅	</a:t>
            </a:r>
            <a:r>
              <a:rPr sz="1650" spc="-1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2018.06.01</a:t>
            </a:r>
            <a:endParaRPr sz="16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3" name="object 6">
            <a:extLst>
              <a:ext uri="{FF2B5EF4-FFF2-40B4-BE49-F238E27FC236}">
                <a16:creationId xmlns:a16="http://schemas.microsoft.com/office/drawing/2014/main" id="{3E7A54D4-26DA-4A2B-8B2C-74D4902896E5}"/>
              </a:ext>
            </a:extLst>
          </p:cNvPr>
          <p:cNvSpPr txBox="1"/>
          <p:nvPr/>
        </p:nvSpPr>
        <p:spPr>
          <a:xfrm>
            <a:off x="819735" y="2155606"/>
            <a:ext cx="3402329" cy="5443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유저가 화면상의 전환 과정에서 초심을 잃지 않게 하는 것이 핵심이다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현재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어디를 갈 수 있는 지와 어떻게 이전 화면으로 돌아 갈 수 있는지 등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따라 서로 다른 색상으로 네비게이션 바를 배치할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일반 이전 화면으로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하는 액션만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타이틀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각 화면의 타이틀의 문구와 위치를 고정할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초과된 문구는 생략된다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조작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조작 영역을 정의할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아이콘이나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개의 문구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버튼을 구성할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iOS(375x667px)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와 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iOS(375x812px)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구성은 서로 다를 수 있으므로 우측 사례 참조</a:t>
            </a: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그라데이션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네비게이션 바는 네이티브 환경에서 사용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백색 배경은 액션 화면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H5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구성된 화면에 사용한다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6" name="object 3">
            <a:extLst>
              <a:ext uri="{FF2B5EF4-FFF2-40B4-BE49-F238E27FC236}">
                <a16:creationId xmlns:a16="http://schemas.microsoft.com/office/drawing/2014/main" id="{4A8E39D3-C8FE-4A28-9230-0CB361056B5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7" name="object 2">
            <a:extLst>
              <a:ext uri="{FF2B5EF4-FFF2-40B4-BE49-F238E27FC236}">
                <a16:creationId xmlns:a16="http://schemas.microsoft.com/office/drawing/2014/main" id="{66252F72-120C-46C0-9E7E-A08D48CCFC00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1F089DE4-514C-4D4F-A394-D74DCEEF8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55" t="16926" r="20986" b="29359"/>
          <a:stretch/>
        </p:blipFill>
        <p:spPr>
          <a:xfrm>
            <a:off x="12490450" y="1920874"/>
            <a:ext cx="4495800" cy="6096001"/>
          </a:xfrm>
          <a:prstGeom prst="rect">
            <a:avLst/>
          </a:prstGeom>
        </p:spPr>
      </p:pic>
      <p:pic>
        <p:nvPicPr>
          <p:cNvPr id="209" name="그림 208">
            <a:extLst>
              <a:ext uri="{FF2B5EF4-FFF2-40B4-BE49-F238E27FC236}">
                <a16:creationId xmlns:a16="http://schemas.microsoft.com/office/drawing/2014/main" id="{D2EE17C1-FDF3-4A25-8BDB-7E63FCC46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0" t="16926" r="57399" b="14587"/>
          <a:stretch/>
        </p:blipFill>
        <p:spPr>
          <a:xfrm>
            <a:off x="6775450" y="1920874"/>
            <a:ext cx="4800600" cy="7772401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8C714566-057B-4C2F-AA51-58A6AC36D1D5}"/>
              </a:ext>
            </a:extLst>
          </p:cNvPr>
          <p:cNvSpPr txBox="1"/>
          <p:nvPr/>
        </p:nvSpPr>
        <p:spPr>
          <a:xfrm>
            <a:off x="6733858" y="1460698"/>
            <a:ext cx="4397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IOS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 네비게이션 바 양식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(IPHONE7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IPHONE X 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1" name="object 117">
            <a:extLst>
              <a:ext uri="{FF2B5EF4-FFF2-40B4-BE49-F238E27FC236}">
                <a16:creationId xmlns:a16="http://schemas.microsoft.com/office/drawing/2014/main" id="{B8423D54-986C-4EE0-A350-997D72D823B0}"/>
              </a:ext>
            </a:extLst>
          </p:cNvPr>
          <p:cNvSpPr txBox="1"/>
          <p:nvPr/>
        </p:nvSpPr>
        <p:spPr>
          <a:xfrm>
            <a:off x="7383780" y="3238563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2" name="object 117">
            <a:extLst>
              <a:ext uri="{FF2B5EF4-FFF2-40B4-BE49-F238E27FC236}">
                <a16:creationId xmlns:a16="http://schemas.microsoft.com/office/drawing/2014/main" id="{FD85BA9C-6857-40C3-BA40-7C707054F30C}"/>
              </a:ext>
            </a:extLst>
          </p:cNvPr>
          <p:cNvSpPr txBox="1"/>
          <p:nvPr/>
        </p:nvSpPr>
        <p:spPr>
          <a:xfrm>
            <a:off x="8831580" y="3238563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3" name="object 117">
            <a:extLst>
              <a:ext uri="{FF2B5EF4-FFF2-40B4-BE49-F238E27FC236}">
                <a16:creationId xmlns:a16="http://schemas.microsoft.com/office/drawing/2014/main" id="{298B3B18-B16E-4E36-82D2-57763C244620}"/>
              </a:ext>
            </a:extLst>
          </p:cNvPr>
          <p:cNvSpPr txBox="1"/>
          <p:nvPr/>
        </p:nvSpPr>
        <p:spPr>
          <a:xfrm>
            <a:off x="10280650" y="3238563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7" name="object 117">
            <a:extLst>
              <a:ext uri="{FF2B5EF4-FFF2-40B4-BE49-F238E27FC236}">
                <a16:creationId xmlns:a16="http://schemas.microsoft.com/office/drawing/2014/main" id="{60C4717C-D464-4355-87B1-D8F1C4D7E675}"/>
              </a:ext>
            </a:extLst>
          </p:cNvPr>
          <p:cNvSpPr txBox="1"/>
          <p:nvPr/>
        </p:nvSpPr>
        <p:spPr>
          <a:xfrm>
            <a:off x="12741277" y="32544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8" name="object 117">
            <a:extLst>
              <a:ext uri="{FF2B5EF4-FFF2-40B4-BE49-F238E27FC236}">
                <a16:creationId xmlns:a16="http://schemas.microsoft.com/office/drawing/2014/main" id="{352A51D3-5322-4B35-B82F-94CF83ECD573}"/>
              </a:ext>
            </a:extLst>
          </p:cNvPr>
          <p:cNvSpPr txBox="1"/>
          <p:nvPr/>
        </p:nvSpPr>
        <p:spPr>
          <a:xfrm>
            <a:off x="14189077" y="32544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9" name="object 117">
            <a:extLst>
              <a:ext uri="{FF2B5EF4-FFF2-40B4-BE49-F238E27FC236}">
                <a16:creationId xmlns:a16="http://schemas.microsoft.com/office/drawing/2014/main" id="{6198295D-EC4B-4930-9556-30CE14E00A67}"/>
              </a:ext>
            </a:extLst>
          </p:cNvPr>
          <p:cNvSpPr txBox="1"/>
          <p:nvPr/>
        </p:nvSpPr>
        <p:spPr>
          <a:xfrm>
            <a:off x="15638147" y="32544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0" name="object 117">
            <a:extLst>
              <a:ext uri="{FF2B5EF4-FFF2-40B4-BE49-F238E27FC236}">
                <a16:creationId xmlns:a16="http://schemas.microsoft.com/office/drawing/2014/main" id="{F4195DB8-8220-427E-B885-F53FF7C4467D}"/>
              </a:ext>
            </a:extLst>
          </p:cNvPr>
          <p:cNvSpPr txBox="1"/>
          <p:nvPr/>
        </p:nvSpPr>
        <p:spPr>
          <a:xfrm>
            <a:off x="8985250" y="2626514"/>
            <a:ext cx="609600" cy="198131"/>
          </a:xfrm>
          <a:prstGeom prst="rect">
            <a:avLst/>
          </a:prstGeom>
          <a:solidFill>
            <a:srgbClr val="1CB0B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2" name="object 117">
            <a:extLst>
              <a:ext uri="{FF2B5EF4-FFF2-40B4-BE49-F238E27FC236}">
                <a16:creationId xmlns:a16="http://schemas.microsoft.com/office/drawing/2014/main" id="{82518D72-0A55-47B8-8B1F-48ACB8C8411A}"/>
              </a:ext>
            </a:extLst>
          </p:cNvPr>
          <p:cNvSpPr txBox="1"/>
          <p:nvPr/>
        </p:nvSpPr>
        <p:spPr>
          <a:xfrm>
            <a:off x="7665879" y="2625937"/>
            <a:ext cx="390843" cy="198131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3" name="object 117">
            <a:extLst>
              <a:ext uri="{FF2B5EF4-FFF2-40B4-BE49-F238E27FC236}">
                <a16:creationId xmlns:a16="http://schemas.microsoft.com/office/drawing/2014/main" id="{3E719936-891A-4FF0-9AA7-82BCCFDABF1D}"/>
              </a:ext>
            </a:extLst>
          </p:cNvPr>
          <p:cNvSpPr txBox="1"/>
          <p:nvPr/>
        </p:nvSpPr>
        <p:spPr>
          <a:xfrm>
            <a:off x="8070850" y="2637144"/>
            <a:ext cx="390843" cy="198131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단기</a:t>
            </a:r>
            <a:endParaRPr sz="120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4" name="object 117">
            <a:extLst>
              <a:ext uri="{FF2B5EF4-FFF2-40B4-BE49-F238E27FC236}">
                <a16:creationId xmlns:a16="http://schemas.microsoft.com/office/drawing/2014/main" id="{F70ACD9C-7BF5-4B1C-9CE1-6F65088AD0E0}"/>
              </a:ext>
            </a:extLst>
          </p:cNvPr>
          <p:cNvSpPr txBox="1"/>
          <p:nvPr/>
        </p:nvSpPr>
        <p:spPr>
          <a:xfrm>
            <a:off x="14414500" y="2670964"/>
            <a:ext cx="609600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5" name="object 117">
            <a:extLst>
              <a:ext uri="{FF2B5EF4-FFF2-40B4-BE49-F238E27FC236}">
                <a16:creationId xmlns:a16="http://schemas.microsoft.com/office/drawing/2014/main" id="{55E8FB01-6A16-4B4E-9E3E-72295200E12E}"/>
              </a:ext>
            </a:extLst>
          </p:cNvPr>
          <p:cNvSpPr txBox="1"/>
          <p:nvPr/>
        </p:nvSpPr>
        <p:spPr>
          <a:xfrm>
            <a:off x="13095129" y="2670387"/>
            <a:ext cx="390843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6" name="object 117">
            <a:extLst>
              <a:ext uri="{FF2B5EF4-FFF2-40B4-BE49-F238E27FC236}">
                <a16:creationId xmlns:a16="http://schemas.microsoft.com/office/drawing/2014/main" id="{A1E961AA-52A5-41F7-A982-18440B6E76BA}"/>
              </a:ext>
            </a:extLst>
          </p:cNvPr>
          <p:cNvSpPr txBox="1"/>
          <p:nvPr/>
        </p:nvSpPr>
        <p:spPr>
          <a:xfrm>
            <a:off x="13500100" y="2681594"/>
            <a:ext cx="390843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단기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3">
            <a:extLst>
              <a:ext uri="{FF2B5EF4-FFF2-40B4-BE49-F238E27FC236}">
                <a16:creationId xmlns:a16="http://schemas.microsoft.com/office/drawing/2014/main" id="{EFF1B955-4F7C-493F-8D84-5EEA8A35F476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4" name="object 2">
            <a:extLst>
              <a:ext uri="{FF2B5EF4-FFF2-40B4-BE49-F238E27FC236}">
                <a16:creationId xmlns:a16="http://schemas.microsoft.com/office/drawing/2014/main" id="{7CE42BCA-5998-4BBD-BDA6-36FD125E07FD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D9A047E-83DF-4EB0-9320-8027D67A5B07}"/>
              </a:ext>
            </a:extLst>
          </p:cNvPr>
          <p:cNvSpPr txBox="1"/>
          <p:nvPr/>
        </p:nvSpPr>
        <p:spPr>
          <a:xfrm>
            <a:off x="7156450" y="1536897"/>
            <a:ext cx="1547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안드로이드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F4B45-7354-4AA8-B8C2-B720051A5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36" t="16311" r="20006" b="33830"/>
          <a:stretch/>
        </p:blipFill>
        <p:spPr>
          <a:xfrm>
            <a:off x="12490450" y="1844674"/>
            <a:ext cx="4648200" cy="5638801"/>
          </a:xfrm>
          <a:prstGeom prst="rect">
            <a:avLst/>
          </a:prstGeom>
        </p:spPr>
      </p:pic>
      <p:pic>
        <p:nvPicPr>
          <p:cNvPr id="176" name="그림 175">
            <a:extLst>
              <a:ext uri="{FF2B5EF4-FFF2-40B4-BE49-F238E27FC236}">
                <a16:creationId xmlns:a16="http://schemas.microsoft.com/office/drawing/2014/main" id="{C7830880-2E19-4724-A4CF-E56A5B8FA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51" t="16311" r="57019" b="33830"/>
          <a:stretch/>
        </p:blipFill>
        <p:spPr>
          <a:xfrm>
            <a:off x="7156450" y="1844674"/>
            <a:ext cx="4495800" cy="5638801"/>
          </a:xfrm>
          <a:prstGeom prst="rect">
            <a:avLst/>
          </a:prstGeom>
        </p:spPr>
      </p:pic>
      <p:sp>
        <p:nvSpPr>
          <p:cNvPr id="177" name="object 117">
            <a:extLst>
              <a:ext uri="{FF2B5EF4-FFF2-40B4-BE49-F238E27FC236}">
                <a16:creationId xmlns:a16="http://schemas.microsoft.com/office/drawing/2014/main" id="{83FCB0A4-4DA6-4A65-A6CB-C860F960C0EB}"/>
              </a:ext>
            </a:extLst>
          </p:cNvPr>
          <p:cNvSpPr txBox="1"/>
          <p:nvPr/>
        </p:nvSpPr>
        <p:spPr>
          <a:xfrm>
            <a:off x="7383780" y="3368675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8" name="object 117">
            <a:extLst>
              <a:ext uri="{FF2B5EF4-FFF2-40B4-BE49-F238E27FC236}">
                <a16:creationId xmlns:a16="http://schemas.microsoft.com/office/drawing/2014/main" id="{AD5B0E3E-44F1-40A4-929B-FDA024719D3C}"/>
              </a:ext>
            </a:extLst>
          </p:cNvPr>
          <p:cNvSpPr txBox="1"/>
          <p:nvPr/>
        </p:nvSpPr>
        <p:spPr>
          <a:xfrm>
            <a:off x="8831580" y="3368675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9" name="object 117">
            <a:extLst>
              <a:ext uri="{FF2B5EF4-FFF2-40B4-BE49-F238E27FC236}">
                <a16:creationId xmlns:a16="http://schemas.microsoft.com/office/drawing/2014/main" id="{4289FE99-9669-4B1C-A32F-04FCF1829608}"/>
              </a:ext>
            </a:extLst>
          </p:cNvPr>
          <p:cNvSpPr txBox="1"/>
          <p:nvPr/>
        </p:nvSpPr>
        <p:spPr>
          <a:xfrm>
            <a:off x="10280650" y="3368675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0" name="object 117">
            <a:extLst>
              <a:ext uri="{FF2B5EF4-FFF2-40B4-BE49-F238E27FC236}">
                <a16:creationId xmlns:a16="http://schemas.microsoft.com/office/drawing/2014/main" id="{FB045C2E-295D-46EE-A130-F859DA7687DF}"/>
              </a:ext>
            </a:extLst>
          </p:cNvPr>
          <p:cNvSpPr txBox="1"/>
          <p:nvPr/>
        </p:nvSpPr>
        <p:spPr>
          <a:xfrm>
            <a:off x="8909050" y="2626514"/>
            <a:ext cx="609600" cy="198131"/>
          </a:xfrm>
          <a:prstGeom prst="rect">
            <a:avLst/>
          </a:prstGeom>
          <a:solidFill>
            <a:srgbClr val="1CB0B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1" name="object 117">
            <a:extLst>
              <a:ext uri="{FF2B5EF4-FFF2-40B4-BE49-F238E27FC236}">
                <a16:creationId xmlns:a16="http://schemas.microsoft.com/office/drawing/2014/main" id="{FF9A807B-E64D-4CB9-9A07-DBEAA6D363EA}"/>
              </a:ext>
            </a:extLst>
          </p:cNvPr>
          <p:cNvSpPr txBox="1"/>
          <p:nvPr/>
        </p:nvSpPr>
        <p:spPr>
          <a:xfrm>
            <a:off x="7665879" y="2625937"/>
            <a:ext cx="390843" cy="198131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3" name="object 117">
            <a:extLst>
              <a:ext uri="{FF2B5EF4-FFF2-40B4-BE49-F238E27FC236}">
                <a16:creationId xmlns:a16="http://schemas.microsoft.com/office/drawing/2014/main" id="{B18247E7-FE6F-4FBB-8531-C6657AC9A62D}"/>
              </a:ext>
            </a:extLst>
          </p:cNvPr>
          <p:cNvSpPr txBox="1"/>
          <p:nvPr/>
        </p:nvSpPr>
        <p:spPr>
          <a:xfrm>
            <a:off x="12566650" y="34068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4" name="object 117">
            <a:extLst>
              <a:ext uri="{FF2B5EF4-FFF2-40B4-BE49-F238E27FC236}">
                <a16:creationId xmlns:a16="http://schemas.microsoft.com/office/drawing/2014/main" id="{4492E7C9-1232-433E-A71C-65C9D38DA202}"/>
              </a:ext>
            </a:extLst>
          </p:cNvPr>
          <p:cNvSpPr txBox="1"/>
          <p:nvPr/>
        </p:nvSpPr>
        <p:spPr>
          <a:xfrm>
            <a:off x="14166850" y="34068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5" name="object 117">
            <a:extLst>
              <a:ext uri="{FF2B5EF4-FFF2-40B4-BE49-F238E27FC236}">
                <a16:creationId xmlns:a16="http://schemas.microsoft.com/office/drawing/2014/main" id="{FB9D853F-ABC4-4F4B-8AEE-12315A8296B2}"/>
              </a:ext>
            </a:extLst>
          </p:cNvPr>
          <p:cNvSpPr txBox="1"/>
          <p:nvPr/>
        </p:nvSpPr>
        <p:spPr>
          <a:xfrm>
            <a:off x="15463520" y="3406838"/>
            <a:ext cx="1295400" cy="190437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 영역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6" name="object 117">
            <a:extLst>
              <a:ext uri="{FF2B5EF4-FFF2-40B4-BE49-F238E27FC236}">
                <a16:creationId xmlns:a16="http://schemas.microsoft.com/office/drawing/2014/main" id="{840B4D4D-F8FF-448C-9705-AECC4E837255}"/>
              </a:ext>
            </a:extLst>
          </p:cNvPr>
          <p:cNvSpPr txBox="1"/>
          <p:nvPr/>
        </p:nvSpPr>
        <p:spPr>
          <a:xfrm>
            <a:off x="14239873" y="2683452"/>
            <a:ext cx="609600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7" name="object 117">
            <a:extLst>
              <a:ext uri="{FF2B5EF4-FFF2-40B4-BE49-F238E27FC236}">
                <a16:creationId xmlns:a16="http://schemas.microsoft.com/office/drawing/2014/main" id="{5CF0AABF-F1AD-4893-B8FB-A016A700F69D}"/>
              </a:ext>
            </a:extLst>
          </p:cNvPr>
          <p:cNvSpPr txBox="1"/>
          <p:nvPr/>
        </p:nvSpPr>
        <p:spPr>
          <a:xfrm>
            <a:off x="12920502" y="2682875"/>
            <a:ext cx="390843" cy="19813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altLang="ko-KR" sz="12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</a:t>
            </a:r>
            <a:endParaRPr sz="12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8" name="object 6">
            <a:extLst>
              <a:ext uri="{FF2B5EF4-FFF2-40B4-BE49-F238E27FC236}">
                <a16:creationId xmlns:a16="http://schemas.microsoft.com/office/drawing/2014/main" id="{374A4087-6804-4DEC-99E5-26CDA8A4745E}"/>
              </a:ext>
            </a:extLst>
          </p:cNvPr>
          <p:cNvSpPr txBox="1"/>
          <p:nvPr/>
        </p:nvSpPr>
        <p:spPr>
          <a:xfrm>
            <a:off x="819735" y="2155606"/>
            <a:ext cx="3402329" cy="5443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유저가 화면상의 전환 과정에서 초심을 잃지 않게 하는 것이 핵심이다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영역은 현재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어디를 갈 수 있는 지와 어떻게 이전 화면으로 돌아 갈 수 있는지 등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따라 서로 다른 색상으로 네비게이션 바를 배치할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일반 이전 화면으로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Back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하는 액션만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타이틀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각 화면의 타이틀의 문구와 위치를 고정할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초과된 문구는 생략된다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b="1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조작 영역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 개발자는 조작 영역을 정의할 수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아이콘이나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개의 문구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버튼을 구성할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iOS(375x667px)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와 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iOS(375x812px)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구성은 서로 다를 수 있으므로 우측 사례 참조</a:t>
            </a: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그라데이션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네비게이션 바는 네이티브 환경에서 사용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백색 배경은 액션 화면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H5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구성된 화면에 사용한다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3084587"/>
            <a:ext cx="3512080" cy="261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영역은 네비게이션 바 하단에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클릭하여 활성화가 되면 시스템 키보드를 불러오고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[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취소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]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버튼으로 비활성화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만일 입력란을 보여주는 경우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연한 색의 알림 문구를 제공하여 유저 입력이 쉽게 이루어 지게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예를 들면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병원조회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조회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또한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 하단에 필요한 문구를 제시하여 유저가 직접 클릭하여 입력을 할 수 있게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최근 조회한 내용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8" name="object 4">
            <a:extLst>
              <a:ext uri="{FF2B5EF4-FFF2-40B4-BE49-F238E27FC236}">
                <a16:creationId xmlns:a16="http://schemas.microsoft.com/office/drawing/2014/main" id="{DF90A04F-1A7B-4260-8646-99180026D48A}"/>
              </a:ext>
            </a:extLst>
          </p:cNvPr>
          <p:cNvSpPr txBox="1"/>
          <p:nvPr/>
        </p:nvSpPr>
        <p:spPr>
          <a:xfrm>
            <a:off x="819735" y="2161238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1" name="object 4">
            <a:extLst>
              <a:ext uri="{FF2B5EF4-FFF2-40B4-BE49-F238E27FC236}">
                <a16:creationId xmlns:a16="http://schemas.microsoft.com/office/drawing/2014/main" id="{F842DC68-CFDB-4D5D-AF3F-F6CD7EFDE384}"/>
              </a:ext>
            </a:extLst>
          </p:cNvPr>
          <p:cNvSpPr txBox="1"/>
          <p:nvPr/>
        </p:nvSpPr>
        <p:spPr>
          <a:xfrm>
            <a:off x="819735" y="2492097"/>
            <a:ext cx="3402329" cy="414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 영역은 유저가 대량의 데이터 중에서 자기가 원하는 정보를 빨리 찾을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2" name="object 3">
            <a:extLst>
              <a:ext uri="{FF2B5EF4-FFF2-40B4-BE49-F238E27FC236}">
                <a16:creationId xmlns:a16="http://schemas.microsoft.com/office/drawing/2014/main" id="{B5B844BE-A7BB-445D-B674-7A98B80DE771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3" name="object 2">
            <a:extLst>
              <a:ext uri="{FF2B5EF4-FFF2-40B4-BE49-F238E27FC236}">
                <a16:creationId xmlns:a16="http://schemas.microsoft.com/office/drawing/2014/main" id="{19A7CA46-7EB2-4EDA-AE5E-49A9D53A7895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FA062B-84C2-44CE-94E0-DBF83B1E2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6" t="15637" r="18406" b="14963"/>
          <a:stretch/>
        </p:blipFill>
        <p:spPr>
          <a:xfrm>
            <a:off x="13100050" y="1768474"/>
            <a:ext cx="4267200" cy="7848601"/>
          </a:xfrm>
          <a:prstGeom prst="rect">
            <a:avLst/>
          </a:prstGeom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E2E4B37C-DFE3-479D-A8F5-4AEE1CE4A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4" t="15637" r="56842" b="33829"/>
          <a:stretch/>
        </p:blipFill>
        <p:spPr>
          <a:xfrm>
            <a:off x="6829440" y="1768474"/>
            <a:ext cx="4822810" cy="5715001"/>
          </a:xfrm>
          <a:prstGeom prst="rect">
            <a:avLst/>
          </a:prstGeom>
        </p:spPr>
      </p:pic>
      <p:sp>
        <p:nvSpPr>
          <p:cNvPr id="165" name="object 117">
            <a:extLst>
              <a:ext uri="{FF2B5EF4-FFF2-40B4-BE49-F238E27FC236}">
                <a16:creationId xmlns:a16="http://schemas.microsoft.com/office/drawing/2014/main" id="{E6374976-99FA-4D1D-B85B-BA61C50A4AB9}"/>
              </a:ext>
            </a:extLst>
          </p:cNvPr>
          <p:cNvSpPr txBox="1"/>
          <p:nvPr/>
        </p:nvSpPr>
        <p:spPr>
          <a:xfrm>
            <a:off x="10661650" y="2405014"/>
            <a:ext cx="533400" cy="190437"/>
          </a:xfrm>
          <a:prstGeom prst="rect">
            <a:avLst/>
          </a:prstGeom>
          <a:solidFill>
            <a:srgbClr val="59A1A9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취소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6" name="object 117">
            <a:extLst>
              <a:ext uri="{FF2B5EF4-FFF2-40B4-BE49-F238E27FC236}">
                <a16:creationId xmlns:a16="http://schemas.microsoft.com/office/drawing/2014/main" id="{D18BBB3C-414F-4D4D-8872-00233F5A015E}"/>
              </a:ext>
            </a:extLst>
          </p:cNvPr>
          <p:cNvSpPr txBox="1"/>
          <p:nvPr/>
        </p:nvSpPr>
        <p:spPr>
          <a:xfrm>
            <a:off x="7842250" y="2416238"/>
            <a:ext cx="533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당뇨병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7" name="object 117">
            <a:extLst>
              <a:ext uri="{FF2B5EF4-FFF2-40B4-BE49-F238E27FC236}">
                <a16:creationId xmlns:a16="http://schemas.microsoft.com/office/drawing/2014/main" id="{DB5A0EFD-1CCC-4ECC-81F5-852CF23D7A04}"/>
              </a:ext>
            </a:extLst>
          </p:cNvPr>
          <p:cNvSpPr txBox="1"/>
          <p:nvPr/>
        </p:nvSpPr>
        <p:spPr>
          <a:xfrm>
            <a:off x="7842250" y="4283075"/>
            <a:ext cx="2411405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질병의 명칭을 입력해주세요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8" name="object 117">
            <a:extLst>
              <a:ext uri="{FF2B5EF4-FFF2-40B4-BE49-F238E27FC236}">
                <a16:creationId xmlns:a16="http://schemas.microsoft.com/office/drawing/2014/main" id="{592B8B57-E74C-46E5-9DE8-98D68A73D306}"/>
              </a:ext>
            </a:extLst>
          </p:cNvPr>
          <p:cNvSpPr txBox="1"/>
          <p:nvPr/>
        </p:nvSpPr>
        <p:spPr>
          <a:xfrm>
            <a:off x="8451850" y="7254875"/>
            <a:ext cx="2411405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질병으로 찾기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9" name="object 117">
            <a:extLst>
              <a:ext uri="{FF2B5EF4-FFF2-40B4-BE49-F238E27FC236}">
                <a16:creationId xmlns:a16="http://schemas.microsoft.com/office/drawing/2014/main" id="{F25F7A5F-F345-44C7-8C74-B0B6B2B44765}"/>
              </a:ext>
            </a:extLst>
          </p:cNvPr>
          <p:cNvSpPr txBox="1"/>
          <p:nvPr/>
        </p:nvSpPr>
        <p:spPr>
          <a:xfrm>
            <a:off x="7702550" y="7254875"/>
            <a:ext cx="381000" cy="190437"/>
          </a:xfrm>
          <a:prstGeom prst="rect">
            <a:avLst/>
          </a:prstGeom>
          <a:solidFill>
            <a:srgbClr val="1DB4A7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심천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0" name="object 117">
            <a:extLst>
              <a:ext uri="{FF2B5EF4-FFF2-40B4-BE49-F238E27FC236}">
                <a16:creationId xmlns:a16="http://schemas.microsoft.com/office/drawing/2014/main" id="{E489FB50-4357-4CD9-B6A5-1C815FE747EE}"/>
              </a:ext>
            </a:extLst>
          </p:cNvPr>
          <p:cNvSpPr txBox="1"/>
          <p:nvPr/>
        </p:nvSpPr>
        <p:spPr>
          <a:xfrm>
            <a:off x="14928850" y="2759075"/>
            <a:ext cx="914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심리학과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1" name="object 117">
            <a:extLst>
              <a:ext uri="{FF2B5EF4-FFF2-40B4-BE49-F238E27FC236}">
                <a16:creationId xmlns:a16="http://schemas.microsoft.com/office/drawing/2014/main" id="{B2B15BC7-5761-4989-9AC3-544AB0D8CFC3}"/>
              </a:ext>
            </a:extLst>
          </p:cNvPr>
          <p:cNvSpPr txBox="1"/>
          <p:nvPr/>
        </p:nvSpPr>
        <p:spPr>
          <a:xfrm>
            <a:off x="14928850" y="3216275"/>
            <a:ext cx="1676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심리학과 의사 예약정보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3" name="object 117">
            <a:extLst>
              <a:ext uri="{FF2B5EF4-FFF2-40B4-BE49-F238E27FC236}">
                <a16:creationId xmlns:a16="http://schemas.microsoft.com/office/drawing/2014/main" id="{42D6D2FC-B93B-4BC1-8819-FEC2E7B75E08}"/>
              </a:ext>
            </a:extLst>
          </p:cNvPr>
          <p:cNvSpPr txBox="1"/>
          <p:nvPr/>
        </p:nvSpPr>
        <p:spPr>
          <a:xfrm>
            <a:off x="14928850" y="3743263"/>
            <a:ext cx="1676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심리학과 의사 예약정보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4" name="object 117">
            <a:extLst>
              <a:ext uri="{FF2B5EF4-FFF2-40B4-BE49-F238E27FC236}">
                <a16:creationId xmlns:a16="http://schemas.microsoft.com/office/drawing/2014/main" id="{C666D80E-E06C-4B10-BB02-95D08D88BCC0}"/>
              </a:ext>
            </a:extLst>
          </p:cNvPr>
          <p:cNvSpPr txBox="1"/>
          <p:nvPr/>
        </p:nvSpPr>
        <p:spPr>
          <a:xfrm>
            <a:off x="14928850" y="4283075"/>
            <a:ext cx="1676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심혈관내과 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5" name="object 117">
            <a:extLst>
              <a:ext uri="{FF2B5EF4-FFF2-40B4-BE49-F238E27FC236}">
                <a16:creationId xmlns:a16="http://schemas.microsoft.com/office/drawing/2014/main" id="{27F77ADF-D6C3-4792-B6BF-518658B9E8FA}"/>
              </a:ext>
            </a:extLst>
          </p:cNvPr>
          <p:cNvSpPr txBox="1"/>
          <p:nvPr/>
        </p:nvSpPr>
        <p:spPr>
          <a:xfrm>
            <a:off x="14624050" y="5045075"/>
            <a:ext cx="32004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심혈관내과 외래 </a:t>
            </a:r>
            <a:r>
              <a:rPr lang="ko-KR" altLang="en-US" sz="115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심천시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북대병원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부인과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…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6" name="object 117">
            <a:extLst>
              <a:ext uri="{FF2B5EF4-FFF2-40B4-BE49-F238E27FC236}">
                <a16:creationId xmlns:a16="http://schemas.microsoft.com/office/drawing/2014/main" id="{E330AB41-70F1-44B6-8839-9A49A32AED0C}"/>
              </a:ext>
            </a:extLst>
          </p:cNvPr>
          <p:cNvSpPr txBox="1"/>
          <p:nvPr/>
        </p:nvSpPr>
        <p:spPr>
          <a:xfrm>
            <a:off x="17176750" y="3222562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7" name="object 117">
            <a:extLst>
              <a:ext uri="{FF2B5EF4-FFF2-40B4-BE49-F238E27FC236}">
                <a16:creationId xmlns:a16="http://schemas.microsoft.com/office/drawing/2014/main" id="{856B01D7-93FF-4905-81EF-04744DB8CC38}"/>
              </a:ext>
            </a:extLst>
          </p:cNvPr>
          <p:cNvSpPr txBox="1"/>
          <p:nvPr/>
        </p:nvSpPr>
        <p:spPr>
          <a:xfrm>
            <a:off x="17176750" y="3773425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8" name="object 117">
            <a:extLst>
              <a:ext uri="{FF2B5EF4-FFF2-40B4-BE49-F238E27FC236}">
                <a16:creationId xmlns:a16="http://schemas.microsoft.com/office/drawing/2014/main" id="{5C3C497D-8950-4293-A462-2DAC4FA703D3}"/>
              </a:ext>
            </a:extLst>
          </p:cNvPr>
          <p:cNvSpPr txBox="1"/>
          <p:nvPr/>
        </p:nvSpPr>
        <p:spPr>
          <a:xfrm>
            <a:off x="17176750" y="4283074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9" name="object 117">
            <a:extLst>
              <a:ext uri="{FF2B5EF4-FFF2-40B4-BE49-F238E27FC236}">
                <a16:creationId xmlns:a16="http://schemas.microsoft.com/office/drawing/2014/main" id="{9C02E60B-942F-4974-8C48-3729BD586501}"/>
              </a:ext>
            </a:extLst>
          </p:cNvPr>
          <p:cNvSpPr txBox="1"/>
          <p:nvPr/>
        </p:nvSpPr>
        <p:spPr>
          <a:xfrm>
            <a:off x="17176750" y="4792723"/>
            <a:ext cx="381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0" name="object 117">
            <a:extLst>
              <a:ext uri="{FF2B5EF4-FFF2-40B4-BE49-F238E27FC236}">
                <a16:creationId xmlns:a16="http://schemas.microsoft.com/office/drawing/2014/main" id="{EC1ED8EB-0768-48A4-B83C-BB00EE058D41}"/>
              </a:ext>
            </a:extLst>
          </p:cNvPr>
          <p:cNvSpPr txBox="1"/>
          <p:nvPr/>
        </p:nvSpPr>
        <p:spPr>
          <a:xfrm>
            <a:off x="17138650" y="2236899"/>
            <a:ext cx="381000" cy="190437"/>
          </a:xfrm>
          <a:prstGeom prst="rect">
            <a:avLst/>
          </a:prstGeom>
          <a:solidFill>
            <a:srgbClr val="1CACBD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관리</a:t>
            </a:r>
            <a:endParaRPr sz="115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1" name="object 117">
            <a:extLst>
              <a:ext uri="{FF2B5EF4-FFF2-40B4-BE49-F238E27FC236}">
                <a16:creationId xmlns:a16="http://schemas.microsoft.com/office/drawing/2014/main" id="{C9AD159B-008B-4BF3-A0CC-1AEB770C90DC}"/>
              </a:ext>
            </a:extLst>
          </p:cNvPr>
          <p:cNvSpPr txBox="1"/>
          <p:nvPr/>
        </p:nvSpPr>
        <p:spPr>
          <a:xfrm>
            <a:off x="15027260" y="2442462"/>
            <a:ext cx="533400" cy="190437"/>
          </a:xfrm>
          <a:prstGeom prst="rect">
            <a:avLst/>
          </a:prstGeom>
          <a:solidFill>
            <a:srgbClr val="1CACBD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3223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 메뉴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 메뉴는 한 그룹의 선택 리스트를 보여주고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네비게이션 영역을 확장하는데 사용된다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바의 우측 영역의 확장으로 사용되고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[more] 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버튼을 클릭하면 현 위치의 하단에서 팝 메뉴가 보여진다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spc="-4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선택 항목 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메뉴의 최대 높이를 고려하여 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선택 메뉴만 보여주고 높이를 초과 하는 경우 상하 스크롤을 통해 선택한다</a:t>
            </a:r>
            <a:r>
              <a:rPr lang="en-US" altLang="ko-KR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29620" y="2335007"/>
            <a:ext cx="3926840" cy="6324600"/>
          </a:xfrm>
          <a:custGeom>
            <a:avLst/>
            <a:gdLst/>
            <a:ahLst/>
            <a:cxnLst/>
            <a:rect l="l" t="t" r="r" b="b"/>
            <a:pathLst>
              <a:path w="3926840" h="6324600">
                <a:moveTo>
                  <a:pt x="0" y="0"/>
                </a:moveTo>
                <a:lnTo>
                  <a:pt x="3926582" y="0"/>
                </a:lnTo>
                <a:lnTo>
                  <a:pt x="3926582" y="6324414"/>
                </a:lnTo>
                <a:lnTo>
                  <a:pt x="0" y="6324414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87674" y="2335007"/>
            <a:ext cx="1969135" cy="450850"/>
          </a:xfrm>
          <a:custGeom>
            <a:avLst/>
            <a:gdLst/>
            <a:ahLst/>
            <a:cxnLst/>
            <a:rect l="l" t="t" r="r" b="b"/>
            <a:pathLst>
              <a:path w="1969134" h="450850">
                <a:moveTo>
                  <a:pt x="0" y="450248"/>
                </a:moveTo>
                <a:lnTo>
                  <a:pt x="1968526" y="450248"/>
                </a:lnTo>
                <a:lnTo>
                  <a:pt x="1968526" y="0"/>
                </a:lnTo>
                <a:lnTo>
                  <a:pt x="0" y="0"/>
                </a:lnTo>
                <a:lnTo>
                  <a:pt x="0" y="450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87674" y="2785255"/>
            <a:ext cx="1969135" cy="461009"/>
          </a:xfrm>
          <a:custGeom>
            <a:avLst/>
            <a:gdLst/>
            <a:ahLst/>
            <a:cxnLst/>
            <a:rect l="l" t="t" r="r" b="b"/>
            <a:pathLst>
              <a:path w="1969134" h="461010">
                <a:moveTo>
                  <a:pt x="0" y="0"/>
                </a:moveTo>
                <a:lnTo>
                  <a:pt x="1968526" y="0"/>
                </a:lnTo>
                <a:lnTo>
                  <a:pt x="1968526" y="460718"/>
                </a:lnTo>
                <a:lnTo>
                  <a:pt x="0" y="460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87674" y="3245974"/>
            <a:ext cx="1969135" cy="461009"/>
          </a:xfrm>
          <a:custGeom>
            <a:avLst/>
            <a:gdLst/>
            <a:ahLst/>
            <a:cxnLst/>
            <a:rect l="l" t="t" r="r" b="b"/>
            <a:pathLst>
              <a:path w="1969134" h="461010">
                <a:moveTo>
                  <a:pt x="0" y="0"/>
                </a:moveTo>
                <a:lnTo>
                  <a:pt x="1968526" y="0"/>
                </a:lnTo>
                <a:lnTo>
                  <a:pt x="1968526" y="460718"/>
                </a:lnTo>
                <a:lnTo>
                  <a:pt x="0" y="460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87674" y="3706693"/>
            <a:ext cx="1969135" cy="461009"/>
          </a:xfrm>
          <a:custGeom>
            <a:avLst/>
            <a:gdLst/>
            <a:ahLst/>
            <a:cxnLst/>
            <a:rect l="l" t="t" r="r" b="b"/>
            <a:pathLst>
              <a:path w="1969134" h="461010">
                <a:moveTo>
                  <a:pt x="0" y="0"/>
                </a:moveTo>
                <a:lnTo>
                  <a:pt x="1968526" y="0"/>
                </a:lnTo>
                <a:lnTo>
                  <a:pt x="1968526" y="460718"/>
                </a:lnTo>
                <a:lnTo>
                  <a:pt x="0" y="4607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287674" y="2790490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8526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87674" y="3251210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8526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87674" y="3711928"/>
            <a:ext cx="1969135" cy="0"/>
          </a:xfrm>
          <a:custGeom>
            <a:avLst/>
            <a:gdLst/>
            <a:ahLst/>
            <a:cxnLst/>
            <a:rect l="l" t="t" r="r" b="b"/>
            <a:pathLst>
              <a:path w="1969134">
                <a:moveTo>
                  <a:pt x="0" y="0"/>
                </a:moveTo>
                <a:lnTo>
                  <a:pt x="1968526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70762" y="2447958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预约挂号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70762" y="2908677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咨询医生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0762" y="3358924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健康资讯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70762" y="3819643"/>
            <a:ext cx="6959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个人中心</a:t>
            </a:r>
            <a:endParaRPr sz="13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90277" y="2471129"/>
            <a:ext cx="188475" cy="188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90317" y="3842815"/>
            <a:ext cx="168363" cy="18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90277" y="2931847"/>
            <a:ext cx="188475" cy="1808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90277" y="3382095"/>
            <a:ext cx="188475" cy="188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413265" y="2335007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413265" y="2785255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39442" y="2335007"/>
            <a:ext cx="0" cy="461009"/>
          </a:xfrm>
          <a:custGeom>
            <a:avLst/>
            <a:gdLst/>
            <a:ahLst/>
            <a:cxnLst/>
            <a:rect l="l" t="t" r="r" b="b"/>
            <a:pathLst>
              <a:path h="461010">
                <a:moveTo>
                  <a:pt x="0" y="0"/>
                </a:moveTo>
                <a:lnTo>
                  <a:pt x="0" y="460718"/>
                </a:lnTo>
              </a:path>
            </a:pathLst>
          </a:custGeom>
          <a:ln w="10470">
            <a:solidFill>
              <a:srgbClr val="FF5500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402793" y="252348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883" y="0"/>
                </a:moveTo>
                <a:lnTo>
                  <a:pt x="0" y="41883"/>
                </a:lnTo>
                <a:lnTo>
                  <a:pt x="41883" y="83767"/>
                </a:lnTo>
                <a:lnTo>
                  <a:pt x="83767" y="41883"/>
                </a:lnTo>
                <a:lnTo>
                  <a:pt x="41883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256202" y="2450187"/>
            <a:ext cx="367030" cy="230504"/>
          </a:xfrm>
          <a:custGeom>
            <a:avLst/>
            <a:gdLst/>
            <a:ahLst/>
            <a:cxnLst/>
            <a:rect l="l" t="t" r="r" b="b"/>
            <a:pathLst>
              <a:path w="367029" h="230505">
                <a:moveTo>
                  <a:pt x="345539" y="0"/>
                </a:moveTo>
                <a:lnTo>
                  <a:pt x="20941" y="0"/>
                </a:lnTo>
                <a:lnTo>
                  <a:pt x="12788" y="1645"/>
                </a:lnTo>
                <a:lnTo>
                  <a:pt x="6132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0" y="209417"/>
                </a:lnTo>
                <a:lnTo>
                  <a:pt x="1645" y="217569"/>
                </a:lnTo>
                <a:lnTo>
                  <a:pt x="6132" y="224225"/>
                </a:lnTo>
                <a:lnTo>
                  <a:pt x="12788" y="228713"/>
                </a:lnTo>
                <a:lnTo>
                  <a:pt x="20941" y="230359"/>
                </a:lnTo>
                <a:lnTo>
                  <a:pt x="345539" y="230359"/>
                </a:lnTo>
                <a:lnTo>
                  <a:pt x="353692" y="228713"/>
                </a:lnTo>
                <a:lnTo>
                  <a:pt x="360348" y="224225"/>
                </a:lnTo>
                <a:lnTo>
                  <a:pt x="364835" y="217569"/>
                </a:lnTo>
                <a:lnTo>
                  <a:pt x="366480" y="209417"/>
                </a:lnTo>
                <a:lnTo>
                  <a:pt x="366480" y="20941"/>
                </a:lnTo>
                <a:lnTo>
                  <a:pt x="364835" y="12790"/>
                </a:lnTo>
                <a:lnTo>
                  <a:pt x="360348" y="6133"/>
                </a:lnTo>
                <a:lnTo>
                  <a:pt x="353692" y="1645"/>
                </a:lnTo>
                <a:lnTo>
                  <a:pt x="345539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87081" y="2468899"/>
            <a:ext cx="30480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44px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29619" y="1664871"/>
            <a:ext cx="3926582" cy="670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10104" y="1683583"/>
            <a:ext cx="544830" cy="3103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4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NYCETH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98703" y="1738166"/>
            <a:ext cx="136121" cy="942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98023" y="1595627"/>
            <a:ext cx="779780" cy="622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09:45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消息中心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31313" y="1673112"/>
            <a:ext cx="36068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100%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910662" y="1717225"/>
            <a:ext cx="256540" cy="99695"/>
          </a:xfrm>
          <a:custGeom>
            <a:avLst/>
            <a:gdLst/>
            <a:ahLst/>
            <a:cxnLst/>
            <a:rect l="l" t="t" r="r" b="b"/>
            <a:pathLst>
              <a:path w="256540" h="99694">
                <a:moveTo>
                  <a:pt x="228548" y="0"/>
                </a:moveTo>
                <a:lnTo>
                  <a:pt x="7005" y="0"/>
                </a:lnTo>
                <a:lnTo>
                  <a:pt x="0" y="6994"/>
                </a:lnTo>
                <a:lnTo>
                  <a:pt x="61" y="92478"/>
                </a:lnTo>
                <a:lnTo>
                  <a:pt x="7046" y="99473"/>
                </a:lnTo>
                <a:lnTo>
                  <a:pt x="228589" y="99473"/>
                </a:lnTo>
                <a:lnTo>
                  <a:pt x="233833" y="94237"/>
                </a:lnTo>
                <a:lnTo>
                  <a:pt x="9936" y="94237"/>
                </a:lnTo>
                <a:lnTo>
                  <a:pt x="5235" y="89510"/>
                </a:lnTo>
                <a:lnTo>
                  <a:pt x="5292" y="9963"/>
                </a:lnTo>
                <a:lnTo>
                  <a:pt x="9957" y="5235"/>
                </a:lnTo>
                <a:lnTo>
                  <a:pt x="233776" y="5235"/>
                </a:lnTo>
                <a:lnTo>
                  <a:pt x="228548" y="0"/>
                </a:lnTo>
                <a:close/>
              </a:path>
              <a:path w="256540" h="99694">
                <a:moveTo>
                  <a:pt x="233776" y="5235"/>
                </a:moveTo>
                <a:lnTo>
                  <a:pt x="225658" y="5235"/>
                </a:lnTo>
                <a:lnTo>
                  <a:pt x="230359" y="9963"/>
                </a:lnTo>
                <a:lnTo>
                  <a:pt x="230302" y="89510"/>
                </a:lnTo>
                <a:lnTo>
                  <a:pt x="225637" y="94237"/>
                </a:lnTo>
                <a:lnTo>
                  <a:pt x="233833" y="94237"/>
                </a:lnTo>
                <a:lnTo>
                  <a:pt x="235594" y="92478"/>
                </a:lnTo>
                <a:lnTo>
                  <a:pt x="235533" y="6994"/>
                </a:lnTo>
                <a:lnTo>
                  <a:pt x="233776" y="5235"/>
                </a:lnTo>
                <a:close/>
              </a:path>
              <a:path w="256540" h="99694">
                <a:moveTo>
                  <a:pt x="222715" y="10470"/>
                </a:moveTo>
                <a:lnTo>
                  <a:pt x="12847" y="10470"/>
                </a:lnTo>
                <a:lnTo>
                  <a:pt x="10470" y="12736"/>
                </a:lnTo>
                <a:lnTo>
                  <a:pt x="10513" y="86736"/>
                </a:lnTo>
                <a:lnTo>
                  <a:pt x="12879" y="89002"/>
                </a:lnTo>
                <a:lnTo>
                  <a:pt x="222747" y="89002"/>
                </a:lnTo>
                <a:lnTo>
                  <a:pt x="225124" y="86736"/>
                </a:lnTo>
                <a:lnTo>
                  <a:pt x="225081" y="12736"/>
                </a:lnTo>
                <a:lnTo>
                  <a:pt x="222715" y="10470"/>
                </a:lnTo>
                <a:close/>
              </a:path>
              <a:path w="256540" h="99694">
                <a:moveTo>
                  <a:pt x="253049" y="31412"/>
                </a:moveTo>
                <a:lnTo>
                  <a:pt x="240830" y="31412"/>
                </a:lnTo>
                <a:lnTo>
                  <a:pt x="240830" y="68060"/>
                </a:lnTo>
                <a:lnTo>
                  <a:pt x="253018" y="68060"/>
                </a:lnTo>
                <a:lnTo>
                  <a:pt x="256536" y="64546"/>
                </a:lnTo>
                <a:lnTo>
                  <a:pt x="256536" y="34892"/>
                </a:lnTo>
                <a:lnTo>
                  <a:pt x="253049" y="31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23857" y="1780050"/>
            <a:ext cx="20955" cy="52705"/>
          </a:xfrm>
          <a:custGeom>
            <a:avLst/>
            <a:gdLst/>
            <a:ahLst/>
            <a:cxnLst/>
            <a:rect l="l" t="t" r="r" b="b"/>
            <a:pathLst>
              <a:path w="20954" h="52705">
                <a:moveTo>
                  <a:pt x="20941" y="0"/>
                </a:moveTo>
                <a:lnTo>
                  <a:pt x="0" y="0"/>
                </a:lnTo>
                <a:lnTo>
                  <a:pt x="0" y="52354"/>
                </a:lnTo>
                <a:lnTo>
                  <a:pt x="20941" y="52354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65741" y="1769579"/>
            <a:ext cx="20955" cy="62865"/>
          </a:xfrm>
          <a:custGeom>
            <a:avLst/>
            <a:gdLst/>
            <a:ahLst/>
            <a:cxnLst/>
            <a:rect l="l" t="t" r="r" b="b"/>
            <a:pathLst>
              <a:path w="20954" h="62864">
                <a:moveTo>
                  <a:pt x="20941" y="0"/>
                </a:moveTo>
                <a:lnTo>
                  <a:pt x="0" y="0"/>
                </a:lnTo>
                <a:lnTo>
                  <a:pt x="0" y="62825"/>
                </a:lnTo>
                <a:lnTo>
                  <a:pt x="20941" y="62825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07624" y="1748637"/>
            <a:ext cx="20955" cy="83820"/>
          </a:xfrm>
          <a:custGeom>
            <a:avLst/>
            <a:gdLst/>
            <a:ahLst/>
            <a:cxnLst/>
            <a:rect l="l" t="t" r="r" b="b"/>
            <a:pathLst>
              <a:path w="20954" h="83819">
                <a:moveTo>
                  <a:pt x="20941" y="0"/>
                </a:moveTo>
                <a:lnTo>
                  <a:pt x="0" y="0"/>
                </a:lnTo>
                <a:lnTo>
                  <a:pt x="0" y="83767"/>
                </a:lnTo>
                <a:lnTo>
                  <a:pt x="20941" y="83767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59978" y="172769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0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86683" y="2009378"/>
            <a:ext cx="112684" cy="1904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10662" y="2010410"/>
            <a:ext cx="188475" cy="188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object 3">
            <a:extLst>
              <a:ext uri="{FF2B5EF4-FFF2-40B4-BE49-F238E27FC236}">
                <a16:creationId xmlns:a16="http://schemas.microsoft.com/office/drawing/2014/main" id="{DAA5A587-9F7D-4B40-89C2-C395E6F9E6CD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0E8C0E9C-5CFD-4962-925A-589AA9BBE6E8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2A7FA-D40C-4C22-B1EE-479EC652A2C4}"/>
              </a:ext>
            </a:extLst>
          </p:cNvPr>
          <p:cNvSpPr txBox="1"/>
          <p:nvPr/>
        </p:nvSpPr>
        <p:spPr>
          <a:xfrm>
            <a:off x="7164100" y="1102586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팝 메뉴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object 117">
            <a:extLst>
              <a:ext uri="{FF2B5EF4-FFF2-40B4-BE49-F238E27FC236}">
                <a16:creationId xmlns:a16="http://schemas.microsoft.com/office/drawing/2014/main" id="{CE4DB27D-F766-4237-AEFD-4FDC865AEDBD}"/>
              </a:ext>
            </a:extLst>
          </p:cNvPr>
          <p:cNvSpPr txBox="1"/>
          <p:nvPr/>
        </p:nvSpPr>
        <p:spPr>
          <a:xfrm>
            <a:off x="8914693" y="2469154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8" name="object 117">
            <a:extLst>
              <a:ext uri="{FF2B5EF4-FFF2-40B4-BE49-F238E27FC236}">
                <a16:creationId xmlns:a16="http://schemas.microsoft.com/office/drawing/2014/main" id="{AA3A4235-EBA0-4ED0-9361-EB304E900E65}"/>
              </a:ext>
            </a:extLst>
          </p:cNvPr>
          <p:cNvSpPr txBox="1"/>
          <p:nvPr/>
        </p:nvSpPr>
        <p:spPr>
          <a:xfrm>
            <a:off x="8903666" y="2924354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상담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9" name="object 117">
            <a:extLst>
              <a:ext uri="{FF2B5EF4-FFF2-40B4-BE49-F238E27FC236}">
                <a16:creationId xmlns:a16="http://schemas.microsoft.com/office/drawing/2014/main" id="{3D6833E0-BA74-4DBB-B0E7-AF98618F5833}"/>
              </a:ext>
            </a:extLst>
          </p:cNvPr>
          <p:cNvSpPr txBox="1"/>
          <p:nvPr/>
        </p:nvSpPr>
        <p:spPr>
          <a:xfrm>
            <a:off x="8914693" y="337635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건강 콘텐츠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0" name="object 117">
            <a:extLst>
              <a:ext uri="{FF2B5EF4-FFF2-40B4-BE49-F238E27FC236}">
                <a16:creationId xmlns:a16="http://schemas.microsoft.com/office/drawing/2014/main" id="{51C7CE22-6CA5-494B-8078-26558E68A868}"/>
              </a:ext>
            </a:extLst>
          </p:cNvPr>
          <p:cNvSpPr txBox="1"/>
          <p:nvPr/>
        </p:nvSpPr>
        <p:spPr>
          <a:xfrm>
            <a:off x="8903666" y="3825875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개인센터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1" name="object 117">
            <a:extLst>
              <a:ext uri="{FF2B5EF4-FFF2-40B4-BE49-F238E27FC236}">
                <a16:creationId xmlns:a16="http://schemas.microsoft.com/office/drawing/2014/main" id="{9A8D5891-5DE1-4D9F-9C3C-79B01E167A21}"/>
              </a:ext>
            </a:extLst>
          </p:cNvPr>
          <p:cNvSpPr txBox="1"/>
          <p:nvPr/>
        </p:nvSpPr>
        <p:spPr>
          <a:xfrm>
            <a:off x="8853737" y="2195284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메세지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센터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31983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분단</a:t>
            </a:r>
            <a:r>
              <a:rPr lang="en-US" altLang="ko-KR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650" spc="-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分段</a:t>
            </a:r>
            <a:r>
              <a:rPr lang="en-US" altLang="zh-CN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메뉴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분단 컨트롤은 일반 화면의 헤드나 화면에 보여지고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유저는 같은 화면에서 부동한 내용 간에서 빠르게 전환할 수 있으며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선택한 내용을 구분하여 유저가 현 위치를 파악할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등분기준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컨트롤 개수만큼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375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나누고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문구는 중간에 위치한다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문구는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개문자를 초과해서는 안되고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2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개와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문자에서 교차하여 배치하며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양쪽의 문구는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문자를 사용할 수 없다 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(Margin 15px </a:t>
            </a: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 우려</a:t>
            </a:r>
            <a:r>
              <a:rPr lang="en-US" altLang="ko-KR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endParaRPr lang="en-US" altLang="zh-CN" sz="1150" spc="1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-20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개 배치 가능하고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초과된 라벨은 스크롤 방식으로 보여준다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29620" y="2376890"/>
            <a:ext cx="3926840" cy="3790950"/>
          </a:xfrm>
          <a:custGeom>
            <a:avLst/>
            <a:gdLst/>
            <a:ahLst/>
            <a:cxnLst/>
            <a:rect l="l" t="t" r="r" b="b"/>
            <a:pathLst>
              <a:path w="3926840" h="3790950">
                <a:moveTo>
                  <a:pt x="0" y="3790460"/>
                </a:moveTo>
                <a:lnTo>
                  <a:pt x="3926582" y="3790460"/>
                </a:lnTo>
                <a:lnTo>
                  <a:pt x="3926582" y="0"/>
                </a:lnTo>
                <a:lnTo>
                  <a:pt x="0" y="0"/>
                </a:lnTo>
                <a:lnTo>
                  <a:pt x="0" y="379046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29620" y="6586187"/>
            <a:ext cx="3926840" cy="398145"/>
          </a:xfrm>
          <a:custGeom>
            <a:avLst/>
            <a:gdLst/>
            <a:ahLst/>
            <a:cxnLst/>
            <a:rect l="l" t="t" r="r" b="b"/>
            <a:pathLst>
              <a:path w="3926840" h="398145">
                <a:moveTo>
                  <a:pt x="0" y="397893"/>
                </a:moveTo>
                <a:lnTo>
                  <a:pt x="3926582" y="397893"/>
                </a:lnTo>
                <a:lnTo>
                  <a:pt x="3926582" y="0"/>
                </a:lnTo>
                <a:lnTo>
                  <a:pt x="0" y="0"/>
                </a:lnTo>
                <a:lnTo>
                  <a:pt x="0" y="397893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29620" y="7402916"/>
            <a:ext cx="3926840" cy="125730"/>
          </a:xfrm>
          <a:custGeom>
            <a:avLst/>
            <a:gdLst/>
            <a:ahLst/>
            <a:cxnLst/>
            <a:rect l="l" t="t" r="r" b="b"/>
            <a:pathLst>
              <a:path w="3926840" h="125729">
                <a:moveTo>
                  <a:pt x="0" y="125650"/>
                </a:moveTo>
                <a:lnTo>
                  <a:pt x="3926582" y="125650"/>
                </a:lnTo>
                <a:lnTo>
                  <a:pt x="3926582" y="0"/>
                </a:lnTo>
                <a:lnTo>
                  <a:pt x="0" y="0"/>
                </a:lnTo>
                <a:lnTo>
                  <a:pt x="0" y="12565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29620" y="7947401"/>
            <a:ext cx="3926840" cy="586740"/>
          </a:xfrm>
          <a:custGeom>
            <a:avLst/>
            <a:gdLst/>
            <a:ahLst/>
            <a:cxnLst/>
            <a:rect l="l" t="t" r="r" b="b"/>
            <a:pathLst>
              <a:path w="3926840" h="586740">
                <a:moveTo>
                  <a:pt x="0" y="586369"/>
                </a:moveTo>
                <a:lnTo>
                  <a:pt x="3926582" y="586369"/>
                </a:lnTo>
                <a:lnTo>
                  <a:pt x="3926582" y="0"/>
                </a:lnTo>
                <a:lnTo>
                  <a:pt x="0" y="0"/>
                </a:lnTo>
                <a:lnTo>
                  <a:pt x="0" y="58636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659300" y="2795726"/>
            <a:ext cx="3926840" cy="293370"/>
          </a:xfrm>
          <a:custGeom>
            <a:avLst/>
            <a:gdLst/>
            <a:ahLst/>
            <a:cxnLst/>
            <a:rect l="l" t="t" r="r" b="b"/>
            <a:pathLst>
              <a:path w="3926840" h="293369">
                <a:moveTo>
                  <a:pt x="0" y="293184"/>
                </a:moveTo>
                <a:lnTo>
                  <a:pt x="3926582" y="293184"/>
                </a:lnTo>
                <a:lnTo>
                  <a:pt x="3926582" y="0"/>
                </a:lnTo>
                <a:lnTo>
                  <a:pt x="0" y="0"/>
                </a:lnTo>
                <a:lnTo>
                  <a:pt x="0" y="29318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659300" y="3507746"/>
            <a:ext cx="3926840" cy="5193665"/>
          </a:xfrm>
          <a:custGeom>
            <a:avLst/>
            <a:gdLst/>
            <a:ahLst/>
            <a:cxnLst/>
            <a:rect l="l" t="t" r="r" b="b"/>
            <a:pathLst>
              <a:path w="3926840" h="5193665">
                <a:moveTo>
                  <a:pt x="0" y="5193559"/>
                </a:moveTo>
                <a:lnTo>
                  <a:pt x="3926582" y="5193559"/>
                </a:lnTo>
                <a:lnTo>
                  <a:pt x="3926582" y="0"/>
                </a:lnTo>
                <a:lnTo>
                  <a:pt x="0" y="0"/>
                </a:lnTo>
                <a:lnTo>
                  <a:pt x="0" y="519355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29620" y="2376890"/>
            <a:ext cx="1974214" cy="419100"/>
          </a:xfrm>
          <a:custGeom>
            <a:avLst/>
            <a:gdLst/>
            <a:ahLst/>
            <a:cxnLst/>
            <a:rect l="l" t="t" r="r" b="b"/>
            <a:pathLst>
              <a:path w="1974215" h="419100">
                <a:moveTo>
                  <a:pt x="0" y="0"/>
                </a:moveTo>
                <a:lnTo>
                  <a:pt x="1973761" y="0"/>
                </a:lnTo>
                <a:lnTo>
                  <a:pt x="1973761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98146" y="2376890"/>
            <a:ext cx="1958339" cy="419100"/>
          </a:xfrm>
          <a:custGeom>
            <a:avLst/>
            <a:gdLst/>
            <a:ahLst/>
            <a:cxnLst/>
            <a:rect l="l" t="t" r="r" b="b"/>
            <a:pathLst>
              <a:path w="1958340" h="419100">
                <a:moveTo>
                  <a:pt x="0" y="0"/>
                </a:moveTo>
                <a:lnTo>
                  <a:pt x="1958055" y="0"/>
                </a:lnTo>
                <a:lnTo>
                  <a:pt x="1958055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4119" y="2479370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23116" y="2479370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9620" y="2790490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56819" y="278525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29620" y="3088911"/>
            <a:ext cx="1309370" cy="419100"/>
          </a:xfrm>
          <a:custGeom>
            <a:avLst/>
            <a:gdLst/>
            <a:ahLst/>
            <a:cxnLst/>
            <a:rect l="l" t="t" r="r" b="b"/>
            <a:pathLst>
              <a:path w="1309370" h="419100">
                <a:moveTo>
                  <a:pt x="0" y="0"/>
                </a:moveTo>
                <a:lnTo>
                  <a:pt x="1308860" y="0"/>
                </a:lnTo>
                <a:lnTo>
                  <a:pt x="1308860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9620" y="3863756"/>
            <a:ext cx="984885" cy="419100"/>
          </a:xfrm>
          <a:custGeom>
            <a:avLst/>
            <a:gdLst/>
            <a:ahLst/>
            <a:cxnLst/>
            <a:rect l="l" t="t" r="r" b="b"/>
            <a:pathLst>
              <a:path w="984884" h="419100">
                <a:moveTo>
                  <a:pt x="0" y="0"/>
                </a:moveTo>
                <a:lnTo>
                  <a:pt x="984263" y="0"/>
                </a:lnTo>
                <a:lnTo>
                  <a:pt x="984263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29620" y="4659543"/>
            <a:ext cx="775335" cy="419100"/>
          </a:xfrm>
          <a:custGeom>
            <a:avLst/>
            <a:gdLst/>
            <a:ahLst/>
            <a:cxnLst/>
            <a:rect l="l" t="t" r="r" b="b"/>
            <a:pathLst>
              <a:path w="775334" h="419100">
                <a:moveTo>
                  <a:pt x="0" y="418835"/>
                </a:moveTo>
                <a:lnTo>
                  <a:pt x="774845" y="418835"/>
                </a:lnTo>
                <a:lnTo>
                  <a:pt x="774845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29620" y="5371564"/>
            <a:ext cx="649605" cy="419100"/>
          </a:xfrm>
          <a:custGeom>
            <a:avLst/>
            <a:gdLst/>
            <a:ahLst/>
            <a:cxnLst/>
            <a:rect l="l" t="t" r="r" b="b"/>
            <a:pathLst>
              <a:path w="649604" h="419100">
                <a:moveTo>
                  <a:pt x="0" y="418835"/>
                </a:moveTo>
                <a:lnTo>
                  <a:pt x="649194" y="418835"/>
                </a:lnTo>
                <a:lnTo>
                  <a:pt x="649194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78814" y="5371564"/>
            <a:ext cx="649605" cy="419100"/>
          </a:xfrm>
          <a:custGeom>
            <a:avLst/>
            <a:gdLst/>
            <a:ahLst/>
            <a:cxnLst/>
            <a:rect l="l" t="t" r="r" b="b"/>
            <a:pathLst>
              <a:path w="649604" h="419100">
                <a:moveTo>
                  <a:pt x="0" y="418835"/>
                </a:moveTo>
                <a:lnTo>
                  <a:pt x="649194" y="418835"/>
                </a:lnTo>
                <a:lnTo>
                  <a:pt x="649194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28009" y="5371564"/>
            <a:ext cx="649605" cy="419100"/>
          </a:xfrm>
          <a:custGeom>
            <a:avLst/>
            <a:gdLst/>
            <a:ahLst/>
            <a:cxnLst/>
            <a:rect l="l" t="t" r="r" b="b"/>
            <a:pathLst>
              <a:path w="649604" h="419100">
                <a:moveTo>
                  <a:pt x="0" y="418835"/>
                </a:moveTo>
                <a:lnTo>
                  <a:pt x="649194" y="418835"/>
                </a:lnTo>
                <a:lnTo>
                  <a:pt x="649194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77204" y="5371564"/>
            <a:ext cx="659765" cy="419100"/>
          </a:xfrm>
          <a:custGeom>
            <a:avLst/>
            <a:gdLst/>
            <a:ahLst/>
            <a:cxnLst/>
            <a:rect l="l" t="t" r="r" b="b"/>
            <a:pathLst>
              <a:path w="659765" h="419100">
                <a:moveTo>
                  <a:pt x="0" y="418835"/>
                </a:moveTo>
                <a:lnTo>
                  <a:pt x="659665" y="418835"/>
                </a:lnTo>
                <a:lnTo>
                  <a:pt x="659665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36870" y="5371564"/>
            <a:ext cx="659765" cy="419100"/>
          </a:xfrm>
          <a:custGeom>
            <a:avLst/>
            <a:gdLst/>
            <a:ahLst/>
            <a:cxnLst/>
            <a:rect l="l" t="t" r="r" b="b"/>
            <a:pathLst>
              <a:path w="659765" h="419100">
                <a:moveTo>
                  <a:pt x="0" y="418835"/>
                </a:moveTo>
                <a:lnTo>
                  <a:pt x="659665" y="418835"/>
                </a:lnTo>
                <a:lnTo>
                  <a:pt x="659665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596536" y="5371564"/>
            <a:ext cx="659765" cy="419100"/>
          </a:xfrm>
          <a:custGeom>
            <a:avLst/>
            <a:gdLst/>
            <a:ahLst/>
            <a:cxnLst/>
            <a:rect l="l" t="t" r="r" b="b"/>
            <a:pathLst>
              <a:path w="659765" h="419100">
                <a:moveTo>
                  <a:pt x="0" y="0"/>
                </a:moveTo>
                <a:lnTo>
                  <a:pt x="659665" y="0"/>
                </a:lnTo>
                <a:lnTo>
                  <a:pt x="659665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04465" y="4659543"/>
            <a:ext cx="796290" cy="419100"/>
          </a:xfrm>
          <a:custGeom>
            <a:avLst/>
            <a:gdLst/>
            <a:ahLst/>
            <a:cxnLst/>
            <a:rect l="l" t="t" r="r" b="b"/>
            <a:pathLst>
              <a:path w="796290" h="419100">
                <a:moveTo>
                  <a:pt x="0" y="0"/>
                </a:moveTo>
                <a:lnTo>
                  <a:pt x="795787" y="0"/>
                </a:lnTo>
                <a:lnTo>
                  <a:pt x="795787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00252" y="4659543"/>
            <a:ext cx="785495" cy="419100"/>
          </a:xfrm>
          <a:custGeom>
            <a:avLst/>
            <a:gdLst/>
            <a:ahLst/>
            <a:cxnLst/>
            <a:rect l="l" t="t" r="r" b="b"/>
            <a:pathLst>
              <a:path w="785495" h="419100">
                <a:moveTo>
                  <a:pt x="0" y="0"/>
                </a:moveTo>
                <a:lnTo>
                  <a:pt x="785316" y="0"/>
                </a:lnTo>
                <a:lnTo>
                  <a:pt x="785316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85569" y="4659543"/>
            <a:ext cx="785495" cy="419100"/>
          </a:xfrm>
          <a:custGeom>
            <a:avLst/>
            <a:gdLst/>
            <a:ahLst/>
            <a:cxnLst/>
            <a:rect l="l" t="t" r="r" b="b"/>
            <a:pathLst>
              <a:path w="785495" h="419100">
                <a:moveTo>
                  <a:pt x="0" y="0"/>
                </a:moveTo>
                <a:lnTo>
                  <a:pt x="785316" y="0"/>
                </a:lnTo>
                <a:lnTo>
                  <a:pt x="785316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470885" y="4659543"/>
            <a:ext cx="785495" cy="419100"/>
          </a:xfrm>
          <a:custGeom>
            <a:avLst/>
            <a:gdLst/>
            <a:ahLst/>
            <a:cxnLst/>
            <a:rect l="l" t="t" r="r" b="b"/>
            <a:pathLst>
              <a:path w="785495" h="419100">
                <a:moveTo>
                  <a:pt x="0" y="0"/>
                </a:moveTo>
                <a:lnTo>
                  <a:pt x="785316" y="0"/>
                </a:lnTo>
                <a:lnTo>
                  <a:pt x="785316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13883" y="3863756"/>
            <a:ext cx="984885" cy="419100"/>
          </a:xfrm>
          <a:custGeom>
            <a:avLst/>
            <a:gdLst/>
            <a:ahLst/>
            <a:cxnLst/>
            <a:rect l="l" t="t" r="r" b="b"/>
            <a:pathLst>
              <a:path w="984884" h="419100">
                <a:moveTo>
                  <a:pt x="0" y="0"/>
                </a:moveTo>
                <a:lnTo>
                  <a:pt x="984263" y="0"/>
                </a:lnTo>
                <a:lnTo>
                  <a:pt x="984263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98146" y="3863756"/>
            <a:ext cx="974090" cy="419100"/>
          </a:xfrm>
          <a:custGeom>
            <a:avLst/>
            <a:gdLst/>
            <a:ahLst/>
            <a:cxnLst/>
            <a:rect l="l" t="t" r="r" b="b"/>
            <a:pathLst>
              <a:path w="974090" h="419100">
                <a:moveTo>
                  <a:pt x="0" y="418835"/>
                </a:moveTo>
                <a:lnTo>
                  <a:pt x="973792" y="418835"/>
                </a:lnTo>
                <a:lnTo>
                  <a:pt x="973792" y="0"/>
                </a:lnTo>
                <a:lnTo>
                  <a:pt x="0" y="0"/>
                </a:lnTo>
                <a:lnTo>
                  <a:pt x="0" y="418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271938" y="3863756"/>
            <a:ext cx="984885" cy="419100"/>
          </a:xfrm>
          <a:custGeom>
            <a:avLst/>
            <a:gdLst/>
            <a:ahLst/>
            <a:cxnLst/>
            <a:rect l="l" t="t" r="r" b="b"/>
            <a:pathLst>
              <a:path w="984884" h="419100">
                <a:moveTo>
                  <a:pt x="0" y="0"/>
                </a:moveTo>
                <a:lnTo>
                  <a:pt x="984263" y="0"/>
                </a:lnTo>
                <a:lnTo>
                  <a:pt x="984263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638480" y="3088911"/>
            <a:ext cx="1309370" cy="419100"/>
          </a:xfrm>
          <a:custGeom>
            <a:avLst/>
            <a:gdLst/>
            <a:ahLst/>
            <a:cxnLst/>
            <a:rect l="l" t="t" r="r" b="b"/>
            <a:pathLst>
              <a:path w="1309370" h="419100">
                <a:moveTo>
                  <a:pt x="0" y="0"/>
                </a:moveTo>
                <a:lnTo>
                  <a:pt x="1308860" y="0"/>
                </a:lnTo>
                <a:lnTo>
                  <a:pt x="1308860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47340" y="3088911"/>
            <a:ext cx="1309370" cy="419100"/>
          </a:xfrm>
          <a:custGeom>
            <a:avLst/>
            <a:gdLst/>
            <a:ahLst/>
            <a:cxnLst/>
            <a:rect l="l" t="t" r="r" b="b"/>
            <a:pathLst>
              <a:path w="1309370" h="419100">
                <a:moveTo>
                  <a:pt x="0" y="0"/>
                </a:moveTo>
                <a:lnTo>
                  <a:pt x="1308860" y="0"/>
                </a:lnTo>
                <a:lnTo>
                  <a:pt x="1308860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19521" y="317044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51987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57750" y="4741081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29620" y="6167351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437243" y="317044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68160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28383" y="4741081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594306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829932" y="4741081"/>
            <a:ext cx="4972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699015" y="4741081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28383" y="317044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636251" y="3945294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48828" y="4741081"/>
            <a:ext cx="4972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84454" y="5453102"/>
            <a:ext cx="361696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8010" algn="l"/>
                <a:tab pos="1321435" algn="l"/>
                <a:tab pos="1970405" algn="l"/>
                <a:tab pos="2556510" algn="l"/>
                <a:tab pos="3289935" algn="l"/>
              </a:tabLst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	</a:t>
            </a: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	标题	标题	多标题	标题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73983" y="6248889"/>
            <a:ext cx="379539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40715" algn="l"/>
                <a:tab pos="1426210" algn="l"/>
                <a:tab pos="2054225" algn="l"/>
                <a:tab pos="2682240" algn="l"/>
                <a:tab pos="3467735" algn="l"/>
              </a:tabLst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	</a:t>
            </a: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多标题	标题	标题	多标题	多标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29620" y="350251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329620" y="4277356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329620" y="5073143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29620" y="5785164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29620" y="658095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32221" y="349727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664687" y="4272121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570450" y="506790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97154" y="577992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486683" y="6575715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>
                <a:moveTo>
                  <a:pt x="0" y="0"/>
                </a:moveTo>
                <a:lnTo>
                  <a:pt x="314126" y="0"/>
                </a:lnTo>
              </a:path>
            </a:pathLst>
          </a:custGeom>
          <a:ln w="20941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4970" y="5432987"/>
            <a:ext cx="1630680" cy="380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lang="en-US" altLang="ko-KR" sz="115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16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187.5px=(375/2)px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4970" y="6113595"/>
            <a:ext cx="2369080" cy="4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lang="en-US" altLang="ko-KR" sz="115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204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125px=(375/3)px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24970" y="6794203"/>
            <a:ext cx="2369080" cy="4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18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93.75px=(375/4)px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4970" y="7474810"/>
            <a:ext cx="2369080" cy="47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22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75px=(375/5)px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4970" y="8155418"/>
            <a:ext cx="236908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 계산방식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50" spc="18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62.5px=(375/6)px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4970" y="8836025"/>
            <a:ext cx="3147695" cy="1517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CN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</a:t>
            </a:r>
            <a:r>
              <a:rPr lang="ko-KR" altLang="en-US" sz="1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등분을 초과할 경우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40"/>
              </a:spcBef>
            </a:pP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좌측 라벨 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을 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 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정의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기타 라벨 간격은 </a:t>
            </a:r>
            <a:r>
              <a:rPr lang="en-US" altLang="ko-KR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30px; </a:t>
            </a:r>
            <a:r>
              <a:rPr lang="ko-KR" altLang="en-US" sz="1150" spc="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우측 노출된 라벨은 좌측으로 스크롤 사용 가능</a:t>
            </a:r>
            <a:endParaRPr lang="en-US" altLang="ko-KR" sz="1150" spc="5" dirty="0">
              <a:solidFill>
                <a:srgbClr val="7C8084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40"/>
              </a:spcBef>
            </a:pPr>
            <a:endParaRPr sz="1250" dirty="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marL="12700" marR="667385">
              <a:lnSpc>
                <a:spcPct val="107500"/>
              </a:lnSpc>
              <a:spcBef>
                <a:spcPts val="5"/>
              </a:spcBef>
            </a:pPr>
            <a:r>
              <a:rPr lang="ko-KR" altLang="en-US" sz="1150" spc="-6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일반라벨</a:t>
            </a:r>
            <a:r>
              <a:rPr sz="1150" spc="-6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6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15pt</a:t>
            </a:r>
            <a:r>
              <a:rPr lang="en-US" altLang="zh-CN"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-4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3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  </a:t>
            </a:r>
            <a:r>
              <a:rPr lang="ko-KR" altLang="en-US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선택라벨</a:t>
            </a:r>
            <a:r>
              <a:rPr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3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15pt</a:t>
            </a:r>
            <a:r>
              <a:rPr lang="en-US" altLang="zh-CN" sz="1150" spc="-30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-4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25" dirty="0">
                <a:solidFill>
                  <a:srgbClr val="7C8084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OOD2C3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277265" y="2376890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277265" y="2785255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303442" y="2376890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835"/>
                </a:lnTo>
              </a:path>
            </a:pathLst>
          </a:custGeom>
          <a:ln w="10470">
            <a:solidFill>
              <a:srgbClr val="FF5500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93498" y="254442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883" y="0"/>
                </a:moveTo>
                <a:lnTo>
                  <a:pt x="0" y="41883"/>
                </a:lnTo>
                <a:lnTo>
                  <a:pt x="41883" y="83767"/>
                </a:lnTo>
                <a:lnTo>
                  <a:pt x="83767" y="41883"/>
                </a:lnTo>
                <a:lnTo>
                  <a:pt x="41883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868900" y="2471129"/>
            <a:ext cx="367030" cy="230504"/>
          </a:xfrm>
          <a:custGeom>
            <a:avLst/>
            <a:gdLst/>
            <a:ahLst/>
            <a:cxnLst/>
            <a:rect l="l" t="t" r="r" b="b"/>
            <a:pathLst>
              <a:path w="367029" h="230505">
                <a:moveTo>
                  <a:pt x="345539" y="0"/>
                </a:moveTo>
                <a:lnTo>
                  <a:pt x="20941" y="0"/>
                </a:lnTo>
                <a:lnTo>
                  <a:pt x="12790" y="1645"/>
                </a:lnTo>
                <a:lnTo>
                  <a:pt x="6133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0" y="209417"/>
                </a:lnTo>
                <a:lnTo>
                  <a:pt x="1645" y="217569"/>
                </a:lnTo>
                <a:lnTo>
                  <a:pt x="6133" y="224225"/>
                </a:lnTo>
                <a:lnTo>
                  <a:pt x="12790" y="228713"/>
                </a:lnTo>
                <a:lnTo>
                  <a:pt x="20941" y="230359"/>
                </a:lnTo>
                <a:lnTo>
                  <a:pt x="345539" y="230359"/>
                </a:lnTo>
                <a:lnTo>
                  <a:pt x="353690" y="228713"/>
                </a:lnTo>
                <a:lnTo>
                  <a:pt x="360347" y="224225"/>
                </a:lnTo>
                <a:lnTo>
                  <a:pt x="364835" y="217569"/>
                </a:lnTo>
                <a:lnTo>
                  <a:pt x="366480" y="209417"/>
                </a:lnTo>
                <a:lnTo>
                  <a:pt x="366480" y="20941"/>
                </a:lnTo>
                <a:lnTo>
                  <a:pt x="364835" y="12790"/>
                </a:lnTo>
                <a:lnTo>
                  <a:pt x="360347" y="6133"/>
                </a:lnTo>
                <a:lnTo>
                  <a:pt x="353690" y="1645"/>
                </a:lnTo>
                <a:lnTo>
                  <a:pt x="345539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99780" y="2489841"/>
            <a:ext cx="30480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40px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2659300" y="2376890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887431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全国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3265354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3871694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妇科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4249618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855956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排序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233880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840220" y="2468899"/>
            <a:ext cx="33972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筛选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207674" y="255498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2659300" y="3088911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897901" y="318091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全部分类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3600424" y="326700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206762" y="318091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全部分类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14909283" y="326700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515623" y="318091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全部分类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6218144" y="3267007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18" y="0"/>
                </a:moveTo>
                <a:lnTo>
                  <a:pt x="167" y="3861"/>
                </a:lnTo>
                <a:lnTo>
                  <a:pt x="0" y="7150"/>
                </a:lnTo>
                <a:lnTo>
                  <a:pt x="51066" y="63406"/>
                </a:lnTo>
                <a:lnTo>
                  <a:pt x="66164" y="48337"/>
                </a:lnTo>
                <a:lnTo>
                  <a:pt x="51443" y="48337"/>
                </a:lnTo>
                <a:lnTo>
                  <a:pt x="7706" y="159"/>
                </a:lnTo>
                <a:lnTo>
                  <a:pt x="4418" y="0"/>
                </a:lnTo>
                <a:close/>
              </a:path>
              <a:path w="107315" h="63500">
                <a:moveTo>
                  <a:pt x="99798" y="71"/>
                </a:moveTo>
                <a:lnTo>
                  <a:pt x="51443" y="48337"/>
                </a:lnTo>
                <a:lnTo>
                  <a:pt x="66164" y="48337"/>
                </a:lnTo>
                <a:lnTo>
                  <a:pt x="107148" y="7433"/>
                </a:lnTo>
                <a:lnTo>
                  <a:pt x="107148" y="4140"/>
                </a:lnTo>
                <a:lnTo>
                  <a:pt x="103085" y="74"/>
                </a:lnTo>
                <a:lnTo>
                  <a:pt x="99798" y="71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2669771" y="3926582"/>
            <a:ext cx="1963420" cy="419100"/>
          </a:xfrm>
          <a:custGeom>
            <a:avLst/>
            <a:gdLst/>
            <a:ahLst/>
            <a:cxnLst/>
            <a:rect l="l" t="t" r="r" b="b"/>
            <a:pathLst>
              <a:path w="1963419" h="419100">
                <a:moveTo>
                  <a:pt x="0" y="0"/>
                </a:moveTo>
                <a:lnTo>
                  <a:pt x="1963291" y="0"/>
                </a:lnTo>
                <a:lnTo>
                  <a:pt x="1963291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3316737" y="4018591"/>
            <a:ext cx="4972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00D2C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深圳市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862876" y="4104006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08" y="0"/>
                </a:moveTo>
                <a:lnTo>
                  <a:pt x="157" y="3861"/>
                </a:lnTo>
                <a:lnTo>
                  <a:pt x="0" y="7150"/>
                </a:lnTo>
                <a:lnTo>
                  <a:pt x="51056" y="63406"/>
                </a:lnTo>
                <a:lnTo>
                  <a:pt x="66153" y="48338"/>
                </a:lnTo>
                <a:lnTo>
                  <a:pt x="51432" y="48338"/>
                </a:lnTo>
                <a:lnTo>
                  <a:pt x="7696" y="159"/>
                </a:lnTo>
                <a:lnTo>
                  <a:pt x="4408" y="0"/>
                </a:lnTo>
                <a:close/>
              </a:path>
              <a:path w="107315" h="63500">
                <a:moveTo>
                  <a:pt x="99787" y="72"/>
                </a:moveTo>
                <a:lnTo>
                  <a:pt x="51432" y="48338"/>
                </a:lnTo>
                <a:lnTo>
                  <a:pt x="66153" y="48338"/>
                </a:lnTo>
                <a:lnTo>
                  <a:pt x="107138" y="7434"/>
                </a:lnTo>
                <a:lnTo>
                  <a:pt x="107138" y="4141"/>
                </a:lnTo>
                <a:lnTo>
                  <a:pt x="103075" y="75"/>
                </a:lnTo>
                <a:lnTo>
                  <a:pt x="99787" y="72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627826" y="3926582"/>
            <a:ext cx="1963420" cy="419100"/>
          </a:xfrm>
          <a:custGeom>
            <a:avLst/>
            <a:gdLst/>
            <a:ahLst/>
            <a:cxnLst/>
            <a:rect l="l" t="t" r="r" b="b"/>
            <a:pathLst>
              <a:path w="1963419" h="419100">
                <a:moveTo>
                  <a:pt x="0" y="0"/>
                </a:moveTo>
                <a:lnTo>
                  <a:pt x="1963291" y="0"/>
                </a:lnTo>
                <a:lnTo>
                  <a:pt x="1963291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191026" y="4018591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搜索全国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5894228" y="4104006"/>
            <a:ext cx="107314" cy="63500"/>
          </a:xfrm>
          <a:custGeom>
            <a:avLst/>
            <a:gdLst/>
            <a:ahLst/>
            <a:cxnLst/>
            <a:rect l="l" t="t" r="r" b="b"/>
            <a:pathLst>
              <a:path w="107315" h="63500">
                <a:moveTo>
                  <a:pt x="4408" y="0"/>
                </a:moveTo>
                <a:lnTo>
                  <a:pt x="157" y="3861"/>
                </a:lnTo>
                <a:lnTo>
                  <a:pt x="0" y="7150"/>
                </a:lnTo>
                <a:lnTo>
                  <a:pt x="51056" y="63406"/>
                </a:lnTo>
                <a:lnTo>
                  <a:pt x="66153" y="48338"/>
                </a:lnTo>
                <a:lnTo>
                  <a:pt x="51432" y="48338"/>
                </a:lnTo>
                <a:lnTo>
                  <a:pt x="7696" y="159"/>
                </a:lnTo>
                <a:lnTo>
                  <a:pt x="4408" y="0"/>
                </a:lnTo>
                <a:close/>
              </a:path>
              <a:path w="107315" h="63500">
                <a:moveTo>
                  <a:pt x="99787" y="72"/>
                </a:moveTo>
                <a:lnTo>
                  <a:pt x="51432" y="48338"/>
                </a:lnTo>
                <a:lnTo>
                  <a:pt x="66153" y="48338"/>
                </a:lnTo>
                <a:lnTo>
                  <a:pt x="107138" y="7434"/>
                </a:lnTo>
                <a:lnTo>
                  <a:pt x="107138" y="4141"/>
                </a:lnTo>
                <a:lnTo>
                  <a:pt x="103075" y="75"/>
                </a:lnTo>
                <a:lnTo>
                  <a:pt x="99787" y="72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596475" y="2376890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2596475" y="2785255"/>
            <a:ext cx="52705" cy="10795"/>
          </a:xfrm>
          <a:custGeom>
            <a:avLst/>
            <a:gdLst/>
            <a:ahLst/>
            <a:cxnLst/>
            <a:rect l="l" t="t" r="r" b="b"/>
            <a:pathLst>
              <a:path w="52704" h="10794">
                <a:moveTo>
                  <a:pt x="0" y="0"/>
                </a:moveTo>
                <a:lnTo>
                  <a:pt x="52354" y="0"/>
                </a:lnTo>
                <a:lnTo>
                  <a:pt x="52354" y="10470"/>
                </a:ln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2622652" y="2376890"/>
            <a:ext cx="0" cy="419100"/>
          </a:xfrm>
          <a:custGeom>
            <a:avLst/>
            <a:gdLst/>
            <a:ahLst/>
            <a:cxnLst/>
            <a:rect l="l" t="t" r="r" b="b"/>
            <a:pathLst>
              <a:path h="419100">
                <a:moveTo>
                  <a:pt x="0" y="0"/>
                </a:moveTo>
                <a:lnTo>
                  <a:pt x="0" y="418835"/>
                </a:lnTo>
              </a:path>
            </a:pathLst>
          </a:custGeom>
          <a:ln w="10470">
            <a:solidFill>
              <a:srgbClr val="FF5500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2512708" y="254442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41883" y="0"/>
                </a:moveTo>
                <a:lnTo>
                  <a:pt x="0" y="41883"/>
                </a:lnTo>
                <a:lnTo>
                  <a:pt x="41883" y="83767"/>
                </a:lnTo>
                <a:lnTo>
                  <a:pt x="83767" y="41883"/>
                </a:lnTo>
                <a:lnTo>
                  <a:pt x="41883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188110" y="2471129"/>
            <a:ext cx="367030" cy="230504"/>
          </a:xfrm>
          <a:custGeom>
            <a:avLst/>
            <a:gdLst/>
            <a:ahLst/>
            <a:cxnLst/>
            <a:rect l="l" t="t" r="r" b="b"/>
            <a:pathLst>
              <a:path w="367029" h="230505">
                <a:moveTo>
                  <a:pt x="345539" y="0"/>
                </a:moveTo>
                <a:lnTo>
                  <a:pt x="20941" y="0"/>
                </a:lnTo>
                <a:lnTo>
                  <a:pt x="12788" y="1645"/>
                </a:lnTo>
                <a:lnTo>
                  <a:pt x="6132" y="6133"/>
                </a:lnTo>
                <a:lnTo>
                  <a:pt x="1645" y="12790"/>
                </a:lnTo>
                <a:lnTo>
                  <a:pt x="0" y="20941"/>
                </a:lnTo>
                <a:lnTo>
                  <a:pt x="0" y="209417"/>
                </a:lnTo>
                <a:lnTo>
                  <a:pt x="1645" y="217569"/>
                </a:lnTo>
                <a:lnTo>
                  <a:pt x="6132" y="224225"/>
                </a:lnTo>
                <a:lnTo>
                  <a:pt x="12788" y="228713"/>
                </a:lnTo>
                <a:lnTo>
                  <a:pt x="20941" y="230359"/>
                </a:lnTo>
                <a:lnTo>
                  <a:pt x="345539" y="230359"/>
                </a:lnTo>
                <a:lnTo>
                  <a:pt x="353692" y="228713"/>
                </a:lnTo>
                <a:lnTo>
                  <a:pt x="360348" y="224225"/>
                </a:lnTo>
                <a:lnTo>
                  <a:pt x="364835" y="217569"/>
                </a:lnTo>
                <a:lnTo>
                  <a:pt x="366480" y="209417"/>
                </a:lnTo>
                <a:lnTo>
                  <a:pt x="366480" y="20941"/>
                </a:lnTo>
                <a:lnTo>
                  <a:pt x="364835" y="12790"/>
                </a:lnTo>
                <a:lnTo>
                  <a:pt x="360348" y="6133"/>
                </a:lnTo>
                <a:lnTo>
                  <a:pt x="353692" y="1645"/>
                </a:lnTo>
                <a:lnTo>
                  <a:pt x="345539" y="0"/>
                </a:lnTo>
                <a:close/>
              </a:path>
            </a:pathLst>
          </a:custGeom>
          <a:solidFill>
            <a:srgbClr val="FF55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218990" y="2489841"/>
            <a:ext cx="30480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40px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648829" y="1664871"/>
            <a:ext cx="3926582" cy="67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2929314" y="1683583"/>
            <a:ext cx="544830" cy="3103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4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NYCETH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3517912" y="1738166"/>
            <a:ext cx="136121" cy="94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4405709" y="1595627"/>
            <a:ext cx="402590" cy="622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3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09:45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4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850523" y="1673112"/>
            <a:ext cx="36068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100%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6229872" y="1717225"/>
            <a:ext cx="256540" cy="99695"/>
          </a:xfrm>
          <a:custGeom>
            <a:avLst/>
            <a:gdLst/>
            <a:ahLst/>
            <a:cxnLst/>
            <a:rect l="l" t="t" r="r" b="b"/>
            <a:pathLst>
              <a:path w="256540" h="99694">
                <a:moveTo>
                  <a:pt x="228548" y="0"/>
                </a:moveTo>
                <a:lnTo>
                  <a:pt x="7005" y="0"/>
                </a:lnTo>
                <a:lnTo>
                  <a:pt x="0" y="6994"/>
                </a:lnTo>
                <a:lnTo>
                  <a:pt x="61" y="92478"/>
                </a:lnTo>
                <a:lnTo>
                  <a:pt x="7046" y="99473"/>
                </a:lnTo>
                <a:lnTo>
                  <a:pt x="228589" y="99473"/>
                </a:lnTo>
                <a:lnTo>
                  <a:pt x="233833" y="94237"/>
                </a:lnTo>
                <a:lnTo>
                  <a:pt x="9936" y="94237"/>
                </a:lnTo>
                <a:lnTo>
                  <a:pt x="5235" y="89510"/>
                </a:lnTo>
                <a:lnTo>
                  <a:pt x="5292" y="9963"/>
                </a:lnTo>
                <a:lnTo>
                  <a:pt x="9957" y="5235"/>
                </a:lnTo>
                <a:lnTo>
                  <a:pt x="233776" y="5235"/>
                </a:lnTo>
                <a:lnTo>
                  <a:pt x="228548" y="0"/>
                </a:lnTo>
                <a:close/>
              </a:path>
              <a:path w="256540" h="99694">
                <a:moveTo>
                  <a:pt x="233776" y="5235"/>
                </a:moveTo>
                <a:lnTo>
                  <a:pt x="225658" y="5235"/>
                </a:lnTo>
                <a:lnTo>
                  <a:pt x="230359" y="9963"/>
                </a:lnTo>
                <a:lnTo>
                  <a:pt x="230302" y="89510"/>
                </a:lnTo>
                <a:lnTo>
                  <a:pt x="225637" y="94237"/>
                </a:lnTo>
                <a:lnTo>
                  <a:pt x="233833" y="94237"/>
                </a:lnTo>
                <a:lnTo>
                  <a:pt x="235594" y="92478"/>
                </a:lnTo>
                <a:lnTo>
                  <a:pt x="235533" y="6994"/>
                </a:lnTo>
                <a:lnTo>
                  <a:pt x="233776" y="5235"/>
                </a:lnTo>
                <a:close/>
              </a:path>
              <a:path w="256540" h="99694">
                <a:moveTo>
                  <a:pt x="222715" y="10470"/>
                </a:moveTo>
                <a:lnTo>
                  <a:pt x="12847" y="10470"/>
                </a:lnTo>
                <a:lnTo>
                  <a:pt x="10470" y="12736"/>
                </a:lnTo>
                <a:lnTo>
                  <a:pt x="10513" y="86736"/>
                </a:lnTo>
                <a:lnTo>
                  <a:pt x="12879" y="89002"/>
                </a:lnTo>
                <a:lnTo>
                  <a:pt x="222747" y="89002"/>
                </a:lnTo>
                <a:lnTo>
                  <a:pt x="225124" y="86736"/>
                </a:lnTo>
                <a:lnTo>
                  <a:pt x="225081" y="12736"/>
                </a:lnTo>
                <a:lnTo>
                  <a:pt x="222715" y="10470"/>
                </a:lnTo>
                <a:close/>
              </a:path>
              <a:path w="256540" h="99694">
                <a:moveTo>
                  <a:pt x="253049" y="31412"/>
                </a:moveTo>
                <a:lnTo>
                  <a:pt x="240830" y="31412"/>
                </a:lnTo>
                <a:lnTo>
                  <a:pt x="240830" y="68060"/>
                </a:lnTo>
                <a:lnTo>
                  <a:pt x="253018" y="68060"/>
                </a:lnTo>
                <a:lnTo>
                  <a:pt x="256536" y="64546"/>
                </a:lnTo>
                <a:lnTo>
                  <a:pt x="256536" y="34892"/>
                </a:lnTo>
                <a:lnTo>
                  <a:pt x="253049" y="31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2743067" y="1780050"/>
            <a:ext cx="20955" cy="52705"/>
          </a:xfrm>
          <a:custGeom>
            <a:avLst/>
            <a:gdLst/>
            <a:ahLst/>
            <a:cxnLst/>
            <a:rect l="l" t="t" r="r" b="b"/>
            <a:pathLst>
              <a:path w="20954" h="52705">
                <a:moveTo>
                  <a:pt x="20941" y="0"/>
                </a:moveTo>
                <a:lnTo>
                  <a:pt x="0" y="0"/>
                </a:lnTo>
                <a:lnTo>
                  <a:pt x="0" y="52354"/>
                </a:lnTo>
                <a:lnTo>
                  <a:pt x="20941" y="52354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2784951" y="1769579"/>
            <a:ext cx="20955" cy="62865"/>
          </a:xfrm>
          <a:custGeom>
            <a:avLst/>
            <a:gdLst/>
            <a:ahLst/>
            <a:cxnLst/>
            <a:rect l="l" t="t" r="r" b="b"/>
            <a:pathLst>
              <a:path w="20954" h="62864">
                <a:moveTo>
                  <a:pt x="20941" y="0"/>
                </a:moveTo>
                <a:lnTo>
                  <a:pt x="0" y="0"/>
                </a:lnTo>
                <a:lnTo>
                  <a:pt x="0" y="62825"/>
                </a:lnTo>
                <a:lnTo>
                  <a:pt x="20941" y="62825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2826834" y="1748637"/>
            <a:ext cx="20955" cy="83820"/>
          </a:xfrm>
          <a:custGeom>
            <a:avLst/>
            <a:gdLst/>
            <a:ahLst/>
            <a:cxnLst/>
            <a:rect l="l" t="t" r="r" b="b"/>
            <a:pathLst>
              <a:path w="20954" h="83819">
                <a:moveTo>
                  <a:pt x="20941" y="0"/>
                </a:moveTo>
                <a:lnTo>
                  <a:pt x="0" y="0"/>
                </a:lnTo>
                <a:lnTo>
                  <a:pt x="0" y="83767"/>
                </a:lnTo>
                <a:lnTo>
                  <a:pt x="20941" y="83767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879189" y="172769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0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2805892" y="2009378"/>
            <a:ext cx="112687" cy="19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329619" y="1664871"/>
            <a:ext cx="3926582" cy="670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610104" y="1683583"/>
            <a:ext cx="544830" cy="3103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204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NYCETH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198703" y="1738166"/>
            <a:ext cx="136121" cy="94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086499" y="1595627"/>
            <a:ext cx="402590" cy="6223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83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09:45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Malgun Gothic" panose="020B0503020000020004" pitchFamily="34" charset="-127"/>
              <a:ea typeface="Malgun Gothic" panose="020B0503020000020004" pitchFamily="34" charset="-127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</a:t>
            </a:r>
            <a:endParaRPr sz="14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0531313" y="1673112"/>
            <a:ext cx="36068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</a:rPr>
              <a:t>100%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Arial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0910662" y="1717225"/>
            <a:ext cx="256540" cy="99695"/>
          </a:xfrm>
          <a:custGeom>
            <a:avLst/>
            <a:gdLst/>
            <a:ahLst/>
            <a:cxnLst/>
            <a:rect l="l" t="t" r="r" b="b"/>
            <a:pathLst>
              <a:path w="256540" h="99694">
                <a:moveTo>
                  <a:pt x="228548" y="0"/>
                </a:moveTo>
                <a:lnTo>
                  <a:pt x="7005" y="0"/>
                </a:lnTo>
                <a:lnTo>
                  <a:pt x="0" y="6994"/>
                </a:lnTo>
                <a:lnTo>
                  <a:pt x="61" y="92478"/>
                </a:lnTo>
                <a:lnTo>
                  <a:pt x="7046" y="99473"/>
                </a:lnTo>
                <a:lnTo>
                  <a:pt x="228589" y="99473"/>
                </a:lnTo>
                <a:lnTo>
                  <a:pt x="233833" y="94237"/>
                </a:lnTo>
                <a:lnTo>
                  <a:pt x="9936" y="94237"/>
                </a:lnTo>
                <a:lnTo>
                  <a:pt x="5235" y="89510"/>
                </a:lnTo>
                <a:lnTo>
                  <a:pt x="5292" y="9963"/>
                </a:lnTo>
                <a:lnTo>
                  <a:pt x="9957" y="5235"/>
                </a:lnTo>
                <a:lnTo>
                  <a:pt x="233776" y="5235"/>
                </a:lnTo>
                <a:lnTo>
                  <a:pt x="228548" y="0"/>
                </a:lnTo>
                <a:close/>
              </a:path>
              <a:path w="256540" h="99694">
                <a:moveTo>
                  <a:pt x="233776" y="5235"/>
                </a:moveTo>
                <a:lnTo>
                  <a:pt x="225658" y="5235"/>
                </a:lnTo>
                <a:lnTo>
                  <a:pt x="230359" y="9963"/>
                </a:lnTo>
                <a:lnTo>
                  <a:pt x="230302" y="89510"/>
                </a:lnTo>
                <a:lnTo>
                  <a:pt x="225637" y="94237"/>
                </a:lnTo>
                <a:lnTo>
                  <a:pt x="233833" y="94237"/>
                </a:lnTo>
                <a:lnTo>
                  <a:pt x="235594" y="92478"/>
                </a:lnTo>
                <a:lnTo>
                  <a:pt x="235533" y="6994"/>
                </a:lnTo>
                <a:lnTo>
                  <a:pt x="233776" y="5235"/>
                </a:lnTo>
                <a:close/>
              </a:path>
              <a:path w="256540" h="99694">
                <a:moveTo>
                  <a:pt x="222715" y="10470"/>
                </a:moveTo>
                <a:lnTo>
                  <a:pt x="12847" y="10470"/>
                </a:lnTo>
                <a:lnTo>
                  <a:pt x="10470" y="12736"/>
                </a:lnTo>
                <a:lnTo>
                  <a:pt x="10513" y="86736"/>
                </a:lnTo>
                <a:lnTo>
                  <a:pt x="12879" y="89002"/>
                </a:lnTo>
                <a:lnTo>
                  <a:pt x="222747" y="89002"/>
                </a:lnTo>
                <a:lnTo>
                  <a:pt x="225124" y="86736"/>
                </a:lnTo>
                <a:lnTo>
                  <a:pt x="225081" y="12736"/>
                </a:lnTo>
                <a:lnTo>
                  <a:pt x="222715" y="10470"/>
                </a:lnTo>
                <a:close/>
              </a:path>
              <a:path w="256540" h="99694">
                <a:moveTo>
                  <a:pt x="253049" y="31412"/>
                </a:moveTo>
                <a:lnTo>
                  <a:pt x="240830" y="31412"/>
                </a:lnTo>
                <a:lnTo>
                  <a:pt x="240830" y="68060"/>
                </a:lnTo>
                <a:lnTo>
                  <a:pt x="253018" y="68060"/>
                </a:lnTo>
                <a:lnTo>
                  <a:pt x="256536" y="64546"/>
                </a:lnTo>
                <a:lnTo>
                  <a:pt x="256536" y="34892"/>
                </a:lnTo>
                <a:lnTo>
                  <a:pt x="253049" y="314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423857" y="1780050"/>
            <a:ext cx="20955" cy="52705"/>
          </a:xfrm>
          <a:custGeom>
            <a:avLst/>
            <a:gdLst/>
            <a:ahLst/>
            <a:cxnLst/>
            <a:rect l="l" t="t" r="r" b="b"/>
            <a:pathLst>
              <a:path w="20954" h="52705">
                <a:moveTo>
                  <a:pt x="20941" y="0"/>
                </a:moveTo>
                <a:lnTo>
                  <a:pt x="0" y="0"/>
                </a:lnTo>
                <a:lnTo>
                  <a:pt x="0" y="52354"/>
                </a:lnTo>
                <a:lnTo>
                  <a:pt x="20941" y="52354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7465741" y="1769579"/>
            <a:ext cx="20955" cy="62865"/>
          </a:xfrm>
          <a:custGeom>
            <a:avLst/>
            <a:gdLst/>
            <a:ahLst/>
            <a:cxnLst/>
            <a:rect l="l" t="t" r="r" b="b"/>
            <a:pathLst>
              <a:path w="20954" h="62864">
                <a:moveTo>
                  <a:pt x="20941" y="0"/>
                </a:moveTo>
                <a:lnTo>
                  <a:pt x="0" y="0"/>
                </a:lnTo>
                <a:lnTo>
                  <a:pt x="0" y="62825"/>
                </a:lnTo>
                <a:lnTo>
                  <a:pt x="20941" y="62825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507624" y="1748637"/>
            <a:ext cx="20955" cy="83820"/>
          </a:xfrm>
          <a:custGeom>
            <a:avLst/>
            <a:gdLst/>
            <a:ahLst/>
            <a:cxnLst/>
            <a:rect l="l" t="t" r="r" b="b"/>
            <a:pathLst>
              <a:path w="20954" h="83819">
                <a:moveTo>
                  <a:pt x="20941" y="0"/>
                </a:moveTo>
                <a:lnTo>
                  <a:pt x="0" y="0"/>
                </a:lnTo>
                <a:lnTo>
                  <a:pt x="0" y="83767"/>
                </a:lnTo>
                <a:lnTo>
                  <a:pt x="20941" y="83767"/>
                </a:lnTo>
                <a:lnTo>
                  <a:pt x="209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559978" y="1727696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08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486683" y="2009378"/>
            <a:ext cx="112684" cy="1904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329620" y="6984080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568220" y="7076089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标题内容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657132" y="7086560"/>
            <a:ext cx="31877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BEBEB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全部</a:t>
            </a:r>
            <a:endParaRPr sz="11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7329620" y="7408151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502389" y="7120201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121"/>
                </a:lnTo>
              </a:path>
            </a:pathLst>
          </a:custGeom>
          <a:ln w="31412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11025234" y="7130062"/>
            <a:ext cx="74510" cy="134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7329620" y="7528566"/>
            <a:ext cx="3926840" cy="419100"/>
          </a:xfrm>
          <a:custGeom>
            <a:avLst/>
            <a:gdLst/>
            <a:ahLst/>
            <a:cxnLst/>
            <a:rect l="l" t="t" r="r" b="b"/>
            <a:pathLst>
              <a:path w="3926840" h="419100">
                <a:moveTo>
                  <a:pt x="0" y="0"/>
                </a:moveTo>
                <a:lnTo>
                  <a:pt x="3926582" y="0"/>
                </a:lnTo>
                <a:lnTo>
                  <a:pt x="3926582" y="418835"/>
                </a:lnTo>
                <a:lnTo>
                  <a:pt x="0" y="4188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568220" y="7620575"/>
            <a:ext cx="65405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标题内容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0363947" y="7631046"/>
            <a:ext cx="61214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BEBEB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查看更多</a:t>
            </a:r>
            <a:endParaRPr sz="11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329620" y="7952637"/>
            <a:ext cx="3926840" cy="0"/>
          </a:xfrm>
          <a:custGeom>
            <a:avLst/>
            <a:gdLst/>
            <a:ahLst/>
            <a:cxnLst/>
            <a:rect l="l" t="t" r="r" b="b"/>
            <a:pathLst>
              <a:path w="3926840">
                <a:moveTo>
                  <a:pt x="0" y="0"/>
                </a:moveTo>
                <a:lnTo>
                  <a:pt x="3926582" y="0"/>
                </a:lnTo>
              </a:path>
            </a:pathLst>
          </a:custGeom>
          <a:ln w="1047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502389" y="766468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121"/>
                </a:lnTo>
              </a:path>
            </a:pathLst>
          </a:custGeom>
          <a:ln w="31412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1025234" y="7674548"/>
            <a:ext cx="74510" cy="134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object 3">
            <a:extLst>
              <a:ext uri="{FF2B5EF4-FFF2-40B4-BE49-F238E27FC236}">
                <a16:creationId xmlns:a16="http://schemas.microsoft.com/office/drawing/2014/main" id="{524630D4-C138-4531-8B84-0EA4E3C4F051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0" name="object 2">
            <a:extLst>
              <a:ext uri="{FF2B5EF4-FFF2-40B4-BE49-F238E27FC236}">
                <a16:creationId xmlns:a16="http://schemas.microsoft.com/office/drawing/2014/main" id="{96C1BB51-870E-435E-B7DD-861491D809E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D0CEE58-5E69-4FED-94A8-3034E5DDCBBB}"/>
              </a:ext>
            </a:extLst>
          </p:cNvPr>
          <p:cNvSpPr txBox="1"/>
          <p:nvPr/>
        </p:nvSpPr>
        <p:spPr>
          <a:xfrm>
            <a:off x="7295048" y="1119012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분단 메뉴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2" name="object 117">
            <a:extLst>
              <a:ext uri="{FF2B5EF4-FFF2-40B4-BE49-F238E27FC236}">
                <a16:creationId xmlns:a16="http://schemas.microsoft.com/office/drawing/2014/main" id="{D6410D8E-5171-41F5-8F4C-6E2FFDC9430C}"/>
              </a:ext>
            </a:extLst>
          </p:cNvPr>
          <p:cNvSpPr txBox="1"/>
          <p:nvPr/>
        </p:nvSpPr>
        <p:spPr>
          <a:xfrm>
            <a:off x="7892328" y="2841733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3" name="object 117">
            <a:extLst>
              <a:ext uri="{FF2B5EF4-FFF2-40B4-BE49-F238E27FC236}">
                <a16:creationId xmlns:a16="http://schemas.microsoft.com/office/drawing/2014/main" id="{1A9A2F31-32DA-4672-92E6-D6C6B0A2C42B}"/>
              </a:ext>
            </a:extLst>
          </p:cNvPr>
          <p:cNvSpPr txBox="1"/>
          <p:nvPr/>
        </p:nvSpPr>
        <p:spPr>
          <a:xfrm>
            <a:off x="9865282" y="2864310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4" name="object 117">
            <a:extLst>
              <a:ext uri="{FF2B5EF4-FFF2-40B4-BE49-F238E27FC236}">
                <a16:creationId xmlns:a16="http://schemas.microsoft.com/office/drawing/2014/main" id="{9D468189-33B8-45B6-A15B-7C8C926C13A8}"/>
              </a:ext>
            </a:extLst>
          </p:cNvPr>
          <p:cNvSpPr txBox="1"/>
          <p:nvPr/>
        </p:nvSpPr>
        <p:spPr>
          <a:xfrm>
            <a:off x="8852357" y="2216630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5" name="object 117">
            <a:extLst>
              <a:ext uri="{FF2B5EF4-FFF2-40B4-BE49-F238E27FC236}">
                <a16:creationId xmlns:a16="http://schemas.microsoft.com/office/drawing/2014/main" id="{9138BB9C-2A2C-4665-9CCD-3EC209293C65}"/>
              </a:ext>
            </a:extLst>
          </p:cNvPr>
          <p:cNvSpPr txBox="1"/>
          <p:nvPr/>
        </p:nvSpPr>
        <p:spPr>
          <a:xfrm>
            <a:off x="12685827" y="2689056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6" name="object 117">
            <a:extLst>
              <a:ext uri="{FF2B5EF4-FFF2-40B4-BE49-F238E27FC236}">
                <a16:creationId xmlns:a16="http://schemas.microsoft.com/office/drawing/2014/main" id="{7073192C-4D45-4AEE-9B6D-50F2CE0DBB3C}"/>
              </a:ext>
            </a:extLst>
          </p:cNvPr>
          <p:cNvSpPr txBox="1"/>
          <p:nvPr/>
        </p:nvSpPr>
        <p:spPr>
          <a:xfrm>
            <a:off x="13639737" y="2682809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부인과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7" name="object 117">
            <a:extLst>
              <a:ext uri="{FF2B5EF4-FFF2-40B4-BE49-F238E27FC236}">
                <a16:creationId xmlns:a16="http://schemas.microsoft.com/office/drawing/2014/main" id="{219D495B-93DA-4F95-841E-1517C32A3D76}"/>
              </a:ext>
            </a:extLst>
          </p:cNvPr>
          <p:cNvSpPr txBox="1"/>
          <p:nvPr/>
        </p:nvSpPr>
        <p:spPr>
          <a:xfrm>
            <a:off x="14604850" y="2670877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8" name="object 117">
            <a:extLst>
              <a:ext uri="{FF2B5EF4-FFF2-40B4-BE49-F238E27FC236}">
                <a16:creationId xmlns:a16="http://schemas.microsoft.com/office/drawing/2014/main" id="{9FCD0B18-9AF5-4ADB-8B8B-FF4D19801740}"/>
              </a:ext>
            </a:extLst>
          </p:cNvPr>
          <p:cNvSpPr txBox="1"/>
          <p:nvPr/>
        </p:nvSpPr>
        <p:spPr>
          <a:xfrm>
            <a:off x="15569963" y="2674097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필터링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9" name="object 117">
            <a:extLst>
              <a:ext uri="{FF2B5EF4-FFF2-40B4-BE49-F238E27FC236}">
                <a16:creationId xmlns:a16="http://schemas.microsoft.com/office/drawing/2014/main" id="{41CE5AC8-7726-4A2A-B936-5AE45840AF31}"/>
              </a:ext>
            </a:extLst>
          </p:cNvPr>
          <p:cNvSpPr txBox="1"/>
          <p:nvPr/>
        </p:nvSpPr>
        <p:spPr>
          <a:xfrm>
            <a:off x="15451803" y="3402056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전체분류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0" name="object 117">
            <a:extLst>
              <a:ext uri="{FF2B5EF4-FFF2-40B4-BE49-F238E27FC236}">
                <a16:creationId xmlns:a16="http://schemas.microsoft.com/office/drawing/2014/main" id="{188E4C1B-5410-4B7E-B85F-E11F7E4EFA91}"/>
              </a:ext>
            </a:extLst>
          </p:cNvPr>
          <p:cNvSpPr txBox="1"/>
          <p:nvPr/>
        </p:nvSpPr>
        <p:spPr>
          <a:xfrm>
            <a:off x="14117807" y="3382017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전체분류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1" name="object 117">
            <a:extLst>
              <a:ext uri="{FF2B5EF4-FFF2-40B4-BE49-F238E27FC236}">
                <a16:creationId xmlns:a16="http://schemas.microsoft.com/office/drawing/2014/main" id="{E27C7C4E-7A3B-4EBB-B427-E2FE777F7346}"/>
              </a:ext>
            </a:extLst>
          </p:cNvPr>
          <p:cNvSpPr txBox="1"/>
          <p:nvPr/>
        </p:nvSpPr>
        <p:spPr>
          <a:xfrm>
            <a:off x="12827917" y="3384593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전체분류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2" name="object 117">
            <a:extLst>
              <a:ext uri="{FF2B5EF4-FFF2-40B4-BE49-F238E27FC236}">
                <a16:creationId xmlns:a16="http://schemas.microsoft.com/office/drawing/2014/main" id="{3F014B5A-AA03-4C6D-99DB-A0435ED7F2A2}"/>
              </a:ext>
            </a:extLst>
          </p:cNvPr>
          <p:cNvSpPr txBox="1"/>
          <p:nvPr/>
        </p:nvSpPr>
        <p:spPr>
          <a:xfrm>
            <a:off x="13173939" y="4259523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심천시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3" name="object 117">
            <a:extLst>
              <a:ext uri="{FF2B5EF4-FFF2-40B4-BE49-F238E27FC236}">
                <a16:creationId xmlns:a16="http://schemas.microsoft.com/office/drawing/2014/main" id="{6869FE75-7619-4414-88A8-D9B0ACB706A6}"/>
              </a:ext>
            </a:extLst>
          </p:cNvPr>
          <p:cNvSpPr txBox="1"/>
          <p:nvPr/>
        </p:nvSpPr>
        <p:spPr>
          <a:xfrm>
            <a:off x="15130359" y="427839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전국 리서치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3084587"/>
            <a:ext cx="3397250" cy="841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탭 바는 정보를 같은 등급으로 구성하기에 유저가 더 많은 정보를 빠르게 찾을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개의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Tab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바 구성이 가능하고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 전환 시 별도의 창으로 보여주는 게 아니라 동일 화면에서 전환한다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9" name="object 4">
            <a:extLst>
              <a:ext uri="{FF2B5EF4-FFF2-40B4-BE49-F238E27FC236}">
                <a16:creationId xmlns:a16="http://schemas.microsoft.com/office/drawing/2014/main" id="{D9CD8B57-2C0F-4F7E-A252-1AB26CAFB22A}"/>
              </a:ext>
            </a:extLst>
          </p:cNvPr>
          <p:cNvSpPr txBox="1"/>
          <p:nvPr/>
        </p:nvSpPr>
        <p:spPr>
          <a:xfrm>
            <a:off x="819735" y="2161238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탭 바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3" name="object 4">
            <a:extLst>
              <a:ext uri="{FF2B5EF4-FFF2-40B4-BE49-F238E27FC236}">
                <a16:creationId xmlns:a16="http://schemas.microsoft.com/office/drawing/2014/main" id="{77F3043E-9C0A-4480-8A15-DF867AEFDFE6}"/>
              </a:ext>
            </a:extLst>
          </p:cNvPr>
          <p:cNvSpPr txBox="1"/>
          <p:nvPr/>
        </p:nvSpPr>
        <p:spPr>
          <a:xfrm>
            <a:off x="819735" y="2486070"/>
            <a:ext cx="3402329" cy="414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탭 바는 화면의 하단에 위치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각자 다른 화면에서 빠르게 전환할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2" name="object 3">
            <a:extLst>
              <a:ext uri="{FF2B5EF4-FFF2-40B4-BE49-F238E27FC236}">
                <a16:creationId xmlns:a16="http://schemas.microsoft.com/office/drawing/2014/main" id="{6FEAEB1C-49C2-4A62-8F12-ED78BA003D3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4" name="object 2">
            <a:extLst>
              <a:ext uri="{FF2B5EF4-FFF2-40B4-BE49-F238E27FC236}">
                <a16:creationId xmlns:a16="http://schemas.microsoft.com/office/drawing/2014/main" id="{B1AC745C-EB01-4F1A-8C00-0D48B6DA8807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5BAB4F-8FAD-4EA2-BEFF-44FB1383D74B}"/>
              </a:ext>
            </a:extLst>
          </p:cNvPr>
          <p:cNvSpPr txBox="1"/>
          <p:nvPr/>
        </p:nvSpPr>
        <p:spPr>
          <a:xfrm>
            <a:off x="7176511" y="1115395"/>
            <a:ext cx="138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dirty="0">
                <a:solidFill>
                  <a:srgbClr val="0000FF"/>
                </a:solidFill>
              </a:rPr>
              <a:t>탭 바 </a:t>
            </a:r>
            <a:r>
              <a:rPr lang="en-US" altLang="ko-KR" sz="1400" b="1" dirty="0">
                <a:solidFill>
                  <a:srgbClr val="0000FF"/>
                </a:solidFill>
              </a:rPr>
              <a:t>( Tab Bar 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6" name="object 117">
            <a:extLst>
              <a:ext uri="{FF2B5EF4-FFF2-40B4-BE49-F238E27FC236}">
                <a16:creationId xmlns:a16="http://schemas.microsoft.com/office/drawing/2014/main" id="{A3A0426A-0AB4-4E82-84DE-4E6831458FB0}"/>
              </a:ext>
            </a:extLst>
          </p:cNvPr>
          <p:cNvSpPr txBox="1"/>
          <p:nvPr/>
        </p:nvSpPr>
        <p:spPr>
          <a:xfrm>
            <a:off x="7312320" y="902862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Home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7" name="object 117">
            <a:extLst>
              <a:ext uri="{FF2B5EF4-FFF2-40B4-BE49-F238E27FC236}">
                <a16:creationId xmlns:a16="http://schemas.microsoft.com/office/drawing/2014/main" id="{44C2B536-A060-4690-8528-266176B86245}"/>
              </a:ext>
            </a:extLst>
          </p:cNvPr>
          <p:cNvSpPr txBox="1"/>
          <p:nvPr/>
        </p:nvSpPr>
        <p:spPr>
          <a:xfrm>
            <a:off x="8110839" y="904212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스타의사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8" name="object 117">
            <a:extLst>
              <a:ext uri="{FF2B5EF4-FFF2-40B4-BE49-F238E27FC236}">
                <a16:creationId xmlns:a16="http://schemas.microsoft.com/office/drawing/2014/main" id="{1ABED58F-1AB5-46F9-A331-5276E9C91D78}"/>
              </a:ext>
            </a:extLst>
          </p:cNvPr>
          <p:cNvSpPr txBox="1"/>
          <p:nvPr/>
        </p:nvSpPr>
        <p:spPr>
          <a:xfrm>
            <a:off x="8872357" y="902960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건강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9" name="object 117">
            <a:extLst>
              <a:ext uri="{FF2B5EF4-FFF2-40B4-BE49-F238E27FC236}">
                <a16:creationId xmlns:a16="http://schemas.microsoft.com/office/drawing/2014/main" id="{38182BD4-4E7C-422A-A485-364EE8EDDB8B}"/>
              </a:ext>
            </a:extLst>
          </p:cNvPr>
          <p:cNvSpPr txBox="1"/>
          <p:nvPr/>
        </p:nvSpPr>
        <p:spPr>
          <a:xfrm>
            <a:off x="9713723" y="9036690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메시지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0" name="object 117">
            <a:extLst>
              <a:ext uri="{FF2B5EF4-FFF2-40B4-BE49-F238E27FC236}">
                <a16:creationId xmlns:a16="http://schemas.microsoft.com/office/drawing/2014/main" id="{C7CE6ADC-9903-4FB0-94EF-D0EE2184A13C}"/>
              </a:ext>
            </a:extLst>
          </p:cNvPr>
          <p:cNvSpPr txBox="1"/>
          <p:nvPr/>
        </p:nvSpPr>
        <p:spPr>
          <a:xfrm>
            <a:off x="10492541" y="9045638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 정보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1" name="object 117">
            <a:extLst>
              <a:ext uri="{FF2B5EF4-FFF2-40B4-BE49-F238E27FC236}">
                <a16:creationId xmlns:a16="http://schemas.microsoft.com/office/drawing/2014/main" id="{298E29D9-3F44-4669-A312-6A64F178EEDE}"/>
              </a:ext>
            </a:extLst>
          </p:cNvPr>
          <p:cNvSpPr txBox="1"/>
          <p:nvPr/>
        </p:nvSpPr>
        <p:spPr>
          <a:xfrm>
            <a:off x="8872357" y="2236189"/>
            <a:ext cx="824066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BB768D-D7F6-4C63-8ED9-504146B03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t="13998" r="20479" b="21924"/>
          <a:stretch/>
        </p:blipFill>
        <p:spPr>
          <a:xfrm>
            <a:off x="7156450" y="1583810"/>
            <a:ext cx="9906000" cy="72408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3733782"/>
            <a:ext cx="3397250" cy="194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버튼은 화면상의 주요 행위로 유저가 관련 행위를 유도하는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액션 버튼은 유저가 클릭할 충동을 갖게 선명해야 하고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 클릭 행위가 이루어 지면 이에 상응하는 피드백을 줘야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현 화면에서 유저를 전화함에 있어 주요버튼은 하나만 배치한다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차요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현 화면을 보충할 수 있게 한 화면에 다수개의 차요 버튼을 배치한다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6" name="object 4">
            <a:extLst>
              <a:ext uri="{FF2B5EF4-FFF2-40B4-BE49-F238E27FC236}">
                <a16:creationId xmlns:a16="http://schemas.microsoft.com/office/drawing/2014/main" id="{C90EBC18-C89C-4F24-B43C-7C1495BCB072}"/>
              </a:ext>
            </a:extLst>
          </p:cNvPr>
          <p:cNvSpPr txBox="1"/>
          <p:nvPr/>
        </p:nvSpPr>
        <p:spPr>
          <a:xfrm>
            <a:off x="819735" y="2152790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9" name="object 4">
            <a:extLst>
              <a:ext uri="{FF2B5EF4-FFF2-40B4-BE49-F238E27FC236}">
                <a16:creationId xmlns:a16="http://schemas.microsoft.com/office/drawing/2014/main" id="{21CCBC6A-3C9F-4523-91ED-AB5A2389577A}"/>
              </a:ext>
            </a:extLst>
          </p:cNvPr>
          <p:cNvSpPr txBox="1"/>
          <p:nvPr/>
        </p:nvSpPr>
        <p:spPr>
          <a:xfrm>
            <a:off x="819735" y="2483650"/>
            <a:ext cx="3402329" cy="839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App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 조작 과정에서 입력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편집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삭제가 흔히 이루어 진다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다양한 컨트롤 제공은 유저가 빠르게 조작을 하게 하고 제품의 체험을 향상한다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버튼은 입력한 데이터를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submit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0" name="object 3">
            <a:extLst>
              <a:ext uri="{FF2B5EF4-FFF2-40B4-BE49-F238E27FC236}">
                <a16:creationId xmlns:a16="http://schemas.microsoft.com/office/drawing/2014/main" id="{D894D2DF-E440-44C8-9D9F-398BBFA6F583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1" name="object 2">
            <a:extLst>
              <a:ext uri="{FF2B5EF4-FFF2-40B4-BE49-F238E27FC236}">
                <a16:creationId xmlns:a16="http://schemas.microsoft.com/office/drawing/2014/main" id="{FDCEDD9F-91E2-4076-88DD-2067416CCAD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07EC7A-AB0E-4F7A-9418-9C34445B0402}"/>
              </a:ext>
            </a:extLst>
          </p:cNvPr>
          <p:cNvSpPr txBox="1"/>
          <p:nvPr/>
        </p:nvSpPr>
        <p:spPr>
          <a:xfrm>
            <a:off x="7232650" y="115897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689944-BE4A-45A1-8482-1375B7713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3" t="13621" r="20919" b="21122"/>
          <a:stretch/>
        </p:blipFill>
        <p:spPr>
          <a:xfrm>
            <a:off x="7232650" y="1583809"/>
            <a:ext cx="9753600" cy="734746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1137F81-A86B-450A-B9B5-C81E663F539A}"/>
              </a:ext>
            </a:extLst>
          </p:cNvPr>
          <p:cNvSpPr txBox="1"/>
          <p:nvPr/>
        </p:nvSpPr>
        <p:spPr>
          <a:xfrm>
            <a:off x="12871450" y="1219565"/>
            <a:ext cx="56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824970" y="3994685"/>
            <a:ext cx="227203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작은 버튼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24970" y="4905652"/>
            <a:ext cx="1336675" cy="5388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en-US" sz="1150" spc="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 </a:t>
            </a:r>
            <a:r>
              <a:rPr sz="1150" spc="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#BEBEBE </a:t>
            </a:r>
            <a:r>
              <a:rPr lang="ko-KR" altLang="en-US" sz="1150" spc="1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  </a:t>
            </a:r>
            <a:r>
              <a:rPr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#666666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4970" y="5439667"/>
            <a:ext cx="3212465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 상하와 버튼의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양측 버튼의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</a:t>
            </a:r>
          </a:p>
        </p:txBody>
      </p:sp>
      <p:sp>
        <p:nvSpPr>
          <p:cNvPr id="137" name="object 43">
            <a:extLst>
              <a:ext uri="{FF2B5EF4-FFF2-40B4-BE49-F238E27FC236}">
                <a16:creationId xmlns:a16="http://schemas.microsoft.com/office/drawing/2014/main" id="{473955E2-45A6-41DE-8850-DE42355DE7BB}"/>
              </a:ext>
            </a:extLst>
          </p:cNvPr>
          <p:cNvSpPr txBox="1"/>
          <p:nvPr/>
        </p:nvSpPr>
        <p:spPr>
          <a:xfrm>
            <a:off x="819735" y="2084784"/>
            <a:ext cx="319659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큰 버튼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1" name="object 43">
            <a:extLst>
              <a:ext uri="{FF2B5EF4-FFF2-40B4-BE49-F238E27FC236}">
                <a16:creationId xmlns:a16="http://schemas.microsoft.com/office/drawing/2014/main" id="{DE6BCF7A-DB4F-4764-9E3D-B94789C1B01A}"/>
              </a:ext>
            </a:extLst>
          </p:cNvPr>
          <p:cNvSpPr txBox="1"/>
          <p:nvPr/>
        </p:nvSpPr>
        <p:spPr>
          <a:xfrm>
            <a:off x="819735" y="2441292"/>
            <a:ext cx="3120390" cy="12861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923925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44px;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반경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#00D3C2;</a:t>
            </a:r>
          </a:p>
          <a:p>
            <a:pPr marL="17780" marR="923925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 상하와 버튼의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양측 버튼의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113px</a:t>
            </a:r>
          </a:p>
          <a:p>
            <a:pPr marL="17780" marR="923925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44px(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고정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반경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#00D3C2;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3" name="object 40">
            <a:extLst>
              <a:ext uri="{FF2B5EF4-FFF2-40B4-BE49-F238E27FC236}">
                <a16:creationId xmlns:a16="http://schemas.microsoft.com/office/drawing/2014/main" id="{CAFA6FB4-95C6-4478-BC44-E968DD71D09A}"/>
              </a:ext>
            </a:extLst>
          </p:cNvPr>
          <p:cNvSpPr txBox="1"/>
          <p:nvPr/>
        </p:nvSpPr>
        <p:spPr>
          <a:xfrm>
            <a:off x="824970" y="4376841"/>
            <a:ext cx="2272030" cy="3590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7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28px(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고정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반경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#00D3C2;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0" name="object 3">
            <a:extLst>
              <a:ext uri="{FF2B5EF4-FFF2-40B4-BE49-F238E27FC236}">
                <a16:creationId xmlns:a16="http://schemas.microsoft.com/office/drawing/2014/main" id="{B6A2A2FB-FE0C-4997-ADC2-31ED3A56675E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2" name="object 2">
            <a:extLst>
              <a:ext uri="{FF2B5EF4-FFF2-40B4-BE49-F238E27FC236}">
                <a16:creationId xmlns:a16="http://schemas.microsoft.com/office/drawing/2014/main" id="{C7F43DCB-A13B-4566-A382-2E209DDE6E9C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DCFE4D0-467B-420D-B68A-8078445C4758}"/>
              </a:ext>
            </a:extLst>
          </p:cNvPr>
          <p:cNvSpPr txBox="1"/>
          <p:nvPr/>
        </p:nvSpPr>
        <p:spPr>
          <a:xfrm>
            <a:off x="6733858" y="1632208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AFCBD5-A650-4EC5-829F-D83D1C214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16685" r="13798" b="24484"/>
          <a:stretch/>
        </p:blipFill>
        <p:spPr>
          <a:xfrm>
            <a:off x="6242050" y="1920874"/>
            <a:ext cx="11811000" cy="6629401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4BB72EA0-E8DE-4044-88B8-7536903FDD97}"/>
              </a:ext>
            </a:extLst>
          </p:cNvPr>
          <p:cNvSpPr txBox="1"/>
          <p:nvPr/>
        </p:nvSpPr>
        <p:spPr>
          <a:xfrm>
            <a:off x="13983593" y="1689298"/>
            <a:ext cx="56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0254E7-A13F-418F-B6EE-8B492BCFC345}"/>
              </a:ext>
            </a:extLst>
          </p:cNvPr>
          <p:cNvSpPr txBox="1"/>
          <p:nvPr/>
        </p:nvSpPr>
        <p:spPr>
          <a:xfrm>
            <a:off x="10585450" y="6721475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14pt,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색상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00D2C3</a:t>
            </a:r>
          </a:p>
          <a:p>
            <a:r>
              <a:rPr lang="ko-KR" altLang="en-US" sz="10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채운색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606F535-F91F-41C7-9698-F5AD6486AAB4}"/>
              </a:ext>
            </a:extLst>
          </p:cNvPr>
          <p:cNvSpPr txBox="1"/>
          <p:nvPr/>
        </p:nvSpPr>
        <p:spPr>
          <a:xfrm>
            <a:off x="10617200" y="7331075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14pt,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색상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00D2C3</a:t>
            </a:r>
          </a:p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Border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72AE8D2-A0F6-4231-874B-26EC2C17F2B6}"/>
              </a:ext>
            </a:extLst>
          </p:cNvPr>
          <p:cNvSpPr txBox="1"/>
          <p:nvPr/>
        </p:nvSpPr>
        <p:spPr>
          <a:xfrm>
            <a:off x="10617200" y="7864475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14pt, 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색상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 666666</a:t>
            </a:r>
          </a:p>
          <a:p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Border</a:t>
            </a:r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#DDDDDD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F5FB651-32BB-4C85-9316-4FCD7516427F}"/>
              </a:ext>
            </a:extLst>
          </p:cNvPr>
          <p:cNvSpPr txBox="1"/>
          <p:nvPr/>
        </p:nvSpPr>
        <p:spPr>
          <a:xfrm>
            <a:off x="10617200" y="5185648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#DDDDDD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#DDDDDD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69F73E5-274F-4B4A-BE62-AB5FEF5A78FA}"/>
              </a:ext>
            </a:extLst>
          </p:cNvPr>
          <p:cNvSpPr txBox="1"/>
          <p:nvPr/>
        </p:nvSpPr>
        <p:spPr>
          <a:xfrm>
            <a:off x="10617200" y="4499848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35A9930-4E4B-46FA-834E-DB695100A6D7}"/>
              </a:ext>
            </a:extLst>
          </p:cNvPr>
          <p:cNvSpPr txBox="1"/>
          <p:nvPr/>
        </p:nvSpPr>
        <p:spPr>
          <a:xfrm>
            <a:off x="10617200" y="3519729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#DDDDDD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168540F-9A59-4537-92DB-9D87FF2D6510}"/>
              </a:ext>
            </a:extLst>
          </p:cNvPr>
          <p:cNvSpPr txBox="1"/>
          <p:nvPr/>
        </p:nvSpPr>
        <p:spPr>
          <a:xfrm>
            <a:off x="10618470" y="2910129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#00C5B7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D712BE2-4350-458E-A058-3BE4F7119A85}"/>
              </a:ext>
            </a:extLst>
          </p:cNvPr>
          <p:cNvSpPr txBox="1"/>
          <p:nvPr/>
        </p:nvSpPr>
        <p:spPr>
          <a:xfrm>
            <a:off x="10626090" y="2328471"/>
            <a:ext cx="2209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18pt, #FFFFFF</a:t>
            </a:r>
          </a:p>
          <a:p>
            <a:r>
              <a:rPr lang="ko-KR" altLang="en-US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배경색 </a:t>
            </a:r>
            <a:r>
              <a:rPr lang="en-US" altLang="ko-K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#00D2C3</a:t>
            </a:r>
            <a:endParaRPr lang="zh-CN" altLang="en-US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4970" y="2060535"/>
            <a:ext cx="32937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70" y="3484576"/>
            <a:ext cx="4487949" cy="55040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선택 상태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FFFFF</a:t>
            </a:r>
            <a:endParaRPr lang="en-US" altLang="zh-CN" sz="1150" spc="-1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912494">
              <a:lnSpc>
                <a:spcPct val="101600"/>
              </a:lnSpc>
            </a:pP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altLang="zh-CN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00D2C3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70" y="4374600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두가지 버튼의 상하좌우의 간격 </a:t>
            </a:r>
            <a:r>
              <a:rPr sz="11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4970" y="4730611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펼치기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／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숨기기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999999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3" name="object 5">
            <a:extLst>
              <a:ext uri="{FF2B5EF4-FFF2-40B4-BE49-F238E27FC236}">
                <a16:creationId xmlns:a16="http://schemas.microsoft.com/office/drawing/2014/main" id="{6997B53E-310B-4CC9-BA87-441D6A24F0F1}"/>
              </a:ext>
            </a:extLst>
          </p:cNvPr>
          <p:cNvSpPr txBox="1"/>
          <p:nvPr/>
        </p:nvSpPr>
        <p:spPr>
          <a:xfrm>
            <a:off x="824970" y="2438122"/>
            <a:ext cx="4091658" cy="539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버튼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:#</a:t>
            </a:r>
            <a:r>
              <a:rPr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</a:t>
            </a:r>
            <a:r>
              <a:rPr lang="en-US" altLang="zh-CN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DDDDDD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4" name="object 3">
            <a:extLst>
              <a:ext uri="{FF2B5EF4-FFF2-40B4-BE49-F238E27FC236}">
                <a16:creationId xmlns:a16="http://schemas.microsoft.com/office/drawing/2014/main" id="{F0A7CF04-D783-4761-8742-33D8C8EC21F6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5" name="object 2">
            <a:extLst>
              <a:ext uri="{FF2B5EF4-FFF2-40B4-BE49-F238E27FC236}">
                <a16:creationId xmlns:a16="http://schemas.microsoft.com/office/drawing/2014/main" id="{50437800-F468-4F23-A5F3-73FED7630C09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3CD2D2-14AD-4B11-A1C5-9313EA15F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1" t="15674" r="18333" b="17063"/>
          <a:stretch/>
        </p:blipFill>
        <p:spPr>
          <a:xfrm>
            <a:off x="7156450" y="1774244"/>
            <a:ext cx="10210800" cy="7614231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2996ED3F-6986-411A-BFF3-08D0B525FAD7}"/>
              </a:ext>
            </a:extLst>
          </p:cNvPr>
          <p:cNvSpPr txBox="1"/>
          <p:nvPr/>
        </p:nvSpPr>
        <p:spPr>
          <a:xfrm>
            <a:off x="7308850" y="1373453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bject 5">
            <a:extLst>
              <a:ext uri="{FF2B5EF4-FFF2-40B4-BE49-F238E27FC236}">
                <a16:creationId xmlns:a16="http://schemas.microsoft.com/office/drawing/2014/main" id="{165A3C49-7D69-4200-9047-4F5818EFF07D}"/>
              </a:ext>
            </a:extLst>
          </p:cNvPr>
          <p:cNvSpPr txBox="1"/>
          <p:nvPr/>
        </p:nvSpPr>
        <p:spPr>
          <a:xfrm>
            <a:off x="824970" y="2060535"/>
            <a:ext cx="32937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6" name="object 6">
            <a:extLst>
              <a:ext uri="{FF2B5EF4-FFF2-40B4-BE49-F238E27FC236}">
                <a16:creationId xmlns:a16="http://schemas.microsoft.com/office/drawing/2014/main" id="{A25740DB-C44E-42E1-AD12-EED1FAD90A37}"/>
              </a:ext>
            </a:extLst>
          </p:cNvPr>
          <p:cNvSpPr txBox="1"/>
          <p:nvPr/>
        </p:nvSpPr>
        <p:spPr>
          <a:xfrm>
            <a:off x="824970" y="3484576"/>
            <a:ext cx="4487949" cy="55040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선택 상태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FFFFF</a:t>
            </a:r>
            <a:endParaRPr lang="en-US" altLang="zh-CN" sz="1150" spc="-1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912494">
              <a:lnSpc>
                <a:spcPct val="101600"/>
              </a:lnSpc>
            </a:pP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lang="en-US" altLang="zh-CN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00D2C3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7" name="object 7">
            <a:extLst>
              <a:ext uri="{FF2B5EF4-FFF2-40B4-BE49-F238E27FC236}">
                <a16:creationId xmlns:a16="http://schemas.microsoft.com/office/drawing/2014/main" id="{91B7480D-336D-43E1-AEB3-F6705625DE19}"/>
              </a:ext>
            </a:extLst>
          </p:cNvPr>
          <p:cNvSpPr txBox="1"/>
          <p:nvPr/>
        </p:nvSpPr>
        <p:spPr>
          <a:xfrm>
            <a:off x="824970" y="4374600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두가지 버튼의 상하좌우의 간격 </a:t>
            </a:r>
            <a:r>
              <a:rPr sz="11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10px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8" name="object 8">
            <a:extLst>
              <a:ext uri="{FF2B5EF4-FFF2-40B4-BE49-F238E27FC236}">
                <a16:creationId xmlns:a16="http://schemas.microsoft.com/office/drawing/2014/main" id="{208A73A5-5101-42B3-87A5-B8139E5CDE90}"/>
              </a:ext>
            </a:extLst>
          </p:cNvPr>
          <p:cNvSpPr txBox="1"/>
          <p:nvPr/>
        </p:nvSpPr>
        <p:spPr>
          <a:xfrm>
            <a:off x="824970" y="4730611"/>
            <a:ext cx="275008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펼치기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／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숨기기</a:t>
            </a:r>
            <a:r>
              <a:rPr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r>
              <a:rPr lang="ko-KR" altLang="en-US" sz="1150" spc="-3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  <a:r>
              <a:rPr lang="ko-KR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999999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9" name="object 5">
            <a:extLst>
              <a:ext uri="{FF2B5EF4-FFF2-40B4-BE49-F238E27FC236}">
                <a16:creationId xmlns:a16="http://schemas.microsoft.com/office/drawing/2014/main" id="{D3CA78BA-916F-4255-B249-69AF4873506F}"/>
              </a:ext>
            </a:extLst>
          </p:cNvPr>
          <p:cNvSpPr txBox="1"/>
          <p:nvPr/>
        </p:nvSpPr>
        <p:spPr>
          <a:xfrm>
            <a:off x="824970" y="2438122"/>
            <a:ext cx="4091658" cy="539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10"/>
              </a:spcBef>
            </a:pP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버튼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28px,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길이는 폰트에 따라 조정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좌우문자와의 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</a:t>
            </a:r>
            <a:r>
              <a:rPr lang="en-US" altLang="zh-CN" sz="1150" spc="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:#</a:t>
            </a:r>
            <a:r>
              <a:rPr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</a:t>
            </a:r>
            <a:r>
              <a:rPr lang="en-US" altLang="zh-CN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상하문자와의 </a:t>
            </a:r>
            <a:r>
              <a:rPr lang="en-US" altLang="ko-KR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Margin(</a:t>
            </a:r>
            <a:r>
              <a:rPr lang="zh-CN" altLang="en-US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边距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7px  </a:t>
            </a:r>
            <a:r>
              <a:rPr lang="ko-KR" altLang="en-US" sz="1150" spc="-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DDDDDD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4" name="object 3">
            <a:extLst>
              <a:ext uri="{FF2B5EF4-FFF2-40B4-BE49-F238E27FC236}">
                <a16:creationId xmlns:a16="http://schemas.microsoft.com/office/drawing/2014/main" id="{91E5E517-4E93-48DE-BD24-9E5647E10B7D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0" name="object 2">
            <a:extLst>
              <a:ext uri="{FF2B5EF4-FFF2-40B4-BE49-F238E27FC236}">
                <a16:creationId xmlns:a16="http://schemas.microsoft.com/office/drawing/2014/main" id="{F89B5407-7D06-415C-9B00-65B3077DE7A3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7509D36-5599-4E6E-A7A5-0519FC4D4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9" t="14005" r="23655" b="16310"/>
          <a:stretch/>
        </p:blipFill>
        <p:spPr>
          <a:xfrm>
            <a:off x="7385050" y="1583809"/>
            <a:ext cx="9220200" cy="7880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970" y="751674"/>
            <a:ext cx="1640205" cy="1118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840"/>
              </a:lnSpc>
              <a:spcBef>
                <a:spcPts val="120"/>
              </a:spcBef>
            </a:pPr>
            <a:r>
              <a:rPr lang="ko-KR" altLang="en-US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머리말</a:t>
            </a:r>
            <a:endParaRPr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975">
              <a:lnSpc>
                <a:spcPts val="1900"/>
              </a:lnSpc>
            </a:pPr>
            <a:r>
              <a:rPr sz="1650" spc="20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INTRODUCTION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970" y="4672390"/>
            <a:ext cx="5165179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(1)</a:t>
            </a:r>
            <a:r>
              <a:rPr lang="ko-KR" altLang="en-US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시각의 통일과 상속</a:t>
            </a:r>
            <a:endParaRPr lang="en-US" altLang="zh-CN" spc="11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(2)</a:t>
            </a:r>
            <a:r>
              <a:rPr lang="ko-KR" altLang="en-US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작업량 </a:t>
            </a:r>
            <a:r>
              <a:rPr lang="ko-KR" altLang="en-US" spc="1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단순화</a:t>
            </a:r>
            <a:r>
              <a:rPr spc="1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endParaRPr lang="en-US" altLang="zh-CN" spc="19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(3)</a:t>
            </a:r>
            <a:r>
              <a:rPr lang="ko-KR" altLang="en-US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지속적인 발전</a:t>
            </a:r>
            <a:endParaRPr lang="en-US" altLang="zh-CN" spc="17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(4)</a:t>
            </a:r>
            <a:r>
              <a:rPr lang="ko-KR" altLang="en-US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 개발의 커뮤니케이션 감소</a:t>
            </a:r>
            <a:endParaRPr lang="en-US" altLang="zh-CN" spc="8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(5)</a:t>
            </a:r>
            <a:r>
              <a:rPr lang="ko-KR" altLang="en-US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신입의 입문 </a:t>
            </a:r>
            <a:r>
              <a:rPr lang="ko-KR" altLang="en-US" spc="6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난의도</a:t>
            </a:r>
            <a:r>
              <a:rPr lang="ko-KR" altLang="en-US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pc="1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낮춤</a:t>
            </a:r>
            <a:endParaRPr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70" y="2488144"/>
            <a:ext cx="6941080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725"/>
              </a:spcBef>
            </a:pPr>
            <a:r>
              <a:rPr lang="ko-KR" altLang="en-US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 디자인 가이드라인은 제품의 끊임없는 업그레이드 과정 중의 경험을 누적하여 형성된 우수한 디자인 방법론이고</a:t>
            </a:r>
            <a:r>
              <a:rPr lang="en-US" altLang="ko-KR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번잡한 업무를 질서 있게 디자인의 효율을 높이며 제품을 최적화하여 각 팀 간의 커뮤니케이션과 인증을 받는 역할을 하고 있다</a:t>
            </a:r>
            <a:r>
              <a:rPr lang="en-US" altLang="ko-KR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 </a:t>
            </a:r>
            <a:r>
              <a:rPr lang="ko-KR" altLang="en-US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이는 </a:t>
            </a:r>
            <a:r>
              <a:rPr lang="en-US" altLang="ko-KR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60%</a:t>
            </a:r>
            <a:r>
              <a:rPr lang="ko-KR" altLang="en-US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규범을 작성하였고</a:t>
            </a:r>
            <a:r>
              <a:rPr lang="en-US" altLang="ko-KR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시각 및 일괄 상속과 동시에 디자인의 자유발휘는 제한하지는 않는다</a:t>
            </a:r>
            <a:r>
              <a:rPr lang="en-US" altLang="ko-KR" sz="1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6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24293" y="3706693"/>
            <a:ext cx="2764790" cy="2764790"/>
          </a:xfrm>
          <a:custGeom>
            <a:avLst/>
            <a:gdLst/>
            <a:ahLst/>
            <a:cxnLst/>
            <a:rect l="l" t="t" r="r" b="b"/>
            <a:pathLst>
              <a:path w="2764790" h="2764790">
                <a:moveTo>
                  <a:pt x="1430680" y="835"/>
                </a:moveTo>
                <a:lnTo>
                  <a:pt x="1333633" y="835"/>
                </a:lnTo>
                <a:lnTo>
                  <a:pt x="1285529" y="3325"/>
                </a:lnTo>
                <a:lnTo>
                  <a:pt x="1237873" y="7440"/>
                </a:lnTo>
                <a:lnTo>
                  <a:pt x="1190692" y="13153"/>
                </a:lnTo>
                <a:lnTo>
                  <a:pt x="1144013" y="20438"/>
                </a:lnTo>
                <a:lnTo>
                  <a:pt x="1097864" y="29267"/>
                </a:lnTo>
                <a:lnTo>
                  <a:pt x="1052271" y="39612"/>
                </a:lnTo>
                <a:lnTo>
                  <a:pt x="1007263" y="51446"/>
                </a:lnTo>
                <a:lnTo>
                  <a:pt x="962867" y="64741"/>
                </a:lnTo>
                <a:lnTo>
                  <a:pt x="919110" y="79471"/>
                </a:lnTo>
                <a:lnTo>
                  <a:pt x="876020" y="95607"/>
                </a:lnTo>
                <a:lnTo>
                  <a:pt x="833624" y="113123"/>
                </a:lnTo>
                <a:lnTo>
                  <a:pt x="791950" y="131990"/>
                </a:lnTo>
                <a:lnTo>
                  <a:pt x="751024" y="152182"/>
                </a:lnTo>
                <a:lnTo>
                  <a:pt x="710875" y="173671"/>
                </a:lnTo>
                <a:lnTo>
                  <a:pt x="671529" y="196430"/>
                </a:lnTo>
                <a:lnTo>
                  <a:pt x="633015" y="220431"/>
                </a:lnTo>
                <a:lnTo>
                  <a:pt x="595359" y="245647"/>
                </a:lnTo>
                <a:lnTo>
                  <a:pt x="558589" y="272050"/>
                </a:lnTo>
                <a:lnTo>
                  <a:pt x="522732" y="299613"/>
                </a:lnTo>
                <a:lnTo>
                  <a:pt x="487816" y="328309"/>
                </a:lnTo>
                <a:lnTo>
                  <a:pt x="453869" y="358110"/>
                </a:lnTo>
                <a:lnTo>
                  <a:pt x="420916" y="388989"/>
                </a:lnTo>
                <a:lnTo>
                  <a:pt x="388987" y="420918"/>
                </a:lnTo>
                <a:lnTo>
                  <a:pt x="358108" y="453870"/>
                </a:lnTo>
                <a:lnTo>
                  <a:pt x="328308" y="487818"/>
                </a:lnTo>
                <a:lnTo>
                  <a:pt x="299612" y="522734"/>
                </a:lnTo>
                <a:lnTo>
                  <a:pt x="272049" y="558591"/>
                </a:lnTo>
                <a:lnTo>
                  <a:pt x="245646" y="595361"/>
                </a:lnTo>
                <a:lnTo>
                  <a:pt x="220430" y="633017"/>
                </a:lnTo>
                <a:lnTo>
                  <a:pt x="196429" y="671531"/>
                </a:lnTo>
                <a:lnTo>
                  <a:pt x="173670" y="710877"/>
                </a:lnTo>
                <a:lnTo>
                  <a:pt x="152182" y="751026"/>
                </a:lnTo>
                <a:lnTo>
                  <a:pt x="131990" y="791952"/>
                </a:lnTo>
                <a:lnTo>
                  <a:pt x="113122" y="833626"/>
                </a:lnTo>
                <a:lnTo>
                  <a:pt x="95607" y="876022"/>
                </a:lnTo>
                <a:lnTo>
                  <a:pt x="79471" y="919112"/>
                </a:lnTo>
                <a:lnTo>
                  <a:pt x="64741" y="962869"/>
                </a:lnTo>
                <a:lnTo>
                  <a:pt x="51446" y="1007265"/>
                </a:lnTo>
                <a:lnTo>
                  <a:pt x="39612" y="1052273"/>
                </a:lnTo>
                <a:lnTo>
                  <a:pt x="29267" y="1097865"/>
                </a:lnTo>
                <a:lnTo>
                  <a:pt x="20438" y="1144014"/>
                </a:lnTo>
                <a:lnTo>
                  <a:pt x="13153" y="1190693"/>
                </a:lnTo>
                <a:lnTo>
                  <a:pt x="7440" y="1237874"/>
                </a:lnTo>
                <a:lnTo>
                  <a:pt x="3325" y="1285530"/>
                </a:lnTo>
                <a:lnTo>
                  <a:pt x="835" y="1333633"/>
                </a:lnTo>
                <a:lnTo>
                  <a:pt x="0" y="1382156"/>
                </a:lnTo>
                <a:lnTo>
                  <a:pt x="835" y="1430680"/>
                </a:lnTo>
                <a:lnTo>
                  <a:pt x="3325" y="1478783"/>
                </a:lnTo>
                <a:lnTo>
                  <a:pt x="7440" y="1526439"/>
                </a:lnTo>
                <a:lnTo>
                  <a:pt x="13153" y="1573620"/>
                </a:lnTo>
                <a:lnTo>
                  <a:pt x="20438" y="1620299"/>
                </a:lnTo>
                <a:lnTo>
                  <a:pt x="29267" y="1666448"/>
                </a:lnTo>
                <a:lnTo>
                  <a:pt x="39612" y="1712040"/>
                </a:lnTo>
                <a:lnTo>
                  <a:pt x="51446" y="1757048"/>
                </a:lnTo>
                <a:lnTo>
                  <a:pt x="64741" y="1801444"/>
                </a:lnTo>
                <a:lnTo>
                  <a:pt x="79471" y="1845201"/>
                </a:lnTo>
                <a:lnTo>
                  <a:pt x="95607" y="1888291"/>
                </a:lnTo>
                <a:lnTo>
                  <a:pt x="113122" y="1930687"/>
                </a:lnTo>
                <a:lnTo>
                  <a:pt x="131990" y="1972361"/>
                </a:lnTo>
                <a:lnTo>
                  <a:pt x="152182" y="2013287"/>
                </a:lnTo>
                <a:lnTo>
                  <a:pt x="173670" y="2053436"/>
                </a:lnTo>
                <a:lnTo>
                  <a:pt x="196429" y="2092782"/>
                </a:lnTo>
                <a:lnTo>
                  <a:pt x="220430" y="2131296"/>
                </a:lnTo>
                <a:lnTo>
                  <a:pt x="245646" y="2168952"/>
                </a:lnTo>
                <a:lnTo>
                  <a:pt x="272049" y="2205722"/>
                </a:lnTo>
                <a:lnTo>
                  <a:pt x="299612" y="2241579"/>
                </a:lnTo>
                <a:lnTo>
                  <a:pt x="328308" y="2276495"/>
                </a:lnTo>
                <a:lnTo>
                  <a:pt x="358108" y="2310443"/>
                </a:lnTo>
                <a:lnTo>
                  <a:pt x="388987" y="2343395"/>
                </a:lnTo>
                <a:lnTo>
                  <a:pt x="420916" y="2375324"/>
                </a:lnTo>
                <a:lnTo>
                  <a:pt x="453869" y="2406203"/>
                </a:lnTo>
                <a:lnTo>
                  <a:pt x="487816" y="2436004"/>
                </a:lnTo>
                <a:lnTo>
                  <a:pt x="522732" y="2464700"/>
                </a:lnTo>
                <a:lnTo>
                  <a:pt x="558589" y="2492263"/>
                </a:lnTo>
                <a:lnTo>
                  <a:pt x="595359" y="2518666"/>
                </a:lnTo>
                <a:lnTo>
                  <a:pt x="633015" y="2543882"/>
                </a:lnTo>
                <a:lnTo>
                  <a:pt x="671529" y="2567883"/>
                </a:lnTo>
                <a:lnTo>
                  <a:pt x="710875" y="2590641"/>
                </a:lnTo>
                <a:lnTo>
                  <a:pt x="751024" y="2612130"/>
                </a:lnTo>
                <a:lnTo>
                  <a:pt x="791950" y="2632322"/>
                </a:lnTo>
                <a:lnTo>
                  <a:pt x="833624" y="2651190"/>
                </a:lnTo>
                <a:lnTo>
                  <a:pt x="876020" y="2668705"/>
                </a:lnTo>
                <a:lnTo>
                  <a:pt x="919110" y="2684842"/>
                </a:lnTo>
                <a:lnTo>
                  <a:pt x="962867" y="2699571"/>
                </a:lnTo>
                <a:lnTo>
                  <a:pt x="1007263" y="2712867"/>
                </a:lnTo>
                <a:lnTo>
                  <a:pt x="1052271" y="2724701"/>
                </a:lnTo>
                <a:lnTo>
                  <a:pt x="1097864" y="2735046"/>
                </a:lnTo>
                <a:lnTo>
                  <a:pt x="1144013" y="2743874"/>
                </a:lnTo>
                <a:lnTo>
                  <a:pt x="1190692" y="2751159"/>
                </a:lnTo>
                <a:lnTo>
                  <a:pt x="1237873" y="2756873"/>
                </a:lnTo>
                <a:lnTo>
                  <a:pt x="1285529" y="2760988"/>
                </a:lnTo>
                <a:lnTo>
                  <a:pt x="1333633" y="2763477"/>
                </a:lnTo>
                <a:lnTo>
                  <a:pt x="1382156" y="2764313"/>
                </a:lnTo>
                <a:lnTo>
                  <a:pt x="1430680" y="2763477"/>
                </a:lnTo>
                <a:lnTo>
                  <a:pt x="1478783" y="2760988"/>
                </a:lnTo>
                <a:lnTo>
                  <a:pt x="1526439" y="2756873"/>
                </a:lnTo>
                <a:lnTo>
                  <a:pt x="1573621" y="2751159"/>
                </a:lnTo>
                <a:lnTo>
                  <a:pt x="1620300" y="2743874"/>
                </a:lnTo>
                <a:lnTo>
                  <a:pt x="1666449" y="2735046"/>
                </a:lnTo>
                <a:lnTo>
                  <a:pt x="1712042" y="2724701"/>
                </a:lnTo>
                <a:lnTo>
                  <a:pt x="1757049" y="2712867"/>
                </a:lnTo>
                <a:lnTo>
                  <a:pt x="1801446" y="2699571"/>
                </a:lnTo>
                <a:lnTo>
                  <a:pt x="1845202" y="2684842"/>
                </a:lnTo>
                <a:lnTo>
                  <a:pt x="1888292" y="2668705"/>
                </a:lnTo>
                <a:lnTo>
                  <a:pt x="1930688" y="2651190"/>
                </a:lnTo>
                <a:lnTo>
                  <a:pt x="1972363" y="2632322"/>
                </a:lnTo>
                <a:lnTo>
                  <a:pt x="2013289" y="2612130"/>
                </a:lnTo>
                <a:lnTo>
                  <a:pt x="2053438" y="2590641"/>
                </a:lnTo>
                <a:lnTo>
                  <a:pt x="2092784" y="2567883"/>
                </a:lnTo>
                <a:lnTo>
                  <a:pt x="2131298" y="2543882"/>
                </a:lnTo>
                <a:lnTo>
                  <a:pt x="2168954" y="2518666"/>
                </a:lnTo>
                <a:lnTo>
                  <a:pt x="2205724" y="2492263"/>
                </a:lnTo>
                <a:lnTo>
                  <a:pt x="2241581" y="2464700"/>
                </a:lnTo>
                <a:lnTo>
                  <a:pt x="2276496" y="2436004"/>
                </a:lnTo>
                <a:lnTo>
                  <a:pt x="2310444" y="2406203"/>
                </a:lnTo>
                <a:lnTo>
                  <a:pt x="2343396" y="2375324"/>
                </a:lnTo>
                <a:lnTo>
                  <a:pt x="2375325" y="2343395"/>
                </a:lnTo>
                <a:lnTo>
                  <a:pt x="2406204" y="2310443"/>
                </a:lnTo>
                <a:lnTo>
                  <a:pt x="2436005" y="2276495"/>
                </a:lnTo>
                <a:lnTo>
                  <a:pt x="2464701" y="2241579"/>
                </a:lnTo>
                <a:lnTo>
                  <a:pt x="2492264" y="2205722"/>
                </a:lnTo>
                <a:lnTo>
                  <a:pt x="2518667" y="2168952"/>
                </a:lnTo>
                <a:lnTo>
                  <a:pt x="2543883" y="2131296"/>
                </a:lnTo>
                <a:lnTo>
                  <a:pt x="2567884" y="2092782"/>
                </a:lnTo>
                <a:lnTo>
                  <a:pt x="2590642" y="2053436"/>
                </a:lnTo>
                <a:lnTo>
                  <a:pt x="2612131" y="2013287"/>
                </a:lnTo>
                <a:lnTo>
                  <a:pt x="2632323" y="1972361"/>
                </a:lnTo>
                <a:lnTo>
                  <a:pt x="2651190" y="1930687"/>
                </a:lnTo>
                <a:lnTo>
                  <a:pt x="2668706" y="1888291"/>
                </a:lnTo>
                <a:lnTo>
                  <a:pt x="2684842" y="1845201"/>
                </a:lnTo>
                <a:lnTo>
                  <a:pt x="2699572" y="1801444"/>
                </a:lnTo>
                <a:lnTo>
                  <a:pt x="2712867" y="1757048"/>
                </a:lnTo>
                <a:lnTo>
                  <a:pt x="2724701" y="1712040"/>
                </a:lnTo>
                <a:lnTo>
                  <a:pt x="2735046" y="1666448"/>
                </a:lnTo>
                <a:lnTo>
                  <a:pt x="2743874" y="1620299"/>
                </a:lnTo>
                <a:lnTo>
                  <a:pt x="2751159" y="1573620"/>
                </a:lnTo>
                <a:lnTo>
                  <a:pt x="2756873" y="1526439"/>
                </a:lnTo>
                <a:lnTo>
                  <a:pt x="2760988" y="1478783"/>
                </a:lnTo>
                <a:lnTo>
                  <a:pt x="2763477" y="1430680"/>
                </a:lnTo>
                <a:lnTo>
                  <a:pt x="2764313" y="1382156"/>
                </a:lnTo>
                <a:lnTo>
                  <a:pt x="2763477" y="1333633"/>
                </a:lnTo>
                <a:lnTo>
                  <a:pt x="2760988" y="1285530"/>
                </a:lnTo>
                <a:lnTo>
                  <a:pt x="2756873" y="1237874"/>
                </a:lnTo>
                <a:lnTo>
                  <a:pt x="2751159" y="1190693"/>
                </a:lnTo>
                <a:lnTo>
                  <a:pt x="2743874" y="1144014"/>
                </a:lnTo>
                <a:lnTo>
                  <a:pt x="2735046" y="1097865"/>
                </a:lnTo>
                <a:lnTo>
                  <a:pt x="2724701" y="1052273"/>
                </a:lnTo>
                <a:lnTo>
                  <a:pt x="2712867" y="1007265"/>
                </a:lnTo>
                <a:lnTo>
                  <a:pt x="2699572" y="962869"/>
                </a:lnTo>
                <a:lnTo>
                  <a:pt x="2684842" y="919112"/>
                </a:lnTo>
                <a:lnTo>
                  <a:pt x="2668706" y="876022"/>
                </a:lnTo>
                <a:lnTo>
                  <a:pt x="2651190" y="833626"/>
                </a:lnTo>
                <a:lnTo>
                  <a:pt x="2632323" y="791952"/>
                </a:lnTo>
                <a:lnTo>
                  <a:pt x="2612131" y="751026"/>
                </a:lnTo>
                <a:lnTo>
                  <a:pt x="2590642" y="710877"/>
                </a:lnTo>
                <a:lnTo>
                  <a:pt x="2567884" y="671531"/>
                </a:lnTo>
                <a:lnTo>
                  <a:pt x="2543883" y="633017"/>
                </a:lnTo>
                <a:lnTo>
                  <a:pt x="2518667" y="595361"/>
                </a:lnTo>
                <a:lnTo>
                  <a:pt x="2492264" y="558591"/>
                </a:lnTo>
                <a:lnTo>
                  <a:pt x="2464701" y="522734"/>
                </a:lnTo>
                <a:lnTo>
                  <a:pt x="2436005" y="487818"/>
                </a:lnTo>
                <a:lnTo>
                  <a:pt x="2406204" y="453870"/>
                </a:lnTo>
                <a:lnTo>
                  <a:pt x="2375325" y="420918"/>
                </a:lnTo>
                <a:lnTo>
                  <a:pt x="2343396" y="388989"/>
                </a:lnTo>
                <a:lnTo>
                  <a:pt x="2310444" y="358110"/>
                </a:lnTo>
                <a:lnTo>
                  <a:pt x="2276496" y="328309"/>
                </a:lnTo>
                <a:lnTo>
                  <a:pt x="2241581" y="299613"/>
                </a:lnTo>
                <a:lnTo>
                  <a:pt x="2205724" y="272050"/>
                </a:lnTo>
                <a:lnTo>
                  <a:pt x="2168954" y="245647"/>
                </a:lnTo>
                <a:lnTo>
                  <a:pt x="2131298" y="220431"/>
                </a:lnTo>
                <a:lnTo>
                  <a:pt x="2092784" y="196430"/>
                </a:lnTo>
                <a:lnTo>
                  <a:pt x="2053438" y="173671"/>
                </a:lnTo>
                <a:lnTo>
                  <a:pt x="2013289" y="152182"/>
                </a:lnTo>
                <a:lnTo>
                  <a:pt x="1972363" y="131990"/>
                </a:lnTo>
                <a:lnTo>
                  <a:pt x="1930688" y="113123"/>
                </a:lnTo>
                <a:lnTo>
                  <a:pt x="1888292" y="95607"/>
                </a:lnTo>
                <a:lnTo>
                  <a:pt x="1845202" y="79471"/>
                </a:lnTo>
                <a:lnTo>
                  <a:pt x="1801446" y="64741"/>
                </a:lnTo>
                <a:lnTo>
                  <a:pt x="1757049" y="51446"/>
                </a:lnTo>
                <a:lnTo>
                  <a:pt x="1712042" y="39612"/>
                </a:lnTo>
                <a:lnTo>
                  <a:pt x="1666449" y="29267"/>
                </a:lnTo>
                <a:lnTo>
                  <a:pt x="1620300" y="20438"/>
                </a:lnTo>
                <a:lnTo>
                  <a:pt x="1573621" y="13153"/>
                </a:lnTo>
                <a:lnTo>
                  <a:pt x="1526439" y="7440"/>
                </a:lnTo>
                <a:lnTo>
                  <a:pt x="1478783" y="3325"/>
                </a:lnTo>
                <a:lnTo>
                  <a:pt x="1430680" y="835"/>
                </a:lnTo>
                <a:close/>
              </a:path>
              <a:path w="2764790" h="2764790">
                <a:moveTo>
                  <a:pt x="1382156" y="0"/>
                </a:moveTo>
                <a:lnTo>
                  <a:pt x="1333633" y="835"/>
                </a:lnTo>
                <a:lnTo>
                  <a:pt x="1430680" y="835"/>
                </a:lnTo>
                <a:lnTo>
                  <a:pt x="138215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49882" y="4450126"/>
            <a:ext cx="1298575" cy="1298575"/>
          </a:xfrm>
          <a:custGeom>
            <a:avLst/>
            <a:gdLst/>
            <a:ahLst/>
            <a:cxnLst/>
            <a:rect l="l" t="t" r="r" b="b"/>
            <a:pathLst>
              <a:path w="1298575" h="1298575">
                <a:moveTo>
                  <a:pt x="697645" y="1780"/>
                </a:moveTo>
                <a:lnTo>
                  <a:pt x="600744" y="1780"/>
                </a:lnTo>
                <a:lnTo>
                  <a:pt x="553260" y="7038"/>
                </a:lnTo>
                <a:lnTo>
                  <a:pt x="506870" y="15649"/>
                </a:lnTo>
                <a:lnTo>
                  <a:pt x="461697" y="27486"/>
                </a:lnTo>
                <a:lnTo>
                  <a:pt x="417868" y="42424"/>
                </a:lnTo>
                <a:lnTo>
                  <a:pt x="375509" y="60337"/>
                </a:lnTo>
                <a:lnTo>
                  <a:pt x="334744" y="81101"/>
                </a:lnTo>
                <a:lnTo>
                  <a:pt x="295699" y="104589"/>
                </a:lnTo>
                <a:lnTo>
                  <a:pt x="258501" y="130676"/>
                </a:lnTo>
                <a:lnTo>
                  <a:pt x="223273" y="159236"/>
                </a:lnTo>
                <a:lnTo>
                  <a:pt x="190143" y="190144"/>
                </a:lnTo>
                <a:lnTo>
                  <a:pt x="159235" y="223275"/>
                </a:lnTo>
                <a:lnTo>
                  <a:pt x="130675" y="258502"/>
                </a:lnTo>
                <a:lnTo>
                  <a:pt x="104588" y="295701"/>
                </a:lnTo>
                <a:lnTo>
                  <a:pt x="81100" y="334745"/>
                </a:lnTo>
                <a:lnTo>
                  <a:pt x="60337" y="375510"/>
                </a:lnTo>
                <a:lnTo>
                  <a:pt x="42423" y="417869"/>
                </a:lnTo>
                <a:lnTo>
                  <a:pt x="27485" y="461698"/>
                </a:lnTo>
                <a:lnTo>
                  <a:pt x="15649" y="506871"/>
                </a:lnTo>
                <a:lnTo>
                  <a:pt x="7038" y="553261"/>
                </a:lnTo>
                <a:lnTo>
                  <a:pt x="1780" y="600744"/>
                </a:lnTo>
                <a:lnTo>
                  <a:pt x="0" y="649194"/>
                </a:lnTo>
                <a:lnTo>
                  <a:pt x="1780" y="697645"/>
                </a:lnTo>
                <a:lnTo>
                  <a:pt x="7038" y="745128"/>
                </a:lnTo>
                <a:lnTo>
                  <a:pt x="15649" y="791518"/>
                </a:lnTo>
                <a:lnTo>
                  <a:pt x="27485" y="836691"/>
                </a:lnTo>
                <a:lnTo>
                  <a:pt x="42423" y="880519"/>
                </a:lnTo>
                <a:lnTo>
                  <a:pt x="60337" y="922879"/>
                </a:lnTo>
                <a:lnTo>
                  <a:pt x="81100" y="963644"/>
                </a:lnTo>
                <a:lnTo>
                  <a:pt x="104588" y="1002688"/>
                </a:lnTo>
                <a:lnTo>
                  <a:pt x="130675" y="1039887"/>
                </a:lnTo>
                <a:lnTo>
                  <a:pt x="159235" y="1075114"/>
                </a:lnTo>
                <a:lnTo>
                  <a:pt x="190143" y="1108245"/>
                </a:lnTo>
                <a:lnTo>
                  <a:pt x="223273" y="1139153"/>
                </a:lnTo>
                <a:lnTo>
                  <a:pt x="258501" y="1167713"/>
                </a:lnTo>
                <a:lnTo>
                  <a:pt x="295699" y="1193800"/>
                </a:lnTo>
                <a:lnTo>
                  <a:pt x="334744" y="1217288"/>
                </a:lnTo>
                <a:lnTo>
                  <a:pt x="375509" y="1238052"/>
                </a:lnTo>
                <a:lnTo>
                  <a:pt x="417868" y="1255965"/>
                </a:lnTo>
                <a:lnTo>
                  <a:pt x="461697" y="1270903"/>
                </a:lnTo>
                <a:lnTo>
                  <a:pt x="506870" y="1282740"/>
                </a:lnTo>
                <a:lnTo>
                  <a:pt x="553260" y="1291350"/>
                </a:lnTo>
                <a:lnTo>
                  <a:pt x="600744" y="1296609"/>
                </a:lnTo>
                <a:lnTo>
                  <a:pt x="649194" y="1298389"/>
                </a:lnTo>
                <a:lnTo>
                  <a:pt x="697645" y="1296609"/>
                </a:lnTo>
                <a:lnTo>
                  <a:pt x="745128" y="1291350"/>
                </a:lnTo>
                <a:lnTo>
                  <a:pt x="791519" y="1282740"/>
                </a:lnTo>
                <a:lnTo>
                  <a:pt x="836692" y="1270903"/>
                </a:lnTo>
                <a:lnTo>
                  <a:pt x="880521" y="1255965"/>
                </a:lnTo>
                <a:lnTo>
                  <a:pt x="922880" y="1238052"/>
                </a:lnTo>
                <a:lnTo>
                  <a:pt x="963645" y="1217288"/>
                </a:lnTo>
                <a:lnTo>
                  <a:pt x="1002689" y="1193800"/>
                </a:lnTo>
                <a:lnTo>
                  <a:pt x="1039888" y="1167713"/>
                </a:lnTo>
                <a:lnTo>
                  <a:pt x="1075115" y="1139153"/>
                </a:lnTo>
                <a:lnTo>
                  <a:pt x="1108246" y="1108245"/>
                </a:lnTo>
                <a:lnTo>
                  <a:pt x="1139154" y="1075114"/>
                </a:lnTo>
                <a:lnTo>
                  <a:pt x="1167714" y="1039887"/>
                </a:lnTo>
                <a:lnTo>
                  <a:pt x="1193801" y="1002688"/>
                </a:lnTo>
                <a:lnTo>
                  <a:pt x="1217289" y="963644"/>
                </a:lnTo>
                <a:lnTo>
                  <a:pt x="1238052" y="922879"/>
                </a:lnTo>
                <a:lnTo>
                  <a:pt x="1255965" y="880519"/>
                </a:lnTo>
                <a:lnTo>
                  <a:pt x="1270903" y="836691"/>
                </a:lnTo>
                <a:lnTo>
                  <a:pt x="1282740" y="791518"/>
                </a:lnTo>
                <a:lnTo>
                  <a:pt x="1291350" y="745128"/>
                </a:lnTo>
                <a:lnTo>
                  <a:pt x="1296609" y="697645"/>
                </a:lnTo>
                <a:lnTo>
                  <a:pt x="1298389" y="649194"/>
                </a:lnTo>
                <a:lnTo>
                  <a:pt x="1296609" y="600744"/>
                </a:lnTo>
                <a:lnTo>
                  <a:pt x="1291350" y="553261"/>
                </a:lnTo>
                <a:lnTo>
                  <a:pt x="1282740" y="506871"/>
                </a:lnTo>
                <a:lnTo>
                  <a:pt x="1270903" y="461698"/>
                </a:lnTo>
                <a:lnTo>
                  <a:pt x="1255965" y="417869"/>
                </a:lnTo>
                <a:lnTo>
                  <a:pt x="1238052" y="375510"/>
                </a:lnTo>
                <a:lnTo>
                  <a:pt x="1217289" y="334745"/>
                </a:lnTo>
                <a:lnTo>
                  <a:pt x="1193801" y="295701"/>
                </a:lnTo>
                <a:lnTo>
                  <a:pt x="1167714" y="258502"/>
                </a:lnTo>
                <a:lnTo>
                  <a:pt x="1139154" y="223275"/>
                </a:lnTo>
                <a:lnTo>
                  <a:pt x="1108246" y="190144"/>
                </a:lnTo>
                <a:lnTo>
                  <a:pt x="1075115" y="159236"/>
                </a:lnTo>
                <a:lnTo>
                  <a:pt x="1039888" y="130676"/>
                </a:lnTo>
                <a:lnTo>
                  <a:pt x="1002689" y="104589"/>
                </a:lnTo>
                <a:lnTo>
                  <a:pt x="963645" y="81101"/>
                </a:lnTo>
                <a:lnTo>
                  <a:pt x="922880" y="60337"/>
                </a:lnTo>
                <a:lnTo>
                  <a:pt x="880521" y="42424"/>
                </a:lnTo>
                <a:lnTo>
                  <a:pt x="836692" y="27486"/>
                </a:lnTo>
                <a:lnTo>
                  <a:pt x="791519" y="15649"/>
                </a:lnTo>
                <a:lnTo>
                  <a:pt x="745128" y="7038"/>
                </a:lnTo>
                <a:lnTo>
                  <a:pt x="697645" y="1780"/>
                </a:lnTo>
                <a:close/>
              </a:path>
              <a:path w="1298575" h="1298575">
                <a:moveTo>
                  <a:pt x="649194" y="0"/>
                </a:moveTo>
                <a:lnTo>
                  <a:pt x="600744" y="1780"/>
                </a:lnTo>
                <a:lnTo>
                  <a:pt x="697645" y="1780"/>
                </a:lnTo>
                <a:lnTo>
                  <a:pt x="649194" y="0"/>
                </a:lnTo>
                <a:close/>
              </a:path>
            </a:pathLst>
          </a:custGeom>
          <a:solidFill>
            <a:srgbClr val="FFB637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80450" y="4779973"/>
            <a:ext cx="1342105" cy="5270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50" spc="3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#00D2C3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45085">
              <a:lnSpc>
                <a:spcPct val="100000"/>
              </a:lnSpc>
              <a:spcBef>
                <a:spcPts val="250"/>
              </a:spcBef>
            </a:pPr>
            <a:r>
              <a:rPr sz="11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60%</a:t>
            </a:r>
            <a:r>
              <a:rPr lang="ko-KR" altLang="en-US" sz="11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규범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9698" y="4779973"/>
            <a:ext cx="1412551" cy="5270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650" spc="25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#FFB937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3335">
              <a:lnSpc>
                <a:spcPct val="100000"/>
              </a:lnSpc>
              <a:spcBef>
                <a:spcPts val="250"/>
              </a:spcBef>
            </a:pPr>
            <a:r>
              <a:rPr sz="1150" spc="10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40%</a:t>
            </a:r>
            <a:r>
              <a:rPr lang="ko-KR" altLang="en-US" sz="1150" spc="10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자유발휘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72B28AB-C683-4FF6-ADE6-9073A4E21E9D}"/>
              </a:ext>
            </a:extLst>
          </p:cNvPr>
          <p:cNvSpPr txBox="1"/>
          <p:nvPr/>
        </p:nvSpPr>
        <p:spPr>
          <a:xfrm>
            <a:off x="824970" y="2073275"/>
            <a:ext cx="371538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지속적인 발전 추진을 위하여</a:t>
            </a:r>
            <a:endParaRPr sz="10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4970" y="3598522"/>
            <a:ext cx="2459355" cy="31162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lang="ko-KR" altLang="en-US" sz="1650" b="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JhengHei UI Light"/>
              </a:rPr>
              <a:t>주의사항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70" y="4822436"/>
            <a:ext cx="2902480" cy="37503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가격의 컬러는 </a:t>
            </a: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r>
              <a:rPr lang="en-US" altLang="zh-CN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</a:t>
            </a:r>
          </a:p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¥</a:t>
            </a: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와 단위는 </a:t>
            </a: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12pt</a:t>
            </a:r>
            <a:r>
              <a:rPr lang="en-US" altLang="zh-CN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금액은 </a:t>
            </a:r>
            <a:r>
              <a:rPr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20pt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9" name="object 6">
            <a:extLst>
              <a:ext uri="{FF2B5EF4-FFF2-40B4-BE49-F238E27FC236}">
                <a16:creationId xmlns:a16="http://schemas.microsoft.com/office/drawing/2014/main" id="{86BF1198-6890-4CC5-A4B5-8C15145A8F3F}"/>
              </a:ext>
            </a:extLst>
          </p:cNvPr>
          <p:cNvSpPr txBox="1"/>
          <p:nvPr/>
        </p:nvSpPr>
        <p:spPr>
          <a:xfrm>
            <a:off x="824970" y="3888036"/>
            <a:ext cx="3435880" cy="62132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782320">
              <a:lnSpc>
                <a:spcPct val="101600"/>
              </a:lnSpc>
              <a:spcBef>
                <a:spcPts val="229"/>
              </a:spcBef>
            </a:pPr>
            <a:r>
              <a:rPr lang="ko-KR" altLang="en-US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하단 부유영역의 높이는 </a:t>
            </a:r>
            <a:r>
              <a:rPr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50px</a:t>
            </a:r>
            <a:r>
              <a:rPr lang="en-US" altLang="zh-CN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통일</a:t>
            </a:r>
            <a:r>
              <a:rPr lang="en-US" altLang="zh-CN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); </a:t>
            </a:r>
          </a:p>
          <a:p>
            <a:pPr marL="12700" marR="782320">
              <a:lnSpc>
                <a:spcPct val="101600"/>
              </a:lnSpc>
              <a:spcBef>
                <a:spcPts val="229"/>
              </a:spcBef>
            </a:pPr>
            <a:r>
              <a:rPr lang="ko-KR" altLang="en-US" sz="1150" spc="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가격의 컬러는 </a:t>
            </a:r>
            <a:r>
              <a:rPr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부호 </a:t>
            </a:r>
            <a:r>
              <a:rPr lang="en-US" altLang="zh-CN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¥</a:t>
            </a: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는 가격 폰트 사이즈와 동일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0" name="object 5">
            <a:extLst>
              <a:ext uri="{FF2B5EF4-FFF2-40B4-BE49-F238E27FC236}">
                <a16:creationId xmlns:a16="http://schemas.microsoft.com/office/drawing/2014/main" id="{CE5DDACC-D659-4975-8A01-9F62CC867079}"/>
              </a:ext>
            </a:extLst>
          </p:cNvPr>
          <p:cNvSpPr txBox="1"/>
          <p:nvPr/>
        </p:nvSpPr>
        <p:spPr>
          <a:xfrm>
            <a:off x="824970" y="2461043"/>
            <a:ext cx="2064280" cy="679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54050">
              <a:lnSpc>
                <a:spcPts val="115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가격조합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654050">
              <a:lnSpc>
                <a:spcPts val="115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일반부유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654050">
              <a:lnSpc>
                <a:spcPts val="1150"/>
              </a:lnSpc>
              <a:spcBef>
                <a:spcPts val="81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단일 버튼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单个按钮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2" name="object 6">
            <a:extLst>
              <a:ext uri="{FF2B5EF4-FFF2-40B4-BE49-F238E27FC236}">
                <a16:creationId xmlns:a16="http://schemas.microsoft.com/office/drawing/2014/main" id="{9008179B-0768-4A47-9EF6-20CF17FB93D1}"/>
              </a:ext>
            </a:extLst>
          </p:cNvPr>
          <p:cNvSpPr txBox="1"/>
          <p:nvPr/>
        </p:nvSpPr>
        <p:spPr>
          <a:xfrm>
            <a:off x="824970" y="2060535"/>
            <a:ext cx="2831486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하단 부유</a:t>
            </a:r>
            <a:r>
              <a:rPr lang="en-US" altLang="ko-KR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650" spc="-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悬浮</a:t>
            </a:r>
            <a:r>
              <a:rPr lang="en-US" altLang="zh-CN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1" name="object 3">
            <a:extLst>
              <a:ext uri="{FF2B5EF4-FFF2-40B4-BE49-F238E27FC236}">
                <a16:creationId xmlns:a16="http://schemas.microsoft.com/office/drawing/2014/main" id="{FFE10F31-14BE-443B-9049-4D2A234E814E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3" name="object 2">
            <a:extLst>
              <a:ext uri="{FF2B5EF4-FFF2-40B4-BE49-F238E27FC236}">
                <a16:creationId xmlns:a16="http://schemas.microsoft.com/office/drawing/2014/main" id="{BD482FAC-7A25-4077-BA11-F33A32CA838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667C1-1629-49D5-AA7A-17691446C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9" t="12238" r="24457" b="13832"/>
          <a:stretch/>
        </p:blipFill>
        <p:spPr>
          <a:xfrm>
            <a:off x="6699249" y="1387475"/>
            <a:ext cx="9753601" cy="83820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4DC28716-026E-4521-800A-99BD451D0847}"/>
              </a:ext>
            </a:extLst>
          </p:cNvPr>
          <p:cNvSpPr txBox="1"/>
          <p:nvPr/>
        </p:nvSpPr>
        <p:spPr>
          <a:xfrm>
            <a:off x="6733858" y="85407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object 117">
            <a:extLst>
              <a:ext uri="{FF2B5EF4-FFF2-40B4-BE49-F238E27FC236}">
                <a16:creationId xmlns:a16="http://schemas.microsoft.com/office/drawing/2014/main" id="{D44D4269-1736-43A2-A954-BF4F1906E47E}"/>
              </a:ext>
            </a:extLst>
          </p:cNvPr>
          <p:cNvSpPr txBox="1"/>
          <p:nvPr/>
        </p:nvSpPr>
        <p:spPr>
          <a:xfrm>
            <a:off x="10128250" y="1882838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즉시지불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" name="object 117">
            <a:extLst>
              <a:ext uri="{FF2B5EF4-FFF2-40B4-BE49-F238E27FC236}">
                <a16:creationId xmlns:a16="http://schemas.microsoft.com/office/drawing/2014/main" id="{06232882-011E-4F89-B338-550037628FA7}"/>
              </a:ext>
            </a:extLst>
          </p:cNvPr>
          <p:cNvSpPr txBox="1"/>
          <p:nvPr/>
        </p:nvSpPr>
        <p:spPr>
          <a:xfrm>
            <a:off x="10128250" y="3372819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확인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17">
            <a:extLst>
              <a:ext uri="{FF2B5EF4-FFF2-40B4-BE49-F238E27FC236}">
                <a16:creationId xmlns:a16="http://schemas.microsoft.com/office/drawing/2014/main" id="{899500C0-B148-4462-87DA-3A7055C41B13}"/>
              </a:ext>
            </a:extLst>
          </p:cNvPr>
          <p:cNvSpPr txBox="1"/>
          <p:nvPr/>
        </p:nvSpPr>
        <p:spPr>
          <a:xfrm>
            <a:off x="10128250" y="4198698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오더 확인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17">
            <a:extLst>
              <a:ext uri="{FF2B5EF4-FFF2-40B4-BE49-F238E27FC236}">
                <a16:creationId xmlns:a16="http://schemas.microsoft.com/office/drawing/2014/main" id="{1D20ED39-15E1-4EC4-9816-8C5C053138F6}"/>
              </a:ext>
            </a:extLst>
          </p:cNvPr>
          <p:cNvSpPr txBox="1"/>
          <p:nvPr/>
        </p:nvSpPr>
        <p:spPr>
          <a:xfrm>
            <a:off x="10128250" y="5081166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무료신청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" name="object 117">
            <a:extLst>
              <a:ext uri="{FF2B5EF4-FFF2-40B4-BE49-F238E27FC236}">
                <a16:creationId xmlns:a16="http://schemas.microsoft.com/office/drawing/2014/main" id="{D34D31EF-B891-437F-8AC9-777948FA3EAE}"/>
              </a:ext>
            </a:extLst>
          </p:cNvPr>
          <p:cNvSpPr txBox="1"/>
          <p:nvPr/>
        </p:nvSpPr>
        <p:spPr>
          <a:xfrm>
            <a:off x="6851650" y="7102475"/>
            <a:ext cx="45720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본주 금요일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(8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월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23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출장일정이 있어 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 휴진합니다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17">
            <a:extLst>
              <a:ext uri="{FF2B5EF4-FFF2-40B4-BE49-F238E27FC236}">
                <a16:creationId xmlns:a16="http://schemas.microsoft.com/office/drawing/2014/main" id="{20A6627A-BF1B-4797-9413-4BD196986284}"/>
              </a:ext>
            </a:extLst>
          </p:cNvPr>
          <p:cNvSpPr txBox="1"/>
          <p:nvPr/>
        </p:nvSpPr>
        <p:spPr>
          <a:xfrm>
            <a:off x="12338050" y="3503303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상담완료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17">
            <a:extLst>
              <a:ext uri="{FF2B5EF4-FFF2-40B4-BE49-F238E27FC236}">
                <a16:creationId xmlns:a16="http://schemas.microsoft.com/office/drawing/2014/main" id="{C5C62DCB-7E83-40B3-9128-4BA00C29BACE}"/>
              </a:ext>
            </a:extLst>
          </p:cNvPr>
          <p:cNvSpPr txBox="1"/>
          <p:nvPr/>
        </p:nvSpPr>
        <p:spPr>
          <a:xfrm>
            <a:off x="13328650" y="3503303"/>
            <a:ext cx="1066800" cy="36740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질문에 여러 번 답하기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17">
            <a:extLst>
              <a:ext uri="{FF2B5EF4-FFF2-40B4-BE49-F238E27FC236}">
                <a16:creationId xmlns:a16="http://schemas.microsoft.com/office/drawing/2014/main" id="{AEE70752-54A9-42B9-AE51-2AD2C8C1C0AC}"/>
              </a:ext>
            </a:extLst>
          </p:cNvPr>
          <p:cNvSpPr txBox="1"/>
          <p:nvPr/>
        </p:nvSpPr>
        <p:spPr>
          <a:xfrm>
            <a:off x="14373225" y="3521075"/>
            <a:ext cx="9906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재 상담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17">
            <a:extLst>
              <a:ext uri="{FF2B5EF4-FFF2-40B4-BE49-F238E27FC236}">
                <a16:creationId xmlns:a16="http://schemas.microsoft.com/office/drawing/2014/main" id="{AB2210A8-D307-411C-A5C2-7AB41228CBB4}"/>
              </a:ext>
            </a:extLst>
          </p:cNvPr>
          <p:cNvSpPr txBox="1"/>
          <p:nvPr/>
        </p:nvSpPr>
        <p:spPr>
          <a:xfrm>
            <a:off x="15227984" y="3503303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평가하기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" name="object 117">
            <a:extLst>
              <a:ext uri="{FF2B5EF4-FFF2-40B4-BE49-F238E27FC236}">
                <a16:creationId xmlns:a16="http://schemas.microsoft.com/office/drawing/2014/main" id="{142901FD-A124-4653-98A1-3350A9B4CAC8}"/>
              </a:ext>
            </a:extLst>
          </p:cNvPr>
          <p:cNvSpPr txBox="1"/>
          <p:nvPr/>
        </p:nvSpPr>
        <p:spPr>
          <a:xfrm>
            <a:off x="13403287" y="4359290"/>
            <a:ext cx="1066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주문취소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" name="object 117">
            <a:extLst>
              <a:ext uri="{FF2B5EF4-FFF2-40B4-BE49-F238E27FC236}">
                <a16:creationId xmlns:a16="http://schemas.microsoft.com/office/drawing/2014/main" id="{6D1A76E8-94B7-40E7-86ED-949F9512324B}"/>
              </a:ext>
            </a:extLst>
          </p:cNvPr>
          <p:cNvSpPr txBox="1"/>
          <p:nvPr/>
        </p:nvSpPr>
        <p:spPr>
          <a:xfrm>
            <a:off x="14373225" y="4325656"/>
            <a:ext cx="834517" cy="36740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의무기록 작성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3" name="object 117">
            <a:extLst>
              <a:ext uri="{FF2B5EF4-FFF2-40B4-BE49-F238E27FC236}">
                <a16:creationId xmlns:a16="http://schemas.microsoft.com/office/drawing/2014/main" id="{DDBDE112-3FC3-4790-BEF8-9B8F199D018F}"/>
              </a:ext>
            </a:extLst>
          </p:cNvPr>
          <p:cNvSpPr txBox="1"/>
          <p:nvPr/>
        </p:nvSpPr>
        <p:spPr>
          <a:xfrm>
            <a:off x="15227984" y="4341810"/>
            <a:ext cx="834517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즉시지불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" name="object 117">
            <a:extLst>
              <a:ext uri="{FF2B5EF4-FFF2-40B4-BE49-F238E27FC236}">
                <a16:creationId xmlns:a16="http://schemas.microsoft.com/office/drawing/2014/main" id="{9A733261-A773-4D9A-A635-D62B9FADF8C4}"/>
              </a:ext>
            </a:extLst>
          </p:cNvPr>
          <p:cNvSpPr txBox="1"/>
          <p:nvPr/>
        </p:nvSpPr>
        <p:spPr>
          <a:xfrm>
            <a:off x="14319250" y="5168860"/>
            <a:ext cx="834517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오더 삭제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" name="object 117">
            <a:extLst>
              <a:ext uri="{FF2B5EF4-FFF2-40B4-BE49-F238E27FC236}">
                <a16:creationId xmlns:a16="http://schemas.microsoft.com/office/drawing/2014/main" id="{9E45C49D-F305-4502-931D-65AE6264F779}"/>
              </a:ext>
            </a:extLst>
          </p:cNvPr>
          <p:cNvSpPr txBox="1"/>
          <p:nvPr/>
        </p:nvSpPr>
        <p:spPr>
          <a:xfrm>
            <a:off x="12338050" y="5807075"/>
            <a:ext cx="2362200" cy="36740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이미 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Close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되였습니다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의사가 바쁜 원인으로 답변을 하지 않았습니다</a:t>
            </a:r>
            <a:r>
              <a:rPr lang="en-US" altLang="ko-KR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" name="object 117">
            <a:extLst>
              <a:ext uri="{FF2B5EF4-FFF2-40B4-BE49-F238E27FC236}">
                <a16:creationId xmlns:a16="http://schemas.microsoft.com/office/drawing/2014/main" id="{FCDAFE79-268E-4CDF-8064-AE6B6662348F}"/>
              </a:ext>
            </a:extLst>
          </p:cNvPr>
          <p:cNvSpPr txBox="1"/>
          <p:nvPr/>
        </p:nvSpPr>
        <p:spPr>
          <a:xfrm>
            <a:off x="13481050" y="2692681"/>
            <a:ext cx="2743199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개인의사    온라인 상담         예약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7" name="object 117">
            <a:extLst>
              <a:ext uri="{FF2B5EF4-FFF2-40B4-BE49-F238E27FC236}">
                <a16:creationId xmlns:a16="http://schemas.microsoft.com/office/drawing/2014/main" id="{5EA8F613-61CE-48FA-B3E2-F6B5D0DC6F71}"/>
              </a:ext>
            </a:extLst>
          </p:cNvPr>
          <p:cNvSpPr txBox="1"/>
          <p:nvPr/>
        </p:nvSpPr>
        <p:spPr>
          <a:xfrm>
            <a:off x="12236818" y="2705340"/>
            <a:ext cx="685800" cy="1904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관심 갖기</a:t>
            </a:r>
            <a:endParaRPr sz="115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31D44-BDE1-4E6C-9BC9-0266C57023B3}"/>
              </a:ext>
            </a:extLst>
          </p:cNvPr>
          <p:cNvSpPr/>
          <p:nvPr/>
        </p:nvSpPr>
        <p:spPr>
          <a:xfrm>
            <a:off x="12922618" y="2651491"/>
            <a:ext cx="93943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5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마음 표현하기</a:t>
            </a:r>
            <a:endParaRPr lang="zh-CN" altLang="en-US" sz="11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4970" y="2060535"/>
            <a:ext cx="2831486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하단 부유</a:t>
            </a:r>
            <a:r>
              <a:rPr lang="en-US" altLang="ko-KR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650" spc="-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悬浮</a:t>
            </a:r>
            <a:r>
              <a:rPr lang="en-US" altLang="zh-CN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양식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3" name="object 6">
            <a:extLst>
              <a:ext uri="{FF2B5EF4-FFF2-40B4-BE49-F238E27FC236}">
                <a16:creationId xmlns:a16="http://schemas.microsoft.com/office/drawing/2014/main" id="{194FE0ED-0C83-4BBA-B0F9-142FA224B9C0}"/>
              </a:ext>
            </a:extLst>
          </p:cNvPr>
          <p:cNvSpPr txBox="1"/>
          <p:nvPr/>
        </p:nvSpPr>
        <p:spPr>
          <a:xfrm>
            <a:off x="824970" y="2417043"/>
            <a:ext cx="2831486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채팅화면의 입력 방식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안드로이드와 </a:t>
            </a:r>
            <a:r>
              <a:rPr lang="en-US" altLang="ko-KR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IOS </a:t>
            </a:r>
            <a:r>
              <a:rPr lang="ko-KR" altLang="en-US" sz="1150" spc="-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시스템의 입력 키보드로 구분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4" name="object 3">
            <a:extLst>
              <a:ext uri="{FF2B5EF4-FFF2-40B4-BE49-F238E27FC236}">
                <a16:creationId xmlns:a16="http://schemas.microsoft.com/office/drawing/2014/main" id="{179A7B10-A97C-4980-8CF6-7D08CE809397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5" name="object 2">
            <a:extLst>
              <a:ext uri="{FF2B5EF4-FFF2-40B4-BE49-F238E27FC236}">
                <a16:creationId xmlns:a16="http://schemas.microsoft.com/office/drawing/2014/main" id="{400C4BF6-9BA2-4C3C-A765-DB297142687E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1F9F3-2E32-4D41-8DCF-097FE343A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6" t="14005" r="19438" b="4183"/>
          <a:stretch/>
        </p:blipFill>
        <p:spPr>
          <a:xfrm>
            <a:off x="6089650" y="1583808"/>
            <a:ext cx="11125200" cy="9252467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5E571E9E-87C6-4B2C-8F8D-0BBC746A6FA6}"/>
              </a:ext>
            </a:extLst>
          </p:cNvPr>
          <p:cNvSpPr txBox="1"/>
          <p:nvPr/>
        </p:nvSpPr>
        <p:spPr>
          <a:xfrm>
            <a:off x="6242050" y="88444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버튼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2591DD9-88B1-46C2-AC70-6069894B9B2D}"/>
              </a:ext>
            </a:extLst>
          </p:cNvPr>
          <p:cNvSpPr txBox="1"/>
          <p:nvPr/>
        </p:nvSpPr>
        <p:spPr>
          <a:xfrm>
            <a:off x="10280650" y="2561633"/>
            <a:ext cx="87630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IOS 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19AB298-00F7-4E3B-B1DE-D1FB6A24ABC5}"/>
              </a:ext>
            </a:extLst>
          </p:cNvPr>
          <p:cNvSpPr txBox="1"/>
          <p:nvPr/>
        </p:nvSpPr>
        <p:spPr>
          <a:xfrm>
            <a:off x="10280650" y="4740275"/>
            <a:ext cx="134747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14F9211-6184-48CF-9EC1-3EA970C7525B}"/>
              </a:ext>
            </a:extLst>
          </p:cNvPr>
          <p:cNvSpPr txBox="1"/>
          <p:nvPr/>
        </p:nvSpPr>
        <p:spPr>
          <a:xfrm>
            <a:off x="10275570" y="6569075"/>
            <a:ext cx="134747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9720835-BA68-4B30-A047-D66B9F81D985}"/>
              </a:ext>
            </a:extLst>
          </p:cNvPr>
          <p:cNvSpPr txBox="1"/>
          <p:nvPr/>
        </p:nvSpPr>
        <p:spPr>
          <a:xfrm>
            <a:off x="10275570" y="8493801"/>
            <a:ext cx="134747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안드로이드 양식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4501" y="0"/>
            <a:ext cx="14890115" cy="11308715"/>
          </a:xfrm>
          <a:custGeom>
            <a:avLst/>
            <a:gdLst/>
            <a:ahLst/>
            <a:cxnLst/>
            <a:rect l="l" t="t" r="r" b="b"/>
            <a:pathLst>
              <a:path w="14890115" h="11308715">
                <a:moveTo>
                  <a:pt x="14889598" y="0"/>
                </a:moveTo>
                <a:lnTo>
                  <a:pt x="0" y="0"/>
                </a:lnTo>
                <a:lnTo>
                  <a:pt x="0" y="11308556"/>
                </a:lnTo>
                <a:lnTo>
                  <a:pt x="14889598" y="11308556"/>
                </a:lnTo>
                <a:lnTo>
                  <a:pt x="14889598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47DD1F4A-9BE4-41EE-B40D-412CD5914E33}"/>
              </a:ext>
            </a:extLst>
          </p:cNvPr>
          <p:cNvSpPr txBox="1"/>
          <p:nvPr/>
        </p:nvSpPr>
        <p:spPr>
          <a:xfrm>
            <a:off x="819735" y="2072982"/>
            <a:ext cx="340232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선택박스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AF701710-B00F-4422-B2A1-A6680BBCF56C}"/>
              </a:ext>
            </a:extLst>
          </p:cNvPr>
          <p:cNvSpPr txBox="1"/>
          <p:nvPr/>
        </p:nvSpPr>
        <p:spPr>
          <a:xfrm>
            <a:off x="819735" y="2483650"/>
            <a:ext cx="3402329" cy="4063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선택박스는 사전 설정된 데이터를 기준으로 유저가 선택을 통해 입력 또는 설정을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화면상의 특정 입력란을 선택하면 배경을 반투명의 막으로 설정하고 그 위에 선택박스가 보이며 유저가 선택박스에만 집중하게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선택박스의 데이터는 일정의 로직 관계가 담겨있는 유저가 원하는 데이터이여야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그 이유는 모든 데이터를 한번에 확인할 수 없는 경우 수동으로 스크롤을 통해 선택을 해야 하므로 유저가 기대했던 로직 관계가 있어야 필요한 데이터를 찾을 수 있기 때문이다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선택박스에서는 다 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多列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데이터를 조합하여 선택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3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 가능하다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가장 큰 열의 문구가 넓이의 제한을 벗어나서는 안되다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193CBC12-EAD6-41F3-BE88-689B2BF57703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8C4F0167-A730-4B4B-84B7-EFBC84D25B04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6648C2-56FE-400C-A797-B39C851AE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" t="32730" r="5331" b="40625"/>
          <a:stretch/>
        </p:blipFill>
        <p:spPr>
          <a:xfrm>
            <a:off x="5937249" y="3712840"/>
            <a:ext cx="13341881" cy="30086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EB28B6-2C58-4B4D-976E-5FCD9620E321}"/>
              </a:ext>
            </a:extLst>
          </p:cNvPr>
          <p:cNvSpPr txBox="1"/>
          <p:nvPr/>
        </p:nvSpPr>
        <p:spPr>
          <a:xfrm>
            <a:off x="7537450" y="3405063"/>
            <a:ext cx="1616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시간 정보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분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8E13B-9707-40CA-86D3-1FF394A268A7}"/>
              </a:ext>
            </a:extLst>
          </p:cNvPr>
          <p:cNvSpPr txBox="1"/>
          <p:nvPr/>
        </p:nvSpPr>
        <p:spPr>
          <a:xfrm>
            <a:off x="11331317" y="3405063"/>
            <a:ext cx="266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전화 예약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날짜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+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요일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시간대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AB2292-830C-4AD5-88F0-AFBAD2931B6F}"/>
              </a:ext>
            </a:extLst>
          </p:cNvPr>
          <p:cNvSpPr txBox="1"/>
          <p:nvPr/>
        </p:nvSpPr>
        <p:spPr>
          <a:xfrm>
            <a:off x="15993683" y="3408238"/>
            <a:ext cx="2115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지역 정보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(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성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시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,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구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9"/>
          <p:cNvSpPr txBox="1"/>
          <p:nvPr/>
        </p:nvSpPr>
        <p:spPr>
          <a:xfrm>
            <a:off x="824970" y="4054475"/>
            <a:ext cx="235394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미입력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4970" y="4984291"/>
            <a:ext cx="2353945" cy="3334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기입력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6" name="object 4">
            <a:extLst>
              <a:ext uri="{FF2B5EF4-FFF2-40B4-BE49-F238E27FC236}">
                <a16:creationId xmlns:a16="http://schemas.microsoft.com/office/drawing/2014/main" id="{93D9F8CE-2D69-4F36-914A-10A7C58167F6}"/>
              </a:ext>
            </a:extLst>
          </p:cNvPr>
          <p:cNvSpPr txBox="1"/>
          <p:nvPr/>
        </p:nvSpPr>
        <p:spPr>
          <a:xfrm>
            <a:off x="819735" y="2083283"/>
            <a:ext cx="398907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9" name="object 79">
            <a:extLst>
              <a:ext uri="{FF2B5EF4-FFF2-40B4-BE49-F238E27FC236}">
                <a16:creationId xmlns:a16="http://schemas.microsoft.com/office/drawing/2014/main" id="{256B4E64-3550-4636-97DC-C7A48D4A9DA7}"/>
              </a:ext>
            </a:extLst>
          </p:cNvPr>
          <p:cNvSpPr txBox="1"/>
          <p:nvPr/>
        </p:nvSpPr>
        <p:spPr>
          <a:xfrm>
            <a:off x="824970" y="4376534"/>
            <a:ext cx="3054880" cy="3821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0" name="object 80">
            <a:extLst>
              <a:ext uri="{FF2B5EF4-FFF2-40B4-BE49-F238E27FC236}">
                <a16:creationId xmlns:a16="http://schemas.microsoft.com/office/drawing/2014/main" id="{B4DA82A1-8666-4249-8A4C-0466C3B66E7C}"/>
              </a:ext>
            </a:extLst>
          </p:cNvPr>
          <p:cNvSpPr txBox="1"/>
          <p:nvPr/>
        </p:nvSpPr>
        <p:spPr>
          <a:xfrm>
            <a:off x="824970" y="5295049"/>
            <a:ext cx="3054880" cy="50013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AFF92E1-38E0-4A63-B03E-F35948DCB9A8}"/>
              </a:ext>
            </a:extLst>
          </p:cNvPr>
          <p:cNvSpPr txBox="1"/>
          <p:nvPr/>
        </p:nvSpPr>
        <p:spPr>
          <a:xfrm>
            <a:off x="819735" y="2426967"/>
            <a:ext cx="3989070" cy="1424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줄의 입력란에는 입력 제한이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 입력 가능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또한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맞게 입력 유형에 제한이 가능하다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중문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유형별 활성화 동시에 대응하는 키보드를 보여주고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키보드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유저의 입력 효율을 향상한다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입력한 내용이 민감한 정보이면 </a:t>
            </a: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탈민처리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脱敏处理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해야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비밀번호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핸드폰 등</a:t>
            </a:r>
          </a:p>
        </p:txBody>
      </p:sp>
      <p:sp>
        <p:nvSpPr>
          <p:cNvPr id="112" name="object 3">
            <a:extLst>
              <a:ext uri="{FF2B5EF4-FFF2-40B4-BE49-F238E27FC236}">
                <a16:creationId xmlns:a16="http://schemas.microsoft.com/office/drawing/2014/main" id="{CC8FC3E7-2A2E-4F7D-A761-F57DAC896508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46BDF326-7D86-4248-8094-37F09083252B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BC1C80-B4F2-4DD2-A8F7-7C176E39D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8" t="13505" r="56564" b="19680"/>
          <a:stretch/>
        </p:blipFill>
        <p:spPr>
          <a:xfrm>
            <a:off x="6775450" y="1527342"/>
            <a:ext cx="4876800" cy="7556333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48CDBF3-D717-4241-B169-2302170A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56" t="13505" r="17297" b="19680"/>
          <a:stretch/>
        </p:blipFill>
        <p:spPr>
          <a:xfrm>
            <a:off x="11804650" y="1527342"/>
            <a:ext cx="5715000" cy="7556333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363EA06-90DF-40DE-B8B5-6BDD3C3F6998}"/>
              </a:ext>
            </a:extLst>
          </p:cNvPr>
          <p:cNvSpPr txBox="1"/>
          <p:nvPr/>
        </p:nvSpPr>
        <p:spPr>
          <a:xfrm>
            <a:off x="6927850" y="1276032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 영역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2CBDEBA-EBDC-44FE-A509-993FF5651244}"/>
              </a:ext>
            </a:extLst>
          </p:cNvPr>
          <p:cNvSpPr txBox="1"/>
          <p:nvPr/>
        </p:nvSpPr>
        <p:spPr>
          <a:xfrm>
            <a:off x="12916793" y="1276032"/>
            <a:ext cx="56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983A694-A283-4CB6-8507-9A76B0C4CD60}"/>
              </a:ext>
            </a:extLst>
          </p:cNvPr>
          <p:cNvSpPr txBox="1"/>
          <p:nvPr/>
        </p:nvSpPr>
        <p:spPr>
          <a:xfrm>
            <a:off x="6851650" y="6873875"/>
            <a:ext cx="182880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 영역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최대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자리 가능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DBD06D0-943D-4135-B0C5-62A3827F0940}"/>
              </a:ext>
            </a:extLst>
          </p:cNvPr>
          <p:cNvSpPr txBox="1"/>
          <p:nvPr/>
        </p:nvSpPr>
        <p:spPr>
          <a:xfrm>
            <a:off x="9442450" y="6899275"/>
            <a:ext cx="10668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타이틀 영역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알림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Tips)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8EDFF2-99D2-4578-AEF4-7FB77444C89B}"/>
              </a:ext>
            </a:extLst>
          </p:cNvPr>
          <p:cNvSpPr txBox="1"/>
          <p:nvPr/>
        </p:nvSpPr>
        <p:spPr>
          <a:xfrm>
            <a:off x="10642600" y="6899275"/>
            <a:ext cx="876300" cy="253916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조작 영역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C7FB2C-DD05-474B-B76F-C11F314BD4E5}"/>
              </a:ext>
            </a:extLst>
          </p:cNvPr>
          <p:cNvSpPr txBox="1"/>
          <p:nvPr/>
        </p:nvSpPr>
        <p:spPr>
          <a:xfrm>
            <a:off x="11804650" y="3597275"/>
            <a:ext cx="8763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 문구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333333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8577D2D-7A33-40D8-A50A-B6FCFF4400FF}"/>
              </a:ext>
            </a:extLst>
          </p:cNvPr>
          <p:cNvSpPr txBox="1"/>
          <p:nvPr/>
        </p:nvSpPr>
        <p:spPr>
          <a:xfrm>
            <a:off x="16681450" y="4168785"/>
            <a:ext cx="87630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 </a:t>
            </a:r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Tips</a:t>
            </a: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BEBEBE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0F7766-20E3-42B9-8435-62CA0D8A6635}"/>
              </a:ext>
            </a:extLst>
          </p:cNvPr>
          <p:cNvSpPr txBox="1"/>
          <p:nvPr/>
        </p:nvSpPr>
        <p:spPr>
          <a:xfrm>
            <a:off x="16681450" y="2530475"/>
            <a:ext cx="104775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입력한 정보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666666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4">
            <a:extLst>
              <a:ext uri="{FF2B5EF4-FFF2-40B4-BE49-F238E27FC236}">
                <a16:creationId xmlns:a16="http://schemas.microsoft.com/office/drawing/2014/main" id="{D242D04A-2189-496A-839B-D0C56C1B9F6C}"/>
              </a:ext>
            </a:extLst>
          </p:cNvPr>
          <p:cNvSpPr txBox="1"/>
          <p:nvPr/>
        </p:nvSpPr>
        <p:spPr>
          <a:xfrm>
            <a:off x="819735" y="2083283"/>
            <a:ext cx="398907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8" name="object 3">
            <a:extLst>
              <a:ext uri="{FF2B5EF4-FFF2-40B4-BE49-F238E27FC236}">
                <a16:creationId xmlns:a16="http://schemas.microsoft.com/office/drawing/2014/main" id="{F89B5DA3-473B-4BDB-B1F3-43A8AD5CBED1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6200B595-BEA1-4464-87CA-10F2A9DD41D5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87" name="object 79">
            <a:extLst>
              <a:ext uri="{FF2B5EF4-FFF2-40B4-BE49-F238E27FC236}">
                <a16:creationId xmlns:a16="http://schemas.microsoft.com/office/drawing/2014/main" id="{37F59081-4BDB-4D49-BAD2-E8152A784BDD}"/>
              </a:ext>
            </a:extLst>
          </p:cNvPr>
          <p:cNvSpPr txBox="1"/>
          <p:nvPr/>
        </p:nvSpPr>
        <p:spPr>
          <a:xfrm>
            <a:off x="824970" y="4054475"/>
            <a:ext cx="235394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미입력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未输入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8" name="object 80">
            <a:extLst>
              <a:ext uri="{FF2B5EF4-FFF2-40B4-BE49-F238E27FC236}">
                <a16:creationId xmlns:a16="http://schemas.microsoft.com/office/drawing/2014/main" id="{AEBFAB8C-2A94-449E-8759-EE80E31BF678}"/>
              </a:ext>
            </a:extLst>
          </p:cNvPr>
          <p:cNvSpPr txBox="1"/>
          <p:nvPr/>
        </p:nvSpPr>
        <p:spPr>
          <a:xfrm>
            <a:off x="824970" y="4984291"/>
            <a:ext cx="2353945" cy="3334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300" spc="15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기입력</a:t>
            </a: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已输入</a:t>
            </a: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9" name="object 79">
            <a:extLst>
              <a:ext uri="{FF2B5EF4-FFF2-40B4-BE49-F238E27FC236}">
                <a16:creationId xmlns:a16="http://schemas.microsoft.com/office/drawing/2014/main" id="{EDD200E0-5FBA-4773-831E-28D586011F11}"/>
              </a:ext>
            </a:extLst>
          </p:cNvPr>
          <p:cNvSpPr txBox="1"/>
          <p:nvPr/>
        </p:nvSpPr>
        <p:spPr>
          <a:xfrm>
            <a:off x="824970" y="4376534"/>
            <a:ext cx="3054880" cy="38215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0" name="object 80">
            <a:extLst>
              <a:ext uri="{FF2B5EF4-FFF2-40B4-BE49-F238E27FC236}">
                <a16:creationId xmlns:a16="http://schemas.microsoft.com/office/drawing/2014/main" id="{E83F92D4-CDBF-4139-AAF5-62B08BBCE3FB}"/>
              </a:ext>
            </a:extLst>
          </p:cNvPr>
          <p:cNvSpPr txBox="1"/>
          <p:nvPr/>
        </p:nvSpPr>
        <p:spPr>
          <a:xfrm>
            <a:off x="824970" y="5295049"/>
            <a:ext cx="3054880" cy="50013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폰트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BEBEBE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7A8451B3-5F40-4327-969E-8A29F289DFD7}"/>
              </a:ext>
            </a:extLst>
          </p:cNvPr>
          <p:cNvSpPr txBox="1"/>
          <p:nvPr/>
        </p:nvSpPr>
        <p:spPr>
          <a:xfrm>
            <a:off x="819735" y="2426967"/>
            <a:ext cx="3989070" cy="1424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줄의 입력 영역에는 입력 제한이 있고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최대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 문자 입력 가능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또한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맞게 입력 유형에 제한이 가능하다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중문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유형별 활성화 동시에 대응하는 키보드를 보여주고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이메일 키보드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유저의 입력 효율을 향상한다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07500"/>
              </a:lnSpc>
              <a:spcBef>
                <a:spcPts val="72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입력한 내용이 민감한 정보이면 </a:t>
            </a: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탈민처리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脱敏处理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해야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비밀번호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핸드폰 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E88170-DEBE-47F8-88DA-939C424DA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6" t="13505" r="55006" b="27765"/>
          <a:stretch/>
        </p:blipFill>
        <p:spPr>
          <a:xfrm>
            <a:off x="6927850" y="1527342"/>
            <a:ext cx="5014646" cy="6641933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0FB2D757-A69D-4D36-B144-9804DD76F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54" t="13505" r="20500" b="16311"/>
          <a:stretch/>
        </p:blipFill>
        <p:spPr>
          <a:xfrm>
            <a:off x="12871450" y="1527342"/>
            <a:ext cx="4191000" cy="793733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4E8A338-A679-4D73-8E30-21CD37CEE56B}"/>
              </a:ext>
            </a:extLst>
          </p:cNvPr>
          <p:cNvSpPr txBox="1"/>
          <p:nvPr/>
        </p:nvSpPr>
        <p:spPr>
          <a:xfrm>
            <a:off x="6927850" y="1276032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 영역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64A859-45BC-4E3E-8622-1821AE0A683B}"/>
              </a:ext>
            </a:extLst>
          </p:cNvPr>
          <p:cNvSpPr txBox="1"/>
          <p:nvPr/>
        </p:nvSpPr>
        <p:spPr>
          <a:xfrm>
            <a:off x="12916793" y="1276032"/>
            <a:ext cx="56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9D225-BB89-491E-923D-BDFDA1AD475B}"/>
              </a:ext>
            </a:extLst>
          </p:cNvPr>
          <p:cNvSpPr txBox="1"/>
          <p:nvPr/>
        </p:nvSpPr>
        <p:spPr>
          <a:xfrm>
            <a:off x="11042650" y="2358906"/>
            <a:ext cx="990600" cy="430887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입력정보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666666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129C80-686C-4E51-8E98-7DF71F8B858A}"/>
              </a:ext>
            </a:extLst>
          </p:cNvPr>
          <p:cNvSpPr txBox="1"/>
          <p:nvPr/>
        </p:nvSpPr>
        <p:spPr>
          <a:xfrm>
            <a:off x="11050587" y="4735505"/>
            <a:ext cx="1060450" cy="415498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Tips </a:t>
            </a:r>
            <a:r>
              <a:rPr lang="ko-KR" altLang="en-US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입력정보</a:t>
            </a:r>
            <a:endParaRPr lang="en-US" altLang="ko-KR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zh-CN" sz="1050" dirty="0">
                <a:solidFill>
                  <a:srgbClr val="F561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 BEBEBE</a:t>
            </a:r>
            <a:endParaRPr lang="zh-CN" altLang="en-US" sz="1050" dirty="0">
              <a:solidFill>
                <a:srgbClr val="F561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060535"/>
            <a:ext cx="38271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드롭다운 리스트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0" name="object 4">
            <a:extLst>
              <a:ext uri="{FF2B5EF4-FFF2-40B4-BE49-F238E27FC236}">
                <a16:creationId xmlns:a16="http://schemas.microsoft.com/office/drawing/2014/main" id="{8AA74642-2239-4FD0-9321-431B584E8D7A}"/>
              </a:ext>
            </a:extLst>
          </p:cNvPr>
          <p:cNvSpPr txBox="1"/>
          <p:nvPr/>
        </p:nvSpPr>
        <p:spPr>
          <a:xfrm>
            <a:off x="824970" y="2460491"/>
            <a:ext cx="3827145" cy="10380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730"/>
              </a:spcBef>
            </a:pPr>
            <a:r>
              <a:rPr lang="en-US" altLang="zh-CN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단계의 분류로 구분</a:t>
            </a:r>
            <a:r>
              <a:rPr lang="en-US" altLang="ko-KR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각 분류 간의 간격</a:t>
            </a:r>
            <a:r>
              <a:rPr lang="en-US" altLang="ko-KR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:125px</a:t>
            </a:r>
            <a:endParaRPr lang="en-US" altLang="zh-CN" sz="1150" spc="3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30"/>
              </a:spcBef>
            </a:pPr>
            <a:r>
              <a:rPr lang="ko-KR" altLang="en-US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문구와 좌측 여백</a:t>
            </a:r>
            <a:r>
              <a:rPr lang="en-US" altLang="ko-KR"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sz="1150" spc="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</a:t>
            </a:r>
            <a:r>
              <a:rPr lang="en-US" altLang="zh-CN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</a:t>
            </a:r>
          </a:p>
          <a:p>
            <a:pPr marL="12700" marR="5080">
              <a:lnSpc>
                <a:spcPct val="107500"/>
              </a:lnSpc>
              <a:spcBef>
                <a:spcPts val="730"/>
              </a:spcBef>
            </a:pPr>
            <a:endParaRPr lang="en-US" altLang="zh-CN" sz="1150" spc="2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07500"/>
              </a:lnSpc>
              <a:spcBef>
                <a:spcPts val="730"/>
              </a:spcBef>
            </a:pPr>
            <a:r>
              <a:rPr lang="ko-KR" altLang="en-US" sz="120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드롭다운 높이</a:t>
            </a:r>
            <a:r>
              <a:rPr lang="en-US" altLang="ko-KR" sz="120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48px</a:t>
            </a:r>
            <a:r>
              <a:rPr lang="en-US" altLang="zh-CN"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</a:t>
            </a:r>
            <a:r>
              <a:rPr lang="en-US" altLang="ko-KR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</a:t>
            </a:r>
            <a:r>
              <a:rPr lang="en-US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pt, </a:t>
            </a:r>
            <a:r>
              <a:rPr lang="ko-KR" altLang="en-US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:#</a:t>
            </a:r>
            <a:r>
              <a:rPr sz="1150" spc="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333333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1" name="object 3">
            <a:extLst>
              <a:ext uri="{FF2B5EF4-FFF2-40B4-BE49-F238E27FC236}">
                <a16:creationId xmlns:a16="http://schemas.microsoft.com/office/drawing/2014/main" id="{586BCF4B-0931-43D5-A213-05E11ADED39C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2" name="object 2">
            <a:extLst>
              <a:ext uri="{FF2B5EF4-FFF2-40B4-BE49-F238E27FC236}">
                <a16:creationId xmlns:a16="http://schemas.microsoft.com/office/drawing/2014/main" id="{595E10ED-39CB-4543-935E-436DC05692F8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728BC9-8441-421A-A325-C07ADB5A4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84" t="13502" r="60769" b="21044"/>
          <a:stretch/>
        </p:blipFill>
        <p:spPr>
          <a:xfrm>
            <a:off x="7009713" y="1527342"/>
            <a:ext cx="4114801" cy="7403933"/>
          </a:xfrm>
          <a:prstGeom prst="rect">
            <a:avLst/>
          </a:prstGeom>
        </p:spPr>
      </p:pic>
      <p:pic>
        <p:nvPicPr>
          <p:cNvPr id="213" name="그림 212">
            <a:extLst>
              <a:ext uri="{FF2B5EF4-FFF2-40B4-BE49-F238E27FC236}">
                <a16:creationId xmlns:a16="http://schemas.microsoft.com/office/drawing/2014/main" id="{69304E77-72F4-46EE-98A1-F80B86F15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21" t="13502" r="22132" b="21044"/>
          <a:stretch/>
        </p:blipFill>
        <p:spPr>
          <a:xfrm>
            <a:off x="12719050" y="1527342"/>
            <a:ext cx="4114800" cy="7403933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1291105C-F44D-44A5-BFC9-492FC25F15EB}"/>
              </a:ext>
            </a:extLst>
          </p:cNvPr>
          <p:cNvSpPr txBox="1"/>
          <p:nvPr/>
        </p:nvSpPr>
        <p:spPr>
          <a:xfrm>
            <a:off x="6927850" y="1276032"/>
            <a:ext cx="1547540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드롭다운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7D9B33D-CA32-47B4-8B8A-7DAF98A02EA6}"/>
              </a:ext>
            </a:extLst>
          </p:cNvPr>
          <p:cNvSpPr txBox="1"/>
          <p:nvPr/>
        </p:nvSpPr>
        <p:spPr>
          <a:xfrm>
            <a:off x="12750800" y="1276032"/>
            <a:ext cx="56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사례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9735" y="2073275"/>
            <a:ext cx="398907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954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9" name="object 4">
            <a:extLst>
              <a:ext uri="{FF2B5EF4-FFF2-40B4-BE49-F238E27FC236}">
                <a16:creationId xmlns:a16="http://schemas.microsoft.com/office/drawing/2014/main" id="{C69775EA-B5A2-4908-A668-963AE4DBD6EA}"/>
              </a:ext>
            </a:extLst>
          </p:cNvPr>
          <p:cNvSpPr txBox="1"/>
          <p:nvPr/>
        </p:nvSpPr>
        <p:spPr>
          <a:xfrm>
            <a:off x="819735" y="2429783"/>
            <a:ext cx="3989070" cy="1381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 리스트는 유저가 항목을 선택할 수 있게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통상적으로 편집이 필요하는 리스트에 사용된다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선택을 하면 동일하게 선택항목에 대해 편집처리를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다중선택은 선택된 것과 선택 안된 것으로 나눈다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선택 영역의 높이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:50px;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:16pt,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</a:p>
          <a:p>
            <a:pPr marL="17780">
              <a:lnSpc>
                <a:spcPct val="100000"/>
              </a:lnSpc>
              <a:spcBef>
                <a:spcPts val="83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분할 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分割线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):1px;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#F5F5F5</a:t>
            </a: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01692767-F330-4E20-B312-A130CE26327D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1" name="object 2">
            <a:extLst>
              <a:ext uri="{FF2B5EF4-FFF2-40B4-BE49-F238E27FC236}">
                <a16:creationId xmlns:a16="http://schemas.microsoft.com/office/drawing/2014/main" id="{C44F9C03-DC10-41A2-8FE6-BCC03F85596A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377439-1AED-4FF4-81A3-68592DCB0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t="51246" r="62266" b="19721"/>
          <a:stretch/>
        </p:blipFill>
        <p:spPr>
          <a:xfrm>
            <a:off x="7004050" y="5807074"/>
            <a:ext cx="3886200" cy="327660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EBBF0E6-72FF-4946-9811-9A70674D1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6" t="13324" r="59183" b="55506"/>
          <a:stretch/>
        </p:blipFill>
        <p:spPr>
          <a:xfrm>
            <a:off x="7004050" y="1527342"/>
            <a:ext cx="4343400" cy="3517733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DAA319F-A166-44E6-99EE-4DAD38D6C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66" t="13324" r="22185" b="19721"/>
          <a:stretch/>
        </p:blipFill>
        <p:spPr>
          <a:xfrm>
            <a:off x="12719050" y="1527342"/>
            <a:ext cx="4114800" cy="755633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8F79F50-3174-4FC2-AA88-755C4B4484D8}"/>
              </a:ext>
            </a:extLst>
          </p:cNvPr>
          <p:cNvSpPr txBox="1"/>
          <p:nvPr/>
        </p:nvSpPr>
        <p:spPr>
          <a:xfrm>
            <a:off x="6927850" y="1276032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 영역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2C7260-5FEE-4DB7-A97D-454A8BC2313A}"/>
              </a:ext>
            </a:extLst>
          </p:cNvPr>
          <p:cNvSpPr txBox="1"/>
          <p:nvPr/>
        </p:nvSpPr>
        <p:spPr>
          <a:xfrm>
            <a:off x="6927849" y="5502276"/>
            <a:ext cx="161390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현재의 건각 계획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281114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슬라이드 스위치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2" name="object 4">
            <a:extLst>
              <a:ext uri="{FF2B5EF4-FFF2-40B4-BE49-F238E27FC236}">
                <a16:creationId xmlns:a16="http://schemas.microsoft.com/office/drawing/2014/main" id="{2D005228-8375-4331-8FF5-4FACE30EDEEE}"/>
              </a:ext>
            </a:extLst>
          </p:cNvPr>
          <p:cNvSpPr txBox="1"/>
          <p:nvPr/>
        </p:nvSpPr>
        <p:spPr>
          <a:xfrm>
            <a:off x="824970" y="2502531"/>
            <a:ext cx="2811145" cy="3661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슬라이드 스위치는 두가지 상태를 표현하는 컨트롤이다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E454F409-D31D-42A3-BE82-574C3F25CFF8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4" name="object 2">
            <a:extLst>
              <a:ext uri="{FF2B5EF4-FFF2-40B4-BE49-F238E27FC236}">
                <a16:creationId xmlns:a16="http://schemas.microsoft.com/office/drawing/2014/main" id="{A093C283-1B0D-443F-A3AD-9FEC0D840E3B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7317C-941E-4855-95B2-D6C3174A5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2" t="22128" r="60737" b="66171"/>
          <a:stretch/>
        </p:blipFill>
        <p:spPr>
          <a:xfrm>
            <a:off x="6927850" y="2502530"/>
            <a:ext cx="4114800" cy="1323345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3C25867C-78BE-4CDB-92A5-CE2C4B0EE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4" t="13505" r="22431" b="19680"/>
          <a:stretch/>
        </p:blipFill>
        <p:spPr>
          <a:xfrm>
            <a:off x="12261850" y="1527342"/>
            <a:ext cx="4495800" cy="755633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09C2F9E-F3BA-4950-8014-D588060CD167}"/>
              </a:ext>
            </a:extLst>
          </p:cNvPr>
          <p:cNvSpPr txBox="1"/>
          <p:nvPr/>
        </p:nvSpPr>
        <p:spPr>
          <a:xfrm>
            <a:off x="6927850" y="1276032"/>
            <a:ext cx="1547540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슬라이드 스위치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4">
            <a:extLst>
              <a:ext uri="{FF2B5EF4-FFF2-40B4-BE49-F238E27FC236}">
                <a16:creationId xmlns:a16="http://schemas.microsoft.com/office/drawing/2014/main" id="{A233EB84-2D8B-45E8-801B-C254E1387220}"/>
              </a:ext>
            </a:extLst>
          </p:cNvPr>
          <p:cNvSpPr txBox="1"/>
          <p:nvPr/>
        </p:nvSpPr>
        <p:spPr>
          <a:xfrm>
            <a:off x="819735" y="2073275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64A9993A-58F9-40DF-B375-F1F8F7014A89}"/>
              </a:ext>
            </a:extLst>
          </p:cNvPr>
          <p:cNvSpPr txBox="1"/>
          <p:nvPr/>
        </p:nvSpPr>
        <p:spPr>
          <a:xfrm>
            <a:off x="819735" y="2404135"/>
            <a:ext cx="3402329" cy="1382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헤드공지사항은 내비게이션 바와 화면 내용 사이에 위치하고 유저에게 중요한 정보나 공지사항을 알리는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spc="14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#FFB937, </a:t>
            </a:r>
            <a:r>
              <a:rPr lang="ko-KR" altLang="en-US" sz="1150" spc="8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</a:t>
            </a:r>
            <a:r>
              <a:rPr lang="en-US" altLang="ko-KR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64px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ko-KR" altLang="en-US" sz="1150" spc="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타이틀 </a:t>
            </a:r>
            <a:r>
              <a:rPr lang="en-US" altLang="ko-KR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18px, </a:t>
            </a:r>
            <a:r>
              <a:rPr lang="ko-KR" altLang="en-US" sz="1150" spc="1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서브 타이틀</a:t>
            </a:r>
            <a:r>
              <a:rPr lang="en-US" altLang="ko-KR" sz="11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14px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5" name="object 3">
            <a:extLst>
              <a:ext uri="{FF2B5EF4-FFF2-40B4-BE49-F238E27FC236}">
                <a16:creationId xmlns:a16="http://schemas.microsoft.com/office/drawing/2014/main" id="{57AF36B0-62BA-4272-95D4-BCB3549876E6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6" name="object 2">
            <a:extLst>
              <a:ext uri="{FF2B5EF4-FFF2-40B4-BE49-F238E27FC236}">
                <a16:creationId xmlns:a16="http://schemas.microsoft.com/office/drawing/2014/main" id="{392EAA54-51D1-41C3-9757-0F4573E5B145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CA6517-D79B-4A31-8DBC-665344FB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84" t="13384" r="21889" b="7563"/>
          <a:stretch/>
        </p:blipFill>
        <p:spPr>
          <a:xfrm>
            <a:off x="12719049" y="1527342"/>
            <a:ext cx="4114801" cy="8927933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7D275E5F-92B3-43DE-AC7B-86B51FDC9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42" t="14844" r="59237" b="16334"/>
          <a:stretch/>
        </p:blipFill>
        <p:spPr>
          <a:xfrm>
            <a:off x="6546850" y="1692276"/>
            <a:ext cx="4724400" cy="77724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52653A0-4F3E-4AFD-AD80-0D635A0B16F9}"/>
              </a:ext>
            </a:extLst>
          </p:cNvPr>
          <p:cNvSpPr txBox="1"/>
          <p:nvPr/>
        </p:nvSpPr>
        <p:spPr>
          <a:xfrm>
            <a:off x="6927850" y="1276032"/>
            <a:ext cx="179728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 상세 통지사항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9735" y="2073275"/>
            <a:ext cx="3402329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5" name="object 4">
            <a:extLst>
              <a:ext uri="{FF2B5EF4-FFF2-40B4-BE49-F238E27FC236}">
                <a16:creationId xmlns:a16="http://schemas.microsoft.com/office/drawing/2014/main" id="{2293BAB4-CFBF-4C11-95A7-1C2228606141}"/>
              </a:ext>
            </a:extLst>
          </p:cNvPr>
          <p:cNvSpPr txBox="1"/>
          <p:nvPr/>
        </p:nvSpPr>
        <p:spPr>
          <a:xfrm>
            <a:off x="819735" y="2404135"/>
            <a:ext cx="3402329" cy="1805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헤드공지사항은 내비게이션 바와 화면 내용 사이에 위치하고 유저에게 중요한 정보나 공지사항을 알리는 역할을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7780" marR="5080">
              <a:lnSpc>
                <a:spcPct val="119500"/>
              </a:lnSpc>
              <a:spcBef>
                <a:spcPts val="645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알림 모듈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높이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70px,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#F9F1C8;  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닫기 버튼 사이즈는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18*18px,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열기 버튼 사이즈는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52*28px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6" name="object 3">
            <a:extLst>
              <a:ext uri="{FF2B5EF4-FFF2-40B4-BE49-F238E27FC236}">
                <a16:creationId xmlns:a16="http://schemas.microsoft.com/office/drawing/2014/main" id="{48C96281-4212-4CC4-879D-0998D2814CCA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B27DF9B7-1C51-4A69-8B19-ECB1EABE2616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B49482-B49F-42D0-9701-DBED5E928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23" t="16985" r="60429" b="55390"/>
          <a:stretch/>
        </p:blipFill>
        <p:spPr>
          <a:xfrm>
            <a:off x="6546850" y="1920874"/>
            <a:ext cx="4572000" cy="312420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C6E85AE-218A-4DEA-8676-EE63DF3DC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33" t="18333" r="21993" b="17659"/>
          <a:stretch/>
        </p:blipFill>
        <p:spPr>
          <a:xfrm>
            <a:off x="12719050" y="2073274"/>
            <a:ext cx="4114800" cy="723900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27AAF07A-EF69-4720-B689-CE57E206F2F0}"/>
              </a:ext>
            </a:extLst>
          </p:cNvPr>
          <p:cNvSpPr txBox="1"/>
          <p:nvPr/>
        </p:nvSpPr>
        <p:spPr>
          <a:xfrm>
            <a:off x="6927850" y="1276032"/>
            <a:ext cx="179728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 상세 통지사항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6750" y="804029"/>
            <a:ext cx="863299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01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461" y="869470"/>
            <a:ext cx="929338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컬러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2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COLORS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41640" y="2198885"/>
            <a:ext cx="628650" cy="628650"/>
          </a:xfrm>
          <a:custGeom>
            <a:avLst/>
            <a:gdLst/>
            <a:ahLst/>
            <a:cxnLst/>
            <a:rect l="l" t="t" r="r" b="b"/>
            <a:pathLst>
              <a:path w="628650" h="62865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50"/>
                </a:lnTo>
                <a:lnTo>
                  <a:pt x="77050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405" y="360545"/>
                </a:lnTo>
                <a:lnTo>
                  <a:pt x="13299" y="404850"/>
                </a:lnTo>
                <a:lnTo>
                  <a:pt x="29195" y="446554"/>
                </a:lnTo>
                <a:lnTo>
                  <a:pt x="50607" y="485171"/>
                </a:lnTo>
                <a:lnTo>
                  <a:pt x="77050" y="520216"/>
                </a:lnTo>
                <a:lnTo>
                  <a:pt x="108036" y="551203"/>
                </a:lnTo>
                <a:lnTo>
                  <a:pt x="143081" y="577645"/>
                </a:lnTo>
                <a:lnTo>
                  <a:pt x="181698" y="599057"/>
                </a:lnTo>
                <a:lnTo>
                  <a:pt x="223402" y="614953"/>
                </a:lnTo>
                <a:lnTo>
                  <a:pt x="267707" y="624847"/>
                </a:lnTo>
                <a:lnTo>
                  <a:pt x="314126" y="628253"/>
                </a:lnTo>
                <a:lnTo>
                  <a:pt x="360545" y="624847"/>
                </a:lnTo>
                <a:lnTo>
                  <a:pt x="404850" y="614953"/>
                </a:lnTo>
                <a:lnTo>
                  <a:pt x="446554" y="599057"/>
                </a:lnTo>
                <a:lnTo>
                  <a:pt x="485171" y="577645"/>
                </a:lnTo>
                <a:lnTo>
                  <a:pt x="520216" y="551203"/>
                </a:lnTo>
                <a:lnTo>
                  <a:pt x="551203" y="520216"/>
                </a:lnTo>
                <a:lnTo>
                  <a:pt x="577645" y="485171"/>
                </a:lnTo>
                <a:lnTo>
                  <a:pt x="599057" y="446554"/>
                </a:lnTo>
                <a:lnTo>
                  <a:pt x="614953" y="404850"/>
                </a:lnTo>
                <a:lnTo>
                  <a:pt x="624847" y="360545"/>
                </a:lnTo>
                <a:lnTo>
                  <a:pt x="628253" y="314126"/>
                </a:lnTo>
                <a:lnTo>
                  <a:pt x="624847" y="267707"/>
                </a:lnTo>
                <a:lnTo>
                  <a:pt x="614953" y="223402"/>
                </a:lnTo>
                <a:lnTo>
                  <a:pt x="599057" y="181698"/>
                </a:lnTo>
                <a:lnTo>
                  <a:pt x="577645" y="143081"/>
                </a:lnTo>
                <a:lnTo>
                  <a:pt x="551203" y="108036"/>
                </a:lnTo>
                <a:lnTo>
                  <a:pt x="520216" y="77050"/>
                </a:lnTo>
                <a:lnTo>
                  <a:pt x="485171" y="50607"/>
                </a:lnTo>
                <a:lnTo>
                  <a:pt x="446554" y="29195"/>
                </a:lnTo>
                <a:lnTo>
                  <a:pt x="404850" y="13299"/>
                </a:lnTo>
                <a:lnTo>
                  <a:pt x="360545" y="3405"/>
                </a:lnTo>
                <a:lnTo>
                  <a:pt x="31412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348" y="3047027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209417" y="0"/>
                </a:moveTo>
                <a:lnTo>
                  <a:pt x="161400" y="5530"/>
                </a:lnTo>
                <a:lnTo>
                  <a:pt x="117321" y="21285"/>
                </a:lnTo>
                <a:lnTo>
                  <a:pt x="78437" y="46006"/>
                </a:lnTo>
                <a:lnTo>
                  <a:pt x="46006" y="78437"/>
                </a:lnTo>
                <a:lnTo>
                  <a:pt x="21285" y="117321"/>
                </a:lnTo>
                <a:lnTo>
                  <a:pt x="5530" y="161400"/>
                </a:lnTo>
                <a:lnTo>
                  <a:pt x="0" y="209417"/>
                </a:lnTo>
                <a:lnTo>
                  <a:pt x="5530" y="257435"/>
                </a:lnTo>
                <a:lnTo>
                  <a:pt x="21285" y="301514"/>
                </a:lnTo>
                <a:lnTo>
                  <a:pt x="46006" y="340397"/>
                </a:lnTo>
                <a:lnTo>
                  <a:pt x="78437" y="372828"/>
                </a:lnTo>
                <a:lnTo>
                  <a:pt x="117321" y="397549"/>
                </a:lnTo>
                <a:lnTo>
                  <a:pt x="161400" y="413304"/>
                </a:lnTo>
                <a:lnTo>
                  <a:pt x="209417" y="418835"/>
                </a:lnTo>
                <a:lnTo>
                  <a:pt x="257435" y="413304"/>
                </a:lnTo>
                <a:lnTo>
                  <a:pt x="301514" y="397549"/>
                </a:lnTo>
                <a:lnTo>
                  <a:pt x="340397" y="372828"/>
                </a:lnTo>
                <a:lnTo>
                  <a:pt x="372828" y="340397"/>
                </a:lnTo>
                <a:lnTo>
                  <a:pt x="397549" y="301514"/>
                </a:lnTo>
                <a:lnTo>
                  <a:pt x="413304" y="257435"/>
                </a:lnTo>
                <a:lnTo>
                  <a:pt x="418835" y="209417"/>
                </a:lnTo>
                <a:lnTo>
                  <a:pt x="413304" y="161400"/>
                </a:lnTo>
                <a:lnTo>
                  <a:pt x="397549" y="117321"/>
                </a:lnTo>
                <a:lnTo>
                  <a:pt x="372828" y="78437"/>
                </a:lnTo>
                <a:lnTo>
                  <a:pt x="340397" y="46006"/>
                </a:lnTo>
                <a:lnTo>
                  <a:pt x="301514" y="21285"/>
                </a:lnTo>
                <a:lnTo>
                  <a:pt x="257435" y="5530"/>
                </a:lnTo>
                <a:lnTo>
                  <a:pt x="209417" y="0"/>
                </a:lnTo>
                <a:close/>
              </a:path>
            </a:pathLst>
          </a:custGeom>
          <a:solidFill>
            <a:srgbClr val="FFB637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1057" y="4177883"/>
            <a:ext cx="209417" cy="209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51057" y="4638602"/>
            <a:ext cx="209417" cy="209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1057" y="5109791"/>
            <a:ext cx="209417" cy="209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51057" y="5570511"/>
            <a:ext cx="209417" cy="209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51057" y="6052171"/>
            <a:ext cx="209417" cy="209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3091" y="1505578"/>
            <a:ext cx="4445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색조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33648" y="1505578"/>
            <a:ext cx="4445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컬러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19957" y="1505578"/>
            <a:ext cx="8636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사용설명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2731" y="2395603"/>
            <a:ext cx="102221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#00D2C3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02731" y="3139036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#FFB637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19957" y="2279825"/>
            <a:ext cx="6647293" cy="43922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색조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지시성이 강한 컨트롤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라벨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및 특정장소에서 중점으로 강조가 필요한 정보</a:t>
            </a:r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 버튼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프로모션 라벨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상태 선택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勾选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9956" y="2970904"/>
            <a:ext cx="4285093" cy="43922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중요한 문구의 알림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평가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서브 타이틀 정보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장바구니 담기 버튼</a:t>
            </a:r>
            <a:r>
              <a:rPr lang="en-US" altLang="ko-KR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정보라벨 등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02731" y="4165183"/>
            <a:ext cx="95561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2731" y="4625901"/>
            <a:ext cx="993561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#33B2EF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02731" y="5097091"/>
            <a:ext cx="998982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4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#FF8B8B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02731" y="5557810"/>
            <a:ext cx="965682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#957EF4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2731" y="6039471"/>
            <a:ext cx="102221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#62CD02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19957" y="4165183"/>
            <a:ext cx="428509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 색상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문구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내용물 타이틀 등에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19957" y="4625901"/>
            <a:ext cx="52756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여름 무료의료봉사 등 이벤트의 색조에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19956" y="5097091"/>
            <a:ext cx="52756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광고 색조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여성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산모조리 유형의 이벤트에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19957" y="5557810"/>
            <a:ext cx="527569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성형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미용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여성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산모조리 유형의 이벤트에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19956" y="6039471"/>
            <a:ext cx="5275691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30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대건강</a:t>
            </a:r>
            <a:r>
              <a:rPr lang="en-US" altLang="ko-KR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zh-CN" altLang="en-US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大健康</a:t>
            </a:r>
            <a:r>
              <a:rPr lang="en-US" altLang="ko-KR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유형</a:t>
            </a:r>
            <a:r>
              <a:rPr lang="en-US" altLang="ko-KR" sz="130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b</a:t>
            </a:r>
            <a:r>
              <a:rPr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anner</a:t>
            </a: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색조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이벤트 유형에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4428" y="2783026"/>
            <a:ext cx="86682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색조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94428" y="5138975"/>
            <a:ext cx="94302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색상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251057" y="6837488"/>
            <a:ext cx="209417" cy="209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51057" y="7329620"/>
            <a:ext cx="209417" cy="2094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51057" y="7811280"/>
            <a:ext cx="209417" cy="2094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51057" y="8774601"/>
            <a:ext cx="209417" cy="2094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51057" y="8292941"/>
            <a:ext cx="209417" cy="2094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251057" y="9256262"/>
            <a:ext cx="209417" cy="2094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251057" y="9706510"/>
            <a:ext cx="209417" cy="20941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02731" y="6824788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#333333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02731" y="7316920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#666666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731" y="7798580"/>
            <a:ext cx="971103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02731" y="8751430"/>
            <a:ext cx="111436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20"/>
              </a:spcBef>
              <a:defRPr sz="1200" spc="28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defRPr>
            </a:lvl1pPr>
          </a:lstStyle>
          <a:p>
            <a:r>
              <a:rPr dirty="0"/>
              <a:t>#</a:t>
            </a:r>
            <a:r>
              <a:rPr lang="en-US" dirty="0"/>
              <a:t>DDDDDD</a:t>
            </a:r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9002731" y="8269770"/>
            <a:ext cx="104931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8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#BEBEBE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02731" y="9243562"/>
            <a:ext cx="959487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0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#F5F5F5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02731" y="9693810"/>
            <a:ext cx="959487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spc="204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#F9F9F9</a:t>
            </a:r>
            <a:endParaRPr sz="12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19957" y="6824788"/>
            <a:ext cx="69520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본문에 사용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가중치를 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급으로 정의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의료진명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 유형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병원명칭 등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719957" y="7316920"/>
            <a:ext cx="415873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본문에 사용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가중치를 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급으로 정의</a:t>
            </a:r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19957" y="7798580"/>
            <a:ext cx="347662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부문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설명에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719956" y="8751430"/>
            <a:ext cx="436129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20"/>
              </a:spcBef>
              <a:defRPr sz="1300" spc="1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defRPr>
            </a:lvl1pPr>
          </a:lstStyle>
          <a:p>
            <a:r>
              <a:rPr lang="ko-KR" altLang="en-US" dirty="0"/>
              <a:t>클릭은 안되지만</a:t>
            </a:r>
            <a:r>
              <a:rPr lang="en-US" altLang="ko-KR" dirty="0"/>
              <a:t>, border </a:t>
            </a:r>
            <a:r>
              <a:rPr lang="ko-KR" altLang="en-US" dirty="0"/>
              <a:t>은 클릭 가능한 곳에 사용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10719957" y="8269770"/>
            <a:ext cx="31420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입력 알림 문구에만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19956" y="9243562"/>
            <a:ext cx="32944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모듈의 배경색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분할 선의 컬러에 사용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719957" y="9693810"/>
            <a:ext cx="2303893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구역 </a:t>
            </a:r>
            <a:r>
              <a:rPr lang="en-US" altLang="ko-KR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Text </a:t>
            </a:r>
            <a:r>
              <a:rPr lang="ko-KR" altLang="en-US" sz="1300" spc="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배경색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94427" y="7924231"/>
            <a:ext cx="943021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1300" spc="15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 색상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24970" y="2144302"/>
            <a:ext cx="2369080" cy="82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색상의 비율과 사용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제품의 컬러는 주요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단계로 구분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주요 색조</a:t>
            </a:r>
            <a:r>
              <a:rPr lang="en-US" altLang="zh-CN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보조색상</a:t>
            </a:r>
            <a:r>
              <a:rPr lang="en-US" altLang="zh-CN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색상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4">
            <a:extLst>
              <a:ext uri="{FF2B5EF4-FFF2-40B4-BE49-F238E27FC236}">
                <a16:creationId xmlns:a16="http://schemas.microsoft.com/office/drawing/2014/main" id="{34760012-6410-4A29-A8AD-EF04B5CD5A63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8" name="object 4">
            <a:extLst>
              <a:ext uri="{FF2B5EF4-FFF2-40B4-BE49-F238E27FC236}">
                <a16:creationId xmlns:a16="http://schemas.microsoft.com/office/drawing/2014/main" id="{3752017C-CEFE-460C-A63E-C06EF83D114A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4" name="object 3">
            <a:extLst>
              <a:ext uri="{FF2B5EF4-FFF2-40B4-BE49-F238E27FC236}">
                <a16:creationId xmlns:a16="http://schemas.microsoft.com/office/drawing/2014/main" id="{63CC0F06-24FC-4D4B-85BD-ECE5388E6602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5" name="object 2">
            <a:extLst>
              <a:ext uri="{FF2B5EF4-FFF2-40B4-BE49-F238E27FC236}">
                <a16:creationId xmlns:a16="http://schemas.microsoft.com/office/drawing/2014/main" id="{05A6E4EE-E58D-453A-B6A1-7738CEB8859B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FF3F1-9CE9-4DAF-B800-A546FD10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23" y="1668"/>
            <a:ext cx="14957977" cy="11307682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9DFF19AF-8653-4189-9856-82072CF83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 t="80302" r="60070" b="12270"/>
          <a:stretch/>
        </p:blipFill>
        <p:spPr>
          <a:xfrm>
            <a:off x="6927850" y="9082002"/>
            <a:ext cx="4191000" cy="83987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B1EEB898-3AE3-4CF3-9C3C-3C51432CB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 t="59427" r="60070" b="25074"/>
          <a:stretch/>
        </p:blipFill>
        <p:spPr>
          <a:xfrm>
            <a:off x="6927850" y="6721476"/>
            <a:ext cx="4191000" cy="1752599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9ACB7710-1286-4C2B-827B-44CFC7E93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1" t="47297" r="60070" b="45949"/>
          <a:stretch/>
        </p:blipFill>
        <p:spPr>
          <a:xfrm>
            <a:off x="6927850" y="5349874"/>
            <a:ext cx="4191000" cy="76367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DD7FA3E3-64A1-4243-9987-1B6CB35C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12" t="13492" r="60070" b="59442"/>
          <a:stretch/>
        </p:blipFill>
        <p:spPr>
          <a:xfrm>
            <a:off x="6927850" y="1527342"/>
            <a:ext cx="4191000" cy="306053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89D20CD9-1F52-485A-A38B-1024053C54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8" t="13492" r="22373" b="23726"/>
          <a:stretch/>
        </p:blipFill>
        <p:spPr>
          <a:xfrm>
            <a:off x="12719050" y="1527342"/>
            <a:ext cx="4038600" cy="709913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B17E5E9D-1982-484B-8F36-C01B36A08E50}"/>
              </a:ext>
            </a:extLst>
          </p:cNvPr>
          <p:cNvSpPr txBox="1"/>
          <p:nvPr/>
        </p:nvSpPr>
        <p:spPr>
          <a:xfrm>
            <a:off x="6927850" y="1276032"/>
            <a:ext cx="1180772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단행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FB386C-3640-427A-A914-1B69AE00B5B8}"/>
              </a:ext>
            </a:extLst>
          </p:cNvPr>
          <p:cNvSpPr txBox="1"/>
          <p:nvPr/>
        </p:nvSpPr>
        <p:spPr>
          <a:xfrm>
            <a:off x="6927850" y="2489144"/>
            <a:ext cx="1247136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 행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E2D001C-7A44-43AF-A0FA-AC40FEEC8276}"/>
              </a:ext>
            </a:extLst>
          </p:cNvPr>
          <p:cNvSpPr txBox="1"/>
          <p:nvPr/>
        </p:nvSpPr>
        <p:spPr>
          <a:xfrm>
            <a:off x="6927850" y="5046704"/>
            <a:ext cx="250004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아이콘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단행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单行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5E94AA-9632-4D36-BCE4-A3233EBE45C8}"/>
              </a:ext>
            </a:extLst>
          </p:cNvPr>
          <p:cNvSpPr txBox="1"/>
          <p:nvPr/>
        </p:nvSpPr>
        <p:spPr>
          <a:xfrm>
            <a:off x="6921500" y="6412805"/>
            <a:ext cx="2566408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아이콘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 행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多行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7222805-5A82-481E-935F-C053641D55AB}"/>
              </a:ext>
            </a:extLst>
          </p:cNvPr>
          <p:cNvSpPr txBox="1"/>
          <p:nvPr/>
        </p:nvSpPr>
        <p:spPr>
          <a:xfrm>
            <a:off x="6921500" y="8666317"/>
            <a:ext cx="1680268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두 줄로 된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병원 리스트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4" name="object 4">
            <a:extLst>
              <a:ext uri="{FF2B5EF4-FFF2-40B4-BE49-F238E27FC236}">
                <a16:creationId xmlns:a16="http://schemas.microsoft.com/office/drawing/2014/main" id="{400C506B-58E4-4372-90E4-FD563A90856E}"/>
              </a:ext>
            </a:extLst>
          </p:cNvPr>
          <p:cNvSpPr txBox="1"/>
          <p:nvPr/>
        </p:nvSpPr>
        <p:spPr>
          <a:xfrm>
            <a:off x="824970" y="2454220"/>
            <a:ext cx="3397250" cy="4641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 리스트는 상황에 따라 보여지는 것도 다를 수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병원의 명칭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주소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평점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거리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개통한 서비스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기방문여부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 가능 여부를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app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수요에 따라 오른 측 하단 리스트 모듈로 구성한다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병원의 명칭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18px;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#333333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 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병원의 평점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유형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등급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거리 등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14px;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#999999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개통한 서비스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#33B2EF;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투명도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:80%; border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투명도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50%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이미 방문했거나 나와의 거리가 가까운 정보 기준은 폰트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12px;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#00D3C2; border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#00D3C2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에 투명도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50%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보조정보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 가능여부에서 예약번호가 있으면 배경색은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#5ACF83,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11px,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굴기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#FFFFFF;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예약번호가 없으면 배경색은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#DDDDDD,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굴기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#FFFFFF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정의한다 </a:t>
            </a:r>
          </a:p>
        </p:txBody>
      </p:sp>
      <p:sp>
        <p:nvSpPr>
          <p:cNvPr id="175" name="object 3">
            <a:extLst>
              <a:ext uri="{FF2B5EF4-FFF2-40B4-BE49-F238E27FC236}">
                <a16:creationId xmlns:a16="http://schemas.microsoft.com/office/drawing/2014/main" id="{F84C2B9D-6FF1-47EE-B365-85F27BB49678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6" name="object 2">
            <a:extLst>
              <a:ext uri="{FF2B5EF4-FFF2-40B4-BE49-F238E27FC236}">
                <a16:creationId xmlns:a16="http://schemas.microsoft.com/office/drawing/2014/main" id="{63969894-CAA9-427E-83F4-10A01621FDFC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202CDE-33E4-4AF0-B799-2B2B933A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006" y="0"/>
            <a:ext cx="14923961" cy="11309350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981E36C6-8AC9-4396-B262-723F820A1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01" t="68951" r="56503" b="10219"/>
          <a:stretch/>
        </p:blipFill>
        <p:spPr>
          <a:xfrm>
            <a:off x="7537449" y="7788276"/>
            <a:ext cx="4114802" cy="2362199"/>
          </a:xfrm>
          <a:prstGeom prst="rect">
            <a:avLst/>
          </a:prstGeom>
        </p:spPr>
      </p:pic>
      <p:pic>
        <p:nvPicPr>
          <p:cNvPr id="178" name="그림 177">
            <a:extLst>
              <a:ext uri="{FF2B5EF4-FFF2-40B4-BE49-F238E27FC236}">
                <a16:creationId xmlns:a16="http://schemas.microsoft.com/office/drawing/2014/main" id="{461ECDF8-4A91-4A68-A4BE-3AB4D9098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38546" r="56384" b="35850"/>
          <a:stretch/>
        </p:blipFill>
        <p:spPr>
          <a:xfrm>
            <a:off x="7537449" y="4359274"/>
            <a:ext cx="4114802" cy="2895601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99B24CA3-E0BB-494D-9B19-E630C5F5F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4" t="5531" r="56384" b="68866"/>
          <a:stretch/>
        </p:blipFill>
        <p:spPr>
          <a:xfrm>
            <a:off x="7537449" y="625475"/>
            <a:ext cx="4114802" cy="2895600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DE83CFFC-3972-4FF7-8098-5162AD16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96" t="10247" r="20132" b="70213"/>
          <a:stretch/>
        </p:blipFill>
        <p:spPr>
          <a:xfrm>
            <a:off x="12947650" y="1158874"/>
            <a:ext cx="4114801" cy="2209801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4D1FE827-77AB-402A-94D2-A3C70132B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7" t="39219" r="20132" b="41241"/>
          <a:stretch/>
        </p:blipFill>
        <p:spPr>
          <a:xfrm>
            <a:off x="13023851" y="4435474"/>
            <a:ext cx="4038600" cy="2209801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DF9B641E-8150-449F-ABE0-9735CC5D4504}"/>
              </a:ext>
            </a:extLst>
          </p:cNvPr>
          <p:cNvSpPr txBox="1"/>
          <p:nvPr/>
        </p:nvSpPr>
        <p:spPr>
          <a:xfrm>
            <a:off x="7537449" y="4055111"/>
            <a:ext cx="322684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평점등급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주소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거리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3E8D13-CEDD-4D6A-B370-4DA4472C78AE}"/>
              </a:ext>
            </a:extLst>
          </p:cNvPr>
          <p:cNvSpPr txBox="1"/>
          <p:nvPr/>
        </p:nvSpPr>
        <p:spPr>
          <a:xfrm>
            <a:off x="7537449" y="7518560"/>
            <a:ext cx="1222451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9B0FB00-E8AC-4646-A05C-3830CD3E1679}"/>
              </a:ext>
            </a:extLst>
          </p:cNvPr>
          <p:cNvSpPr txBox="1"/>
          <p:nvPr/>
        </p:nvSpPr>
        <p:spPr>
          <a:xfrm>
            <a:off x="12989981" y="4169869"/>
            <a:ext cx="1222451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F4CD34E-EE6D-4816-93A6-6413D1F4A69B}"/>
              </a:ext>
            </a:extLst>
          </p:cNvPr>
          <p:cNvSpPr txBox="1"/>
          <p:nvPr/>
        </p:nvSpPr>
        <p:spPr>
          <a:xfrm>
            <a:off x="12871450" y="870105"/>
            <a:ext cx="346152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병원리스트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평점등급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주소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4">
            <a:extLst>
              <a:ext uri="{FF2B5EF4-FFF2-40B4-BE49-F238E27FC236}">
                <a16:creationId xmlns:a16="http://schemas.microsoft.com/office/drawing/2014/main" id="{6C35F8F0-3A25-42BE-9B09-9F116650F299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7" name="object 4">
            <a:extLst>
              <a:ext uri="{FF2B5EF4-FFF2-40B4-BE49-F238E27FC236}">
                <a16:creationId xmlns:a16="http://schemas.microsoft.com/office/drawing/2014/main" id="{A2B46350-9AA0-463F-8DE4-E646F3ACFDB6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1" name="object 3">
            <a:extLst>
              <a:ext uri="{FF2B5EF4-FFF2-40B4-BE49-F238E27FC236}">
                <a16:creationId xmlns:a16="http://schemas.microsoft.com/office/drawing/2014/main" id="{5EC8AC02-E3E7-4205-A432-09277D8565C7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2" name="object 2">
            <a:extLst>
              <a:ext uri="{FF2B5EF4-FFF2-40B4-BE49-F238E27FC236}">
                <a16:creationId xmlns:a16="http://schemas.microsoft.com/office/drawing/2014/main" id="{C2752DC8-08E1-49D3-9072-016C741084E4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EF88B5-C7E4-4C7F-84B4-5ABDEA83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0" t="45799" r="56697" b="6899"/>
          <a:stretch/>
        </p:blipFill>
        <p:spPr>
          <a:xfrm>
            <a:off x="7537450" y="5197476"/>
            <a:ext cx="4114800" cy="5334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B3F165BD-B4FD-45A9-BC34-147D62F1C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93" t="9983" r="16315" b="58256"/>
          <a:stretch/>
        </p:blipFill>
        <p:spPr>
          <a:xfrm>
            <a:off x="13633450" y="1158876"/>
            <a:ext cx="4038600" cy="35814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54583B7-2B70-45EA-B93C-7DC0E632A318}"/>
              </a:ext>
            </a:extLst>
          </p:cNvPr>
          <p:cNvSpPr txBox="1"/>
          <p:nvPr/>
        </p:nvSpPr>
        <p:spPr>
          <a:xfrm>
            <a:off x="7537450" y="5043587"/>
            <a:ext cx="735425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 직급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소속병원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평정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64AA8F-2A67-4AC0-BE32-3C9674865084}"/>
              </a:ext>
            </a:extLst>
          </p:cNvPr>
          <p:cNvSpPr txBox="1"/>
          <p:nvPr/>
        </p:nvSpPr>
        <p:spPr>
          <a:xfrm>
            <a:off x="13633450" y="804029"/>
            <a:ext cx="6339236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의사정보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과실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2" name="왼쪽 중괄호 101">
            <a:extLst>
              <a:ext uri="{FF2B5EF4-FFF2-40B4-BE49-F238E27FC236}">
                <a16:creationId xmlns:a16="http://schemas.microsoft.com/office/drawing/2014/main" id="{C5409051-E91F-422B-91BC-8A9A47AB6772}"/>
              </a:ext>
            </a:extLst>
          </p:cNvPr>
          <p:cNvSpPr/>
          <p:nvPr/>
        </p:nvSpPr>
        <p:spPr>
          <a:xfrm>
            <a:off x="6996785" y="5492553"/>
            <a:ext cx="543840" cy="1457522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C6514D-7074-4966-9BD7-C6D9AED26274}"/>
              </a:ext>
            </a:extLst>
          </p:cNvPr>
          <p:cNvSpPr txBox="1"/>
          <p:nvPr/>
        </p:nvSpPr>
        <p:spPr>
          <a:xfrm>
            <a:off x="4641850" y="5539432"/>
            <a:ext cx="2438400" cy="1410643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정보</a:t>
            </a: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사진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예약가능여부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bject 4">
            <a:extLst>
              <a:ext uri="{FF2B5EF4-FFF2-40B4-BE49-F238E27FC236}">
                <a16:creationId xmlns:a16="http://schemas.microsoft.com/office/drawing/2014/main" id="{D8AD17FB-8F17-49B1-B551-0C39AC709B53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4" name="object 3">
            <a:extLst>
              <a:ext uri="{FF2B5EF4-FFF2-40B4-BE49-F238E27FC236}">
                <a16:creationId xmlns:a16="http://schemas.microsoft.com/office/drawing/2014/main" id="{792BC9C4-DE62-434D-B257-2BFFABF0770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5" name="object 2">
            <a:extLst>
              <a:ext uri="{FF2B5EF4-FFF2-40B4-BE49-F238E27FC236}">
                <a16:creationId xmlns:a16="http://schemas.microsoft.com/office/drawing/2014/main" id="{D6ADB60E-C488-4641-BCC0-A15B8E4332FE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201" name="object 4">
            <a:extLst>
              <a:ext uri="{FF2B5EF4-FFF2-40B4-BE49-F238E27FC236}">
                <a16:creationId xmlns:a16="http://schemas.microsoft.com/office/drawing/2014/main" id="{DFF59434-7BE8-42CD-B9F7-010042DD3ACE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52642C-4483-461F-ACD9-15204EE8D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59" t="12265" r="21371" b="32483"/>
          <a:stretch/>
        </p:blipFill>
        <p:spPr>
          <a:xfrm>
            <a:off x="12490450" y="1387475"/>
            <a:ext cx="4419600" cy="6248400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135483E0-969A-43BB-8399-CC0048F63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t="16308" r="59608" b="16986"/>
          <a:stretch/>
        </p:blipFill>
        <p:spPr>
          <a:xfrm>
            <a:off x="6927850" y="1844675"/>
            <a:ext cx="4267200" cy="7543800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DAD9189C-9CE3-43F4-B99D-5D9538A63F47}"/>
              </a:ext>
            </a:extLst>
          </p:cNvPr>
          <p:cNvSpPr txBox="1"/>
          <p:nvPr/>
        </p:nvSpPr>
        <p:spPr>
          <a:xfrm>
            <a:off x="7090690" y="1613098"/>
            <a:ext cx="239584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 직급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85C0167A-20FA-4569-983B-7273C8604CB5}"/>
              </a:ext>
            </a:extLst>
          </p:cNvPr>
          <p:cNvSpPr/>
          <p:nvPr/>
        </p:nvSpPr>
        <p:spPr>
          <a:xfrm>
            <a:off x="6546850" y="6111875"/>
            <a:ext cx="543840" cy="2590800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22B9A37-C3FD-4AEF-BAE7-611FFE7A3D28}"/>
              </a:ext>
            </a:extLst>
          </p:cNvPr>
          <p:cNvSpPr txBox="1"/>
          <p:nvPr/>
        </p:nvSpPr>
        <p:spPr>
          <a:xfrm>
            <a:off x="5204867" y="6645275"/>
            <a:ext cx="161390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스타 의료진 추천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06" name="왼쪽 중괄호 205">
            <a:extLst>
              <a:ext uri="{FF2B5EF4-FFF2-40B4-BE49-F238E27FC236}">
                <a16:creationId xmlns:a16="http://schemas.microsoft.com/office/drawing/2014/main" id="{EA637BC3-F82B-4A30-90C1-377DA995A4A4}"/>
              </a:ext>
            </a:extLst>
          </p:cNvPr>
          <p:cNvSpPr/>
          <p:nvPr/>
        </p:nvSpPr>
        <p:spPr>
          <a:xfrm>
            <a:off x="6384010" y="2073275"/>
            <a:ext cx="543840" cy="1036908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9D1FDB6-B217-4B9D-A419-FE930F4AD943}"/>
              </a:ext>
            </a:extLst>
          </p:cNvPr>
          <p:cNvSpPr txBox="1"/>
          <p:nvPr/>
        </p:nvSpPr>
        <p:spPr>
          <a:xfrm>
            <a:off x="4083915" y="2256409"/>
            <a:ext cx="2438400" cy="1182375"/>
          </a:xfrm>
          <a:prstGeom prst="rect">
            <a:avLst/>
          </a:prstGeom>
          <a:solidFill>
            <a:srgbClr val="FAFAFA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정보</a:t>
            </a: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사진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예약가능여부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전문분야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상담수량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08" name="오른쪽 중괄호 207">
            <a:extLst>
              <a:ext uri="{FF2B5EF4-FFF2-40B4-BE49-F238E27FC236}">
                <a16:creationId xmlns:a16="http://schemas.microsoft.com/office/drawing/2014/main" id="{8E7F7E7E-E365-4C5D-9B2A-33AA831632B6}"/>
              </a:ext>
            </a:extLst>
          </p:cNvPr>
          <p:cNvSpPr/>
          <p:nvPr/>
        </p:nvSpPr>
        <p:spPr>
          <a:xfrm>
            <a:off x="16717178" y="2424383"/>
            <a:ext cx="145611" cy="5612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E8115FB-640C-4397-A23B-93717499312B}"/>
              </a:ext>
            </a:extLst>
          </p:cNvPr>
          <p:cNvSpPr txBox="1"/>
          <p:nvPr/>
        </p:nvSpPr>
        <p:spPr>
          <a:xfrm>
            <a:off x="16910050" y="2454275"/>
            <a:ext cx="3124200" cy="65915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리스트</a:t>
            </a:r>
            <a:endParaRPr lang="en-US" altLang="ko-KR" sz="1200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사진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직급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소속병원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나와의 거리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10" name="오른쪽 중괄호 209">
            <a:extLst>
              <a:ext uri="{FF2B5EF4-FFF2-40B4-BE49-F238E27FC236}">
                <a16:creationId xmlns:a16="http://schemas.microsoft.com/office/drawing/2014/main" id="{B80DC8A4-07DC-4688-8F0D-516C2B468D20}"/>
              </a:ext>
            </a:extLst>
          </p:cNvPr>
          <p:cNvSpPr/>
          <p:nvPr/>
        </p:nvSpPr>
        <p:spPr>
          <a:xfrm>
            <a:off x="16717178" y="3110183"/>
            <a:ext cx="145611" cy="868092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27A2E18-A83B-4531-98EB-D8577A51D1CD}"/>
              </a:ext>
            </a:extLst>
          </p:cNvPr>
          <p:cNvSpPr txBox="1"/>
          <p:nvPr/>
        </p:nvSpPr>
        <p:spPr>
          <a:xfrm>
            <a:off x="16910050" y="3368675"/>
            <a:ext cx="31242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dirty="0">
                <a:solidFill>
                  <a:srgbClr val="0000FF"/>
                </a:solidFill>
              </a:rPr>
              <a:t>소속병원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전문분야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평점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예약수량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상담수량 </a:t>
            </a:r>
            <a:r>
              <a:rPr lang="en-US" altLang="ko-KR" sz="1200" dirty="0">
                <a:solidFill>
                  <a:srgbClr val="0000FF"/>
                </a:solidFill>
              </a:rPr>
              <a:t>/ </a:t>
            </a:r>
            <a:r>
              <a:rPr lang="ko-KR" altLang="en-US" sz="1200" dirty="0">
                <a:solidFill>
                  <a:srgbClr val="0000FF"/>
                </a:solidFill>
              </a:rPr>
              <a:t>라벨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C8EE9F3D-DE2A-4A2F-BEB0-E86A88F9FA52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2" name="object 2">
            <a:extLst>
              <a:ext uri="{FF2B5EF4-FFF2-40B4-BE49-F238E27FC236}">
                <a16:creationId xmlns:a16="http://schemas.microsoft.com/office/drawing/2014/main" id="{2959AFF9-70E8-46C7-8C23-35E107B616B0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96C6C20A-110A-4276-88B0-7B2A601EB5BA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05967E-B38E-4BF8-B068-5F3CFD1F9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1" t="16798" r="18006" b="16407"/>
          <a:stretch/>
        </p:blipFill>
        <p:spPr>
          <a:xfrm>
            <a:off x="7080250" y="1920875"/>
            <a:ext cx="10363200" cy="75438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3674086-063D-480F-8598-4C013BCFC360}"/>
              </a:ext>
            </a:extLst>
          </p:cNvPr>
          <p:cNvSpPr txBox="1"/>
          <p:nvPr/>
        </p:nvSpPr>
        <p:spPr>
          <a:xfrm>
            <a:off x="7090690" y="1613098"/>
            <a:ext cx="239584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병원 직급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C66F32B-B3B7-4389-87BE-4F8922CA3502}"/>
              </a:ext>
            </a:extLst>
          </p:cNvPr>
          <p:cNvSpPr txBox="1"/>
          <p:nvPr/>
        </p:nvSpPr>
        <p:spPr>
          <a:xfrm>
            <a:off x="13176250" y="1613097"/>
            <a:ext cx="5952592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 정보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–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예약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추가예약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개인의사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등 화면 리스트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35">
            <a:extLst>
              <a:ext uri="{FF2B5EF4-FFF2-40B4-BE49-F238E27FC236}">
                <a16:creationId xmlns:a16="http://schemas.microsoft.com/office/drawing/2014/main" id="{1E3CCCC0-1925-4842-AA52-28BF79360AF7}"/>
              </a:ext>
            </a:extLst>
          </p:cNvPr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상담화면 모듈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1" name="object 3">
            <a:extLst>
              <a:ext uri="{FF2B5EF4-FFF2-40B4-BE49-F238E27FC236}">
                <a16:creationId xmlns:a16="http://schemas.microsoft.com/office/drawing/2014/main" id="{64817412-B04B-4D50-AC11-216B18EC65A0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2" name="object 2">
            <a:extLst>
              <a:ext uri="{FF2B5EF4-FFF2-40B4-BE49-F238E27FC236}">
                <a16:creationId xmlns:a16="http://schemas.microsoft.com/office/drawing/2014/main" id="{52EE6E3A-9FC2-4B83-A823-86678B70AB5D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13" name="object 4">
            <a:extLst>
              <a:ext uri="{FF2B5EF4-FFF2-40B4-BE49-F238E27FC236}">
                <a16:creationId xmlns:a16="http://schemas.microsoft.com/office/drawing/2014/main" id="{E83A2F73-26AF-4389-9CF9-76D6219EEB63}"/>
              </a:ext>
            </a:extLst>
          </p:cNvPr>
          <p:cNvSpPr txBox="1"/>
          <p:nvPr/>
        </p:nvSpPr>
        <p:spPr>
          <a:xfrm>
            <a:off x="824970" y="2454219"/>
            <a:ext cx="3397250" cy="386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双色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기포의 타이틀 높이는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14pt,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16pt,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#333333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녹색과 백색 기포의 좌우 아이콘 사이즈는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24*24px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동일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20px 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부동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30px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21B98D-D344-49E2-AFB3-5C6292F4F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29" t="10921" r="28595" b="7552"/>
          <a:stretch/>
        </p:blipFill>
        <p:spPr>
          <a:xfrm>
            <a:off x="6623050" y="1235074"/>
            <a:ext cx="9220200" cy="9220201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175FBC3-5AD7-4F5E-B5A7-F57826E5A872}"/>
              </a:ext>
            </a:extLst>
          </p:cNvPr>
          <p:cNvSpPr txBox="1"/>
          <p:nvPr/>
        </p:nvSpPr>
        <p:spPr>
          <a:xfrm>
            <a:off x="6775450" y="854075"/>
            <a:ext cx="204703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화면의 모든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B52987-B7CC-4380-828C-A5F691D22162}"/>
              </a:ext>
            </a:extLst>
          </p:cNvPr>
          <p:cNvSpPr txBox="1"/>
          <p:nvPr/>
        </p:nvSpPr>
        <p:spPr>
          <a:xfrm>
            <a:off x="11880850" y="889317"/>
            <a:ext cx="204703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화면의 모든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6" name="왼쪽 중괄호 115">
            <a:extLst>
              <a:ext uri="{FF2B5EF4-FFF2-40B4-BE49-F238E27FC236}">
                <a16:creationId xmlns:a16="http://schemas.microsoft.com/office/drawing/2014/main" id="{828CA2A5-F6C9-4D7C-B2A4-32EE7F308A06}"/>
              </a:ext>
            </a:extLst>
          </p:cNvPr>
          <p:cNvSpPr/>
          <p:nvPr/>
        </p:nvSpPr>
        <p:spPr>
          <a:xfrm>
            <a:off x="6101435" y="2389457"/>
            <a:ext cx="543840" cy="5322617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E6EF12B-D1DA-49E1-A51B-F751121C7105}"/>
              </a:ext>
            </a:extLst>
          </p:cNvPr>
          <p:cNvSpPr txBox="1"/>
          <p:nvPr/>
        </p:nvSpPr>
        <p:spPr>
          <a:xfrm>
            <a:off x="4870450" y="2759075"/>
            <a:ext cx="1430520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상담 정보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0" name="왼쪽 중괄호 119">
            <a:extLst>
              <a:ext uri="{FF2B5EF4-FFF2-40B4-BE49-F238E27FC236}">
                <a16:creationId xmlns:a16="http://schemas.microsoft.com/office/drawing/2014/main" id="{2B1F996C-B35F-4CD4-AE33-A2C72E80F500}"/>
              </a:ext>
            </a:extLst>
          </p:cNvPr>
          <p:cNvSpPr/>
          <p:nvPr/>
        </p:nvSpPr>
        <p:spPr>
          <a:xfrm>
            <a:off x="6101435" y="8081692"/>
            <a:ext cx="543840" cy="1916383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ACAE48-4E02-4316-BD54-D62D34A3AAA0}"/>
              </a:ext>
            </a:extLst>
          </p:cNvPr>
          <p:cNvSpPr txBox="1"/>
          <p:nvPr/>
        </p:nvSpPr>
        <p:spPr>
          <a:xfrm>
            <a:off x="4759452" y="8615092"/>
            <a:ext cx="1797287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피드백 정보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352C52-7A00-444D-8D94-44E5BB4FE88A}"/>
              </a:ext>
            </a:extLst>
          </p:cNvPr>
          <p:cNvSpPr txBox="1"/>
          <p:nvPr/>
        </p:nvSpPr>
        <p:spPr>
          <a:xfrm>
            <a:off x="8909050" y="2835275"/>
            <a:ext cx="99738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 명칭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3C3203-56F1-41CD-ABB2-236D87391EFA}"/>
              </a:ext>
            </a:extLst>
          </p:cNvPr>
          <p:cNvSpPr txBox="1"/>
          <p:nvPr/>
        </p:nvSpPr>
        <p:spPr>
          <a:xfrm>
            <a:off x="8909050" y="3368675"/>
            <a:ext cx="99738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질병 현황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705E227B-CA25-46E3-A32B-7A711E25E580}"/>
              </a:ext>
            </a:extLst>
          </p:cNvPr>
          <p:cNvSpPr/>
          <p:nvPr/>
        </p:nvSpPr>
        <p:spPr>
          <a:xfrm>
            <a:off x="10052050" y="3645674"/>
            <a:ext cx="145611" cy="13994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45BF612-2075-4C72-87E8-702E562A93B7}"/>
              </a:ext>
            </a:extLst>
          </p:cNvPr>
          <p:cNvSpPr txBox="1"/>
          <p:nvPr/>
        </p:nvSpPr>
        <p:spPr>
          <a:xfrm>
            <a:off x="10244922" y="4206874"/>
            <a:ext cx="132433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질문 내역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5" name="오른쪽 중괄호 124">
            <a:extLst>
              <a:ext uri="{FF2B5EF4-FFF2-40B4-BE49-F238E27FC236}">
                <a16:creationId xmlns:a16="http://schemas.microsoft.com/office/drawing/2014/main" id="{F3D91F28-0E22-486A-8C44-C0EFBFC57C86}"/>
              </a:ext>
            </a:extLst>
          </p:cNvPr>
          <p:cNvSpPr/>
          <p:nvPr/>
        </p:nvSpPr>
        <p:spPr>
          <a:xfrm>
            <a:off x="10052050" y="3112274"/>
            <a:ext cx="145611" cy="208003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013E0A6-6CB5-4807-BE20-AAAC45233D20}"/>
              </a:ext>
            </a:extLst>
          </p:cNvPr>
          <p:cNvSpPr txBox="1"/>
          <p:nvPr/>
        </p:nvSpPr>
        <p:spPr>
          <a:xfrm>
            <a:off x="10244922" y="3063875"/>
            <a:ext cx="1324339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환자가 선택한 질병 명칭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7" name="오른쪽 중괄호 126">
            <a:extLst>
              <a:ext uri="{FF2B5EF4-FFF2-40B4-BE49-F238E27FC236}">
                <a16:creationId xmlns:a16="http://schemas.microsoft.com/office/drawing/2014/main" id="{8A99CB8E-42B5-4451-80A9-2532EC593B40}"/>
              </a:ext>
            </a:extLst>
          </p:cNvPr>
          <p:cNvSpPr/>
          <p:nvPr/>
        </p:nvSpPr>
        <p:spPr>
          <a:xfrm>
            <a:off x="10714219" y="5789315"/>
            <a:ext cx="145611" cy="1998960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410708-221A-436B-BAD1-0D109E7E9C60}"/>
              </a:ext>
            </a:extLst>
          </p:cNvPr>
          <p:cNvSpPr txBox="1"/>
          <p:nvPr/>
        </p:nvSpPr>
        <p:spPr>
          <a:xfrm>
            <a:off x="10907091" y="6350515"/>
            <a:ext cx="165955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추가 서비스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29" name="오른쪽 중괄호 128">
            <a:extLst>
              <a:ext uri="{FF2B5EF4-FFF2-40B4-BE49-F238E27FC236}">
                <a16:creationId xmlns:a16="http://schemas.microsoft.com/office/drawing/2014/main" id="{4CB644C9-D19A-438A-B1CA-9D31BD9AA8AB}"/>
              </a:ext>
            </a:extLst>
          </p:cNvPr>
          <p:cNvSpPr/>
          <p:nvPr/>
        </p:nvSpPr>
        <p:spPr>
          <a:xfrm>
            <a:off x="15795989" y="4951115"/>
            <a:ext cx="145611" cy="2456160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4638AF3-379F-414C-8A9F-4AB471B1CD28}"/>
              </a:ext>
            </a:extLst>
          </p:cNvPr>
          <p:cNvSpPr txBox="1"/>
          <p:nvPr/>
        </p:nvSpPr>
        <p:spPr>
          <a:xfrm>
            <a:off x="15988861" y="5512316"/>
            <a:ext cx="1324339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추가 질문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183B4E-4A07-4ACE-8026-30514D77B1FA}"/>
              </a:ext>
            </a:extLst>
          </p:cNvPr>
          <p:cNvCxnSpPr/>
          <p:nvPr/>
        </p:nvCxnSpPr>
        <p:spPr>
          <a:xfrm flipH="1">
            <a:off x="7004050" y="6035675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C896E107-415E-4FE1-8BE8-D25AB90D8582}"/>
              </a:ext>
            </a:extLst>
          </p:cNvPr>
          <p:cNvCxnSpPr>
            <a:cxnSpLocks/>
          </p:cNvCxnSpPr>
          <p:nvPr/>
        </p:nvCxnSpPr>
        <p:spPr>
          <a:xfrm flipH="1">
            <a:off x="7004050" y="6873875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7B31FC60-572A-477E-AA91-CBCDE5B27CBF}"/>
              </a:ext>
            </a:extLst>
          </p:cNvPr>
          <p:cNvCxnSpPr>
            <a:cxnSpLocks/>
          </p:cNvCxnSpPr>
          <p:nvPr/>
        </p:nvCxnSpPr>
        <p:spPr>
          <a:xfrm flipH="1">
            <a:off x="7004050" y="7635875"/>
            <a:ext cx="914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C08EBE-A516-4A0E-9642-881F2E9A7A8C}"/>
              </a:ext>
            </a:extLst>
          </p:cNvPr>
          <p:cNvSpPr/>
          <p:nvPr/>
        </p:nvSpPr>
        <p:spPr>
          <a:xfrm>
            <a:off x="5251450" y="5789315"/>
            <a:ext cx="1654250" cy="398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rgbClr val="0000FF"/>
                </a:solidFill>
              </a:rPr>
              <a:t>예약 추가 서비스를 신청하였습니다</a:t>
            </a:r>
            <a:endParaRPr lang="zh-CN" altLang="en-US" sz="1150" dirty="0">
              <a:solidFill>
                <a:srgbClr val="0000FF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3FCAE2C-EAE1-437F-A67B-3B6EA8A6BC59}"/>
              </a:ext>
            </a:extLst>
          </p:cNvPr>
          <p:cNvSpPr/>
          <p:nvPr/>
        </p:nvSpPr>
        <p:spPr>
          <a:xfrm>
            <a:off x="4946650" y="6589428"/>
            <a:ext cx="1960320" cy="398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rgbClr val="0000FF"/>
                </a:solidFill>
              </a:rPr>
              <a:t>환자가 검사 보고서 </a:t>
            </a:r>
            <a:r>
              <a:rPr lang="en-US" altLang="ko-KR" sz="1150" dirty="0">
                <a:solidFill>
                  <a:srgbClr val="0000FF"/>
                </a:solidFill>
              </a:rPr>
              <a:t>2</a:t>
            </a:r>
            <a:r>
              <a:rPr lang="ko-KR" altLang="en-US" sz="1150" dirty="0">
                <a:solidFill>
                  <a:srgbClr val="0000FF"/>
                </a:solidFill>
              </a:rPr>
              <a:t>부를 업로드하였습니다</a:t>
            </a:r>
            <a:r>
              <a:rPr lang="en-US" altLang="ko-KR" sz="1150" dirty="0">
                <a:solidFill>
                  <a:srgbClr val="0000FF"/>
                </a:solidFill>
              </a:rPr>
              <a:t>.</a:t>
            </a:r>
            <a:endParaRPr lang="zh-CN" altLang="en-US" sz="1150" dirty="0">
              <a:solidFill>
                <a:srgbClr val="0000FF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5BAAE86F-00B5-4B49-9DE2-71BD1848CF14}"/>
              </a:ext>
            </a:extLst>
          </p:cNvPr>
          <p:cNvSpPr/>
          <p:nvPr/>
        </p:nvSpPr>
        <p:spPr>
          <a:xfrm>
            <a:off x="4951384" y="7389541"/>
            <a:ext cx="1960320" cy="3987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50" dirty="0">
                <a:solidFill>
                  <a:srgbClr val="0000FF"/>
                </a:solidFill>
              </a:rPr>
              <a:t>음성 메시지는 볼 수가 없습니다</a:t>
            </a:r>
            <a:r>
              <a:rPr lang="en-US" altLang="ko-KR" sz="1150" dirty="0">
                <a:solidFill>
                  <a:srgbClr val="0000FF"/>
                </a:solidFill>
              </a:rPr>
              <a:t>. </a:t>
            </a:r>
            <a:endParaRPr lang="zh-CN" altLang="en-US" sz="115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상담화면 모듈</a:t>
            </a:r>
            <a:endParaRPr lang="zh-CN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9" name="object 3">
            <a:extLst>
              <a:ext uri="{FF2B5EF4-FFF2-40B4-BE49-F238E27FC236}">
                <a16:creationId xmlns:a16="http://schemas.microsoft.com/office/drawing/2014/main" id="{BCA514ED-46EC-4689-9592-C0833045E344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2" name="object 2">
            <a:extLst>
              <a:ext uri="{FF2B5EF4-FFF2-40B4-BE49-F238E27FC236}">
                <a16:creationId xmlns:a16="http://schemas.microsoft.com/office/drawing/2014/main" id="{D9F69A25-C313-4002-B91B-F6AC48BF534C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3" name="object 4">
            <a:extLst>
              <a:ext uri="{FF2B5EF4-FFF2-40B4-BE49-F238E27FC236}">
                <a16:creationId xmlns:a16="http://schemas.microsoft.com/office/drawing/2014/main" id="{3F85E5E1-F326-480C-B327-C91B45BC1792}"/>
              </a:ext>
            </a:extLst>
          </p:cNvPr>
          <p:cNvSpPr txBox="1"/>
          <p:nvPr/>
        </p:nvSpPr>
        <p:spPr>
          <a:xfrm>
            <a:off x="824970" y="2454219"/>
            <a:ext cx="3397250" cy="386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양색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双色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기포의 타이틀 높이는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타이틀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14pt,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16pt,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#333333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내용과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간격은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녹색과 백색 기포의 좌우 아이콘 사이즈는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24*24px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동일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20px 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부동 시점의 기포 간격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30px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2D879AF-B21C-4737-A13E-1E50A6CA6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0" t="10273" r="22900" b="6876"/>
          <a:stretch/>
        </p:blipFill>
        <p:spPr>
          <a:xfrm>
            <a:off x="6623050" y="1158875"/>
            <a:ext cx="10058400" cy="937260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950A056-6889-4D8F-AF0B-FE89AE4187C1}"/>
              </a:ext>
            </a:extLst>
          </p:cNvPr>
          <p:cNvSpPr txBox="1"/>
          <p:nvPr/>
        </p:nvSpPr>
        <p:spPr>
          <a:xfrm>
            <a:off x="6775450" y="854075"/>
            <a:ext cx="2047035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상담 화면의 모든 양식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41BE4CF-43B1-4D59-AAAF-19A00E9AA272}"/>
              </a:ext>
            </a:extLst>
          </p:cNvPr>
          <p:cNvSpPr txBox="1"/>
          <p:nvPr/>
        </p:nvSpPr>
        <p:spPr>
          <a:xfrm>
            <a:off x="12490450" y="889317"/>
            <a:ext cx="997389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논평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6" name="오른쪽 중괄호 145">
            <a:extLst>
              <a:ext uri="{FF2B5EF4-FFF2-40B4-BE49-F238E27FC236}">
                <a16:creationId xmlns:a16="http://schemas.microsoft.com/office/drawing/2014/main" id="{0ADAA384-E4C1-4E47-A71A-2DFD1B3F4A23}"/>
              </a:ext>
            </a:extLst>
          </p:cNvPr>
          <p:cNvSpPr/>
          <p:nvPr/>
        </p:nvSpPr>
        <p:spPr>
          <a:xfrm>
            <a:off x="16608644" y="2835275"/>
            <a:ext cx="145611" cy="1676400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E4450C2-14B3-4C9C-B091-394AE379EC42}"/>
              </a:ext>
            </a:extLst>
          </p:cNvPr>
          <p:cNvSpPr txBox="1"/>
          <p:nvPr/>
        </p:nvSpPr>
        <p:spPr>
          <a:xfrm>
            <a:off x="16801516" y="3396476"/>
            <a:ext cx="247761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논평정보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+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업로드 사진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48" name="오른쪽 중괄호 147">
            <a:extLst>
              <a:ext uri="{FF2B5EF4-FFF2-40B4-BE49-F238E27FC236}">
                <a16:creationId xmlns:a16="http://schemas.microsoft.com/office/drawing/2014/main" id="{BA628DAB-0030-4373-A23C-2DD26A6070BC}"/>
              </a:ext>
            </a:extLst>
          </p:cNvPr>
          <p:cNvSpPr/>
          <p:nvPr/>
        </p:nvSpPr>
        <p:spPr>
          <a:xfrm>
            <a:off x="16608644" y="4864874"/>
            <a:ext cx="145611" cy="4850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55D83C5-C6A9-46ED-B81C-27B74E3FF993}"/>
              </a:ext>
            </a:extLst>
          </p:cNvPr>
          <p:cNvSpPr txBox="1"/>
          <p:nvPr/>
        </p:nvSpPr>
        <p:spPr>
          <a:xfrm>
            <a:off x="16801516" y="4968875"/>
            <a:ext cx="163253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 피드백 정보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50" name="오른쪽 중괄호 149">
            <a:extLst>
              <a:ext uri="{FF2B5EF4-FFF2-40B4-BE49-F238E27FC236}">
                <a16:creationId xmlns:a16="http://schemas.microsoft.com/office/drawing/2014/main" id="{4AD6EAF7-458A-456A-AD99-657C7FD0C6DD}"/>
              </a:ext>
            </a:extLst>
          </p:cNvPr>
          <p:cNvSpPr/>
          <p:nvPr/>
        </p:nvSpPr>
        <p:spPr>
          <a:xfrm>
            <a:off x="16608644" y="1997074"/>
            <a:ext cx="145611" cy="751701"/>
          </a:xfrm>
          <a:prstGeom prst="rightBrace">
            <a:avLst>
              <a:gd name="adj1" fmla="val 4976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EDAA8FF-094E-441B-AF80-C139D795C14F}"/>
              </a:ext>
            </a:extLst>
          </p:cNvPr>
          <p:cNvSpPr txBox="1"/>
          <p:nvPr/>
        </p:nvSpPr>
        <p:spPr>
          <a:xfrm>
            <a:off x="16801516" y="2253476"/>
            <a:ext cx="3080334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환자 사진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성명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평점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진료일 </a:t>
            </a:r>
            <a:r>
              <a:rPr lang="en-US" altLang="ko-KR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20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라벨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152" name="왼쪽 중괄호 151">
            <a:extLst>
              <a:ext uri="{FF2B5EF4-FFF2-40B4-BE49-F238E27FC236}">
                <a16:creationId xmlns:a16="http://schemas.microsoft.com/office/drawing/2014/main" id="{E51146C7-243D-4465-8021-844E3B27A888}"/>
              </a:ext>
            </a:extLst>
          </p:cNvPr>
          <p:cNvSpPr/>
          <p:nvPr/>
        </p:nvSpPr>
        <p:spPr>
          <a:xfrm>
            <a:off x="6101435" y="2389458"/>
            <a:ext cx="543840" cy="2960418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F61AECB-D071-4CC9-BC9C-33E114ECDF71}"/>
              </a:ext>
            </a:extLst>
          </p:cNvPr>
          <p:cNvSpPr txBox="1"/>
          <p:nvPr/>
        </p:nvSpPr>
        <p:spPr>
          <a:xfrm>
            <a:off x="4729865" y="2972080"/>
            <a:ext cx="2526654" cy="53604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의료진이 보낸</a:t>
            </a:r>
            <a:endParaRPr lang="en-US" altLang="ko-KR" sz="1400" b="1" spc="30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dirty="0">
                <a:solidFill>
                  <a:srgbClr val="0000FF"/>
                </a:solidFill>
              </a:rPr>
              <a:t>콘텐츠 </a:t>
            </a:r>
            <a:r>
              <a:rPr lang="en-US" altLang="ko-KR" sz="1400" b="1" dirty="0">
                <a:solidFill>
                  <a:srgbClr val="0000FF"/>
                </a:solidFill>
              </a:rPr>
              <a:t>/ </a:t>
            </a:r>
            <a:r>
              <a:rPr lang="ko-KR" altLang="en-US" sz="1400" b="1" dirty="0">
                <a:solidFill>
                  <a:srgbClr val="0000FF"/>
                </a:solidFill>
              </a:rPr>
              <a:t>이미지 </a:t>
            </a:r>
            <a:r>
              <a:rPr lang="en-US" altLang="ko-KR" sz="1400" b="1" dirty="0">
                <a:solidFill>
                  <a:srgbClr val="0000FF"/>
                </a:solidFill>
              </a:rPr>
              <a:t>/ </a:t>
            </a:r>
            <a:r>
              <a:rPr lang="ko-KR" altLang="en-US" sz="1400" b="1" dirty="0">
                <a:solidFill>
                  <a:srgbClr val="0000FF"/>
                </a:solidFill>
              </a:rPr>
              <a:t>음성 메시지</a:t>
            </a:r>
          </a:p>
        </p:txBody>
      </p:sp>
      <p:sp>
        <p:nvSpPr>
          <p:cNvPr id="154" name="왼쪽 중괄호 153">
            <a:extLst>
              <a:ext uri="{FF2B5EF4-FFF2-40B4-BE49-F238E27FC236}">
                <a16:creationId xmlns:a16="http://schemas.microsoft.com/office/drawing/2014/main" id="{4879E9E7-6A87-46CD-BB93-CDB32568FA34}"/>
              </a:ext>
            </a:extLst>
          </p:cNvPr>
          <p:cNvSpPr/>
          <p:nvPr/>
        </p:nvSpPr>
        <p:spPr>
          <a:xfrm>
            <a:off x="6101435" y="5901133"/>
            <a:ext cx="543840" cy="4173142"/>
          </a:xfrm>
          <a:prstGeom prst="leftBrace">
            <a:avLst>
              <a:gd name="adj1" fmla="val 3168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15397-74CB-48C2-9DBA-7FFF703723A5}"/>
              </a:ext>
            </a:extLst>
          </p:cNvPr>
          <p:cNvSpPr txBox="1"/>
          <p:nvPr/>
        </p:nvSpPr>
        <p:spPr>
          <a:xfrm>
            <a:off x="4729865" y="6483755"/>
            <a:ext cx="1613903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관련 정보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A34C721-E5B1-486A-BCC5-13E8B4AE713F}"/>
              </a:ext>
            </a:extLst>
          </p:cNvPr>
          <p:cNvSpPr txBox="1"/>
          <p:nvPr/>
        </p:nvSpPr>
        <p:spPr>
          <a:xfrm>
            <a:off x="9671050" y="6035675"/>
            <a:ext cx="2862322" cy="26930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 서비스</a:t>
            </a:r>
            <a:r>
              <a:rPr lang="en-US" altLang="ko-KR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包周服务</a:t>
            </a:r>
            <a:r>
              <a:rPr lang="en-US" altLang="ko-KR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ko-KR" altLang="en-US" sz="1150" spc="30" dirty="0" err="1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만료되였습니다</a:t>
            </a:r>
            <a:r>
              <a:rPr lang="en-US" altLang="ko-KR" sz="1150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DC0495-9085-4956-8AFE-D1639C2A9F21}"/>
              </a:ext>
            </a:extLst>
          </p:cNvPr>
          <p:cNvSpPr txBox="1"/>
          <p:nvPr/>
        </p:nvSpPr>
        <p:spPr>
          <a:xfrm>
            <a:off x="9671050" y="7635875"/>
            <a:ext cx="3238387" cy="26930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서비스 신청에 의사 동의를 기다리고 있습니다</a:t>
            </a:r>
            <a:r>
              <a:rPr lang="en-US" altLang="ko-KR" sz="1150" dirty="0">
                <a:solidFill>
                  <a:srgbClr val="0000FF"/>
                </a:solidFill>
              </a:rPr>
              <a:t>. 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B4CBAA5-0D56-493D-B671-8BC3EC59B089}"/>
              </a:ext>
            </a:extLst>
          </p:cNvPr>
          <p:cNvSpPr txBox="1"/>
          <p:nvPr/>
        </p:nvSpPr>
        <p:spPr>
          <a:xfrm>
            <a:off x="9899650" y="8474075"/>
            <a:ext cx="3570208" cy="269304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부분 정보를 제공하였고</a:t>
            </a:r>
            <a:r>
              <a:rPr lang="en-US" altLang="ko-KR" sz="1150" dirty="0">
                <a:solidFill>
                  <a:srgbClr val="0000FF"/>
                </a:solidFill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</a:rPr>
              <a:t>의사가 확인 대기 중입니다</a:t>
            </a:r>
            <a:r>
              <a:rPr lang="en-US" altLang="ko-KR" sz="1150" dirty="0">
                <a:solidFill>
                  <a:srgbClr val="0000FF"/>
                </a:solidFill>
              </a:rPr>
              <a:t>.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113600A-6368-4079-8170-D05091048F38}"/>
              </a:ext>
            </a:extLst>
          </p:cNvPr>
          <p:cNvSpPr txBox="1"/>
          <p:nvPr/>
        </p:nvSpPr>
        <p:spPr>
          <a:xfrm>
            <a:off x="10128250" y="9617075"/>
            <a:ext cx="3204723" cy="459100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의사가 귀하의 서비스 신청을 동의하였습니다</a:t>
            </a:r>
            <a:r>
              <a:rPr lang="en-US" altLang="ko-KR" sz="1150" dirty="0">
                <a:solidFill>
                  <a:srgbClr val="0000FF"/>
                </a:solidFill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50" dirty="0">
                <a:solidFill>
                  <a:srgbClr val="0000FF"/>
                </a:solidFill>
              </a:rPr>
              <a:t>의사의 피드백은 건의이며</a:t>
            </a:r>
            <a:r>
              <a:rPr lang="en-US" altLang="ko-KR" sz="1150" dirty="0">
                <a:solidFill>
                  <a:srgbClr val="0000FF"/>
                </a:solidFill>
              </a:rPr>
              <a:t>, </a:t>
            </a:r>
            <a:r>
              <a:rPr lang="ko-KR" altLang="en-US" sz="1150" dirty="0">
                <a:solidFill>
                  <a:srgbClr val="0000FF"/>
                </a:solidFill>
              </a:rPr>
              <a:t>처방은 아닙니다</a:t>
            </a:r>
            <a:r>
              <a:rPr lang="en-US" altLang="ko-KR" sz="1150" dirty="0">
                <a:solidFill>
                  <a:srgbClr val="0000FF"/>
                </a:solidFill>
              </a:rPr>
              <a:t>.</a:t>
            </a:r>
            <a:endParaRPr lang="ko-KR" altLang="en-US" sz="115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운영 콘텐츠 리스트 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0" name="object 4">
            <a:extLst>
              <a:ext uri="{FF2B5EF4-FFF2-40B4-BE49-F238E27FC236}">
                <a16:creationId xmlns:a16="http://schemas.microsoft.com/office/drawing/2014/main" id="{FF33CD62-848D-413E-8ABD-C433D1DF12BD}"/>
              </a:ext>
            </a:extLst>
          </p:cNvPr>
          <p:cNvSpPr txBox="1"/>
          <p:nvPr/>
        </p:nvSpPr>
        <p:spPr>
          <a:xfrm>
            <a:off x="824970" y="2480373"/>
            <a:ext cx="5880696" cy="28920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비율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4:3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이미지에 대한 요구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인접한 리스트에 같은 이미지 배치는 하지 말 것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콘텐츠의 이미지는 배경이나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White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해서는 아니된다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(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배경에 융합되는 우려가 있음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)</a:t>
            </a:r>
          </a:p>
          <a:p>
            <a:pPr marL="12700" marR="2428875">
              <a:lnSpc>
                <a:spcPct val="119500"/>
              </a:lnSpc>
              <a:spcBef>
                <a:spcPts val="645"/>
              </a:spcBef>
            </a:pPr>
            <a:endParaRPr lang="en-US" altLang="zh-CN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문자에 대한 요구：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lang="en-US" altLang="ko-KR" sz="1150" spc="1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</a:t>
            </a:r>
            <a:r>
              <a:rPr lang="ko-KR" altLang="en-US" sz="1150" spc="1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급타이틀</a:t>
            </a:r>
            <a:r>
              <a:rPr lang="en-US" altLang="ko-KR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16pt,#333333, </a:t>
            </a:r>
            <a:r>
              <a:rPr lang="ko-KR" altLang="en-US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줄 간격 </a:t>
            </a:r>
            <a:r>
              <a:rPr lang="en-US" altLang="ko-KR" sz="1150" spc="7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20pt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</a:pP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</a:t>
            </a:r>
            <a:r>
              <a:rPr lang="ko-KR" altLang="en-US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급타이틀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12pt,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포인트 색상 </a:t>
            </a:r>
            <a:r>
              <a:rPr lang="en-US" altLang="ko-KR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#666666; </a:t>
            </a:r>
            <a:r>
              <a:rPr lang="ko-KR" altLang="en-US" sz="1150" spc="5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색상 </a:t>
            </a:r>
            <a:r>
              <a:rPr lang="en-US" altLang="ko-KR" sz="1150" spc="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#999999</a:t>
            </a:r>
            <a:endParaRPr lang="ko-KR" altLang="en-US" sz="1150" spc="114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</a:pPr>
            <a:endParaRPr lang="ko-KR" altLang="en-US" sz="1150" spc="114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가격관련 문구의 색상 </a:t>
            </a:r>
            <a:r>
              <a:rPr lang="en-US" altLang="ko-KR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#FF9F4F</a:t>
            </a:r>
            <a:endParaRPr lang="ko-KR" altLang="en-US" sz="1150" spc="9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부호</a:t>
            </a:r>
            <a:r>
              <a:rPr lang="en-US" altLang="ko-KR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:14pt; </a:t>
            </a: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숫자</a:t>
            </a:r>
            <a:r>
              <a:rPr lang="en-US" altLang="ko-KR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:18pt, </a:t>
            </a:r>
            <a:r>
              <a:rPr lang="ko-KR" altLang="en-US" sz="1150" spc="9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모두 굵게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EFCB22FE-C5DF-4B45-9D36-7D71D774AAA3}"/>
              </a:ext>
            </a:extLst>
          </p:cNvPr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2" name="object 2">
            <a:extLst>
              <a:ext uri="{FF2B5EF4-FFF2-40B4-BE49-F238E27FC236}">
                <a16:creationId xmlns:a16="http://schemas.microsoft.com/office/drawing/2014/main" id="{78CC8A76-2A20-4913-B88A-34A9AD94B4C9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5C672BAC-C80D-4EEA-A1BC-FE8267A51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8" t="13464" r="24381" b="13623"/>
          <a:stretch/>
        </p:blipFill>
        <p:spPr>
          <a:xfrm>
            <a:off x="7080251" y="1527342"/>
            <a:ext cx="9372600" cy="824213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1454694-DCE3-48C6-894A-97F043C9A38B}"/>
              </a:ext>
            </a:extLst>
          </p:cNvPr>
          <p:cNvSpPr txBox="1"/>
          <p:nvPr/>
        </p:nvSpPr>
        <p:spPr>
          <a:xfrm>
            <a:off x="6927850" y="1184394"/>
            <a:ext cx="1896994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4:3 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콘텐츠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2B12F9-CDCC-4F53-8539-7B62C20F2E8D}"/>
              </a:ext>
            </a:extLst>
          </p:cNvPr>
          <p:cNvSpPr txBox="1"/>
          <p:nvPr/>
        </p:nvSpPr>
        <p:spPr>
          <a:xfrm>
            <a:off x="6927850" y="5730875"/>
            <a:ext cx="1896994" cy="307777"/>
          </a:xfrm>
          <a:prstGeom prst="rect">
            <a:avLst/>
          </a:prstGeom>
          <a:solidFill>
            <a:srgbClr val="FAFAFA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이미지 </a:t>
            </a:r>
            <a:r>
              <a:rPr lang="en-US" altLang="ko-KR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4:3 + </a:t>
            </a: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콘텐츠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0758" y="869470"/>
            <a:ext cx="15732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구성요소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algn="dist">
              <a:lnSpc>
                <a:spcPct val="100000"/>
              </a:lnSpc>
              <a:spcBef>
                <a:spcPts val="190"/>
              </a:spcBef>
            </a:pPr>
            <a:r>
              <a:rPr sz="1300" spc="-1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COMPONENTS</a:t>
            </a:r>
            <a:endParaRPr sz="1300" spc="-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70" y="2123360"/>
            <a:ext cx="339725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T</a:t>
            </a:r>
            <a:r>
              <a:rPr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oast</a:t>
            </a:r>
            <a:r>
              <a:rPr lang="en-US" altLang="zh-CN"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65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영역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68283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99756" y="4261650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1" y="1564050"/>
                </a:lnTo>
                <a:lnTo>
                  <a:pt x="1546098" y="1546098"/>
                </a:lnTo>
                <a:lnTo>
                  <a:pt x="1564050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50" y="51161"/>
                </a:lnTo>
                <a:lnTo>
                  <a:pt x="1546098" y="24534"/>
                </a:lnTo>
                <a:lnTo>
                  <a:pt x="1519471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68283" y="4261650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978692" y="4261650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89102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16798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84765" y="3285628"/>
            <a:ext cx="936487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실패 알림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112462" y="3285628"/>
            <a:ext cx="949987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성공 알림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78692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2" y="6582"/>
                </a:lnTo>
                <a:lnTo>
                  <a:pt x="24535" y="24534"/>
                </a:lnTo>
                <a:lnTo>
                  <a:pt x="6583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3" y="1519471"/>
                </a:lnTo>
                <a:lnTo>
                  <a:pt x="24535" y="1546098"/>
                </a:lnTo>
                <a:lnTo>
                  <a:pt x="51162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0" y="1564050"/>
                </a:lnTo>
                <a:lnTo>
                  <a:pt x="1546096" y="1546098"/>
                </a:lnTo>
                <a:lnTo>
                  <a:pt x="1564049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49" y="51161"/>
                </a:lnTo>
                <a:lnTo>
                  <a:pt x="1546096" y="24534"/>
                </a:lnTo>
                <a:lnTo>
                  <a:pt x="1519470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81172" y="3379866"/>
            <a:ext cx="1344930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위로 슬라이드로</a:t>
            </a:r>
            <a:r>
              <a:rPr lang="en-US" altLang="ko-KR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발송 취소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12708" y="2607250"/>
            <a:ext cx="365125" cy="523875"/>
          </a:xfrm>
          <a:custGeom>
            <a:avLst/>
            <a:gdLst/>
            <a:ahLst/>
            <a:cxnLst/>
            <a:rect l="l" t="t" r="r" b="b"/>
            <a:pathLst>
              <a:path w="365125" h="523875">
                <a:moveTo>
                  <a:pt x="262620" y="489024"/>
                </a:moveTo>
                <a:lnTo>
                  <a:pt x="101996" y="489024"/>
                </a:lnTo>
                <a:lnTo>
                  <a:pt x="94091" y="496752"/>
                </a:lnTo>
                <a:lnTo>
                  <a:pt x="94091" y="515816"/>
                </a:lnTo>
                <a:lnTo>
                  <a:pt x="101996" y="523544"/>
                </a:lnTo>
                <a:lnTo>
                  <a:pt x="262620" y="523544"/>
                </a:lnTo>
                <a:lnTo>
                  <a:pt x="270515" y="515816"/>
                </a:lnTo>
                <a:lnTo>
                  <a:pt x="270515" y="496752"/>
                </a:lnTo>
                <a:lnTo>
                  <a:pt x="262620" y="489024"/>
                </a:lnTo>
                <a:close/>
              </a:path>
              <a:path w="365125" h="523875">
                <a:moveTo>
                  <a:pt x="27381" y="212869"/>
                </a:moveTo>
                <a:lnTo>
                  <a:pt x="7895" y="212869"/>
                </a:lnTo>
                <a:lnTo>
                  <a:pt x="0" y="220597"/>
                </a:lnTo>
                <a:lnTo>
                  <a:pt x="0" y="230129"/>
                </a:lnTo>
                <a:lnTo>
                  <a:pt x="5744" y="280539"/>
                </a:lnTo>
                <a:lnTo>
                  <a:pt x="22042" y="326311"/>
                </a:lnTo>
                <a:lnTo>
                  <a:pt x="47488" y="365822"/>
                </a:lnTo>
                <a:lnTo>
                  <a:pt x="80677" y="397450"/>
                </a:lnTo>
                <a:lnTo>
                  <a:pt x="120204" y="419573"/>
                </a:lnTo>
                <a:lnTo>
                  <a:pt x="164643" y="430563"/>
                </a:lnTo>
                <a:lnTo>
                  <a:pt x="164665" y="489024"/>
                </a:lnTo>
                <a:lnTo>
                  <a:pt x="199952" y="489024"/>
                </a:lnTo>
                <a:lnTo>
                  <a:pt x="199952" y="430563"/>
                </a:lnTo>
                <a:lnTo>
                  <a:pt x="244353" y="419539"/>
                </a:lnTo>
                <a:lnTo>
                  <a:pt x="283862" y="397379"/>
                </a:lnTo>
                <a:lnTo>
                  <a:pt x="284288" y="396973"/>
                </a:lnTo>
                <a:lnTo>
                  <a:pt x="182308" y="396973"/>
                </a:lnTo>
                <a:lnTo>
                  <a:pt x="136021" y="388527"/>
                </a:lnTo>
                <a:lnTo>
                  <a:pt x="95685" y="364963"/>
                </a:lnTo>
                <a:lnTo>
                  <a:pt x="63791" y="328936"/>
                </a:lnTo>
                <a:lnTo>
                  <a:pt x="42828" y="283106"/>
                </a:lnTo>
                <a:lnTo>
                  <a:pt x="35286" y="230129"/>
                </a:lnTo>
                <a:lnTo>
                  <a:pt x="35286" y="220597"/>
                </a:lnTo>
                <a:lnTo>
                  <a:pt x="27381" y="212869"/>
                </a:lnTo>
                <a:close/>
              </a:path>
              <a:path w="365125" h="523875">
                <a:moveTo>
                  <a:pt x="356711" y="212869"/>
                </a:moveTo>
                <a:lnTo>
                  <a:pt x="337225" y="212869"/>
                </a:lnTo>
                <a:lnTo>
                  <a:pt x="329330" y="220597"/>
                </a:lnTo>
                <a:lnTo>
                  <a:pt x="329330" y="230129"/>
                </a:lnTo>
                <a:lnTo>
                  <a:pt x="321769" y="283018"/>
                </a:lnTo>
                <a:lnTo>
                  <a:pt x="300765" y="328838"/>
                </a:lnTo>
                <a:lnTo>
                  <a:pt x="268840" y="364897"/>
                </a:lnTo>
                <a:lnTo>
                  <a:pt x="228514" y="388505"/>
                </a:lnTo>
                <a:lnTo>
                  <a:pt x="182308" y="396973"/>
                </a:lnTo>
                <a:lnTo>
                  <a:pt x="284288" y="396973"/>
                </a:lnTo>
                <a:lnTo>
                  <a:pt x="317061" y="365720"/>
                </a:lnTo>
                <a:lnTo>
                  <a:pt x="342529" y="326200"/>
                </a:lnTo>
                <a:lnTo>
                  <a:pt x="358851" y="280457"/>
                </a:lnTo>
                <a:lnTo>
                  <a:pt x="364606" y="230129"/>
                </a:lnTo>
                <a:lnTo>
                  <a:pt x="364606" y="220597"/>
                </a:lnTo>
                <a:lnTo>
                  <a:pt x="356711" y="212869"/>
                </a:lnTo>
                <a:close/>
              </a:path>
              <a:path w="365125" h="523875">
                <a:moveTo>
                  <a:pt x="182308" y="0"/>
                </a:moveTo>
                <a:lnTo>
                  <a:pt x="145683" y="7394"/>
                </a:lnTo>
                <a:lnTo>
                  <a:pt x="115775" y="27559"/>
                </a:lnTo>
                <a:lnTo>
                  <a:pt x="95611" y="57467"/>
                </a:lnTo>
                <a:lnTo>
                  <a:pt x="88217" y="94093"/>
                </a:lnTo>
                <a:lnTo>
                  <a:pt x="88217" y="251101"/>
                </a:lnTo>
                <a:lnTo>
                  <a:pt x="95611" y="287726"/>
                </a:lnTo>
                <a:lnTo>
                  <a:pt x="115775" y="317634"/>
                </a:lnTo>
                <a:lnTo>
                  <a:pt x="145683" y="337799"/>
                </a:lnTo>
                <a:lnTo>
                  <a:pt x="182308" y="345193"/>
                </a:lnTo>
                <a:lnTo>
                  <a:pt x="218933" y="337799"/>
                </a:lnTo>
                <a:lnTo>
                  <a:pt x="248841" y="317634"/>
                </a:lnTo>
                <a:lnTo>
                  <a:pt x="269006" y="287726"/>
                </a:lnTo>
                <a:lnTo>
                  <a:pt x="276399" y="251101"/>
                </a:lnTo>
                <a:lnTo>
                  <a:pt x="276399" y="94093"/>
                </a:lnTo>
                <a:lnTo>
                  <a:pt x="269006" y="57467"/>
                </a:lnTo>
                <a:lnTo>
                  <a:pt x="248841" y="27559"/>
                </a:lnTo>
                <a:lnTo>
                  <a:pt x="218933" y="7394"/>
                </a:lnTo>
                <a:lnTo>
                  <a:pt x="1823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896015" y="2999908"/>
            <a:ext cx="93980" cy="28575"/>
          </a:xfrm>
          <a:custGeom>
            <a:avLst/>
            <a:gdLst/>
            <a:ahLst/>
            <a:cxnLst/>
            <a:rect l="l" t="t" r="r" b="b"/>
            <a:pathLst>
              <a:path w="93979" h="28575">
                <a:moveTo>
                  <a:pt x="87212" y="0"/>
                </a:moveTo>
                <a:lnTo>
                  <a:pt x="6282" y="0"/>
                </a:lnTo>
                <a:lnTo>
                  <a:pt x="0" y="6278"/>
                </a:lnTo>
                <a:lnTo>
                  <a:pt x="0" y="21768"/>
                </a:lnTo>
                <a:lnTo>
                  <a:pt x="6282" y="28047"/>
                </a:lnTo>
                <a:lnTo>
                  <a:pt x="87212" y="28047"/>
                </a:lnTo>
                <a:lnTo>
                  <a:pt x="93494" y="21768"/>
                </a:lnTo>
                <a:lnTo>
                  <a:pt x="93494" y="6278"/>
                </a:lnTo>
                <a:lnTo>
                  <a:pt x="87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96015" y="2937083"/>
            <a:ext cx="114935" cy="28575"/>
          </a:xfrm>
          <a:custGeom>
            <a:avLst/>
            <a:gdLst/>
            <a:ahLst/>
            <a:cxnLst/>
            <a:rect l="l" t="t" r="r" b="b"/>
            <a:pathLst>
              <a:path w="114934" h="28575">
                <a:moveTo>
                  <a:pt x="108153" y="0"/>
                </a:moveTo>
                <a:lnTo>
                  <a:pt x="6282" y="0"/>
                </a:lnTo>
                <a:lnTo>
                  <a:pt x="0" y="6278"/>
                </a:lnTo>
                <a:lnTo>
                  <a:pt x="0" y="21768"/>
                </a:lnTo>
                <a:lnTo>
                  <a:pt x="6282" y="28047"/>
                </a:lnTo>
                <a:lnTo>
                  <a:pt x="108153" y="28047"/>
                </a:lnTo>
                <a:lnTo>
                  <a:pt x="114436" y="21768"/>
                </a:lnTo>
                <a:lnTo>
                  <a:pt x="114436" y="6278"/>
                </a:lnTo>
                <a:lnTo>
                  <a:pt x="1081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896015" y="2874258"/>
            <a:ext cx="135890" cy="28575"/>
          </a:xfrm>
          <a:custGeom>
            <a:avLst/>
            <a:gdLst/>
            <a:ahLst/>
            <a:cxnLst/>
            <a:rect l="l" t="t" r="r" b="b"/>
            <a:pathLst>
              <a:path w="135890" h="28575">
                <a:moveTo>
                  <a:pt x="129095" y="0"/>
                </a:moveTo>
                <a:lnTo>
                  <a:pt x="6282" y="0"/>
                </a:lnTo>
                <a:lnTo>
                  <a:pt x="0" y="6278"/>
                </a:lnTo>
                <a:lnTo>
                  <a:pt x="0" y="21768"/>
                </a:lnTo>
                <a:lnTo>
                  <a:pt x="6282" y="28047"/>
                </a:lnTo>
                <a:lnTo>
                  <a:pt x="129095" y="28047"/>
                </a:lnTo>
                <a:lnTo>
                  <a:pt x="135378" y="21768"/>
                </a:lnTo>
                <a:lnTo>
                  <a:pt x="135378" y="6278"/>
                </a:lnTo>
                <a:lnTo>
                  <a:pt x="129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99756" y="217794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1486865" y="0"/>
                </a:moveTo>
                <a:lnTo>
                  <a:pt x="83767" y="0"/>
                </a:lnTo>
                <a:lnTo>
                  <a:pt x="51161" y="6582"/>
                </a:lnTo>
                <a:lnTo>
                  <a:pt x="24534" y="24534"/>
                </a:lnTo>
                <a:lnTo>
                  <a:pt x="6582" y="51161"/>
                </a:lnTo>
                <a:lnTo>
                  <a:pt x="0" y="83767"/>
                </a:lnTo>
                <a:lnTo>
                  <a:pt x="0" y="1486865"/>
                </a:lnTo>
                <a:lnTo>
                  <a:pt x="6582" y="1519471"/>
                </a:lnTo>
                <a:lnTo>
                  <a:pt x="24534" y="1546098"/>
                </a:lnTo>
                <a:lnTo>
                  <a:pt x="51161" y="1564050"/>
                </a:lnTo>
                <a:lnTo>
                  <a:pt x="83767" y="1570632"/>
                </a:lnTo>
                <a:lnTo>
                  <a:pt x="1486865" y="1570632"/>
                </a:lnTo>
                <a:lnTo>
                  <a:pt x="1519471" y="1564050"/>
                </a:lnTo>
                <a:lnTo>
                  <a:pt x="1546098" y="1546098"/>
                </a:lnTo>
                <a:lnTo>
                  <a:pt x="1564050" y="1519471"/>
                </a:lnTo>
                <a:lnTo>
                  <a:pt x="1570632" y="1486865"/>
                </a:lnTo>
                <a:lnTo>
                  <a:pt x="1570632" y="83767"/>
                </a:lnTo>
                <a:lnTo>
                  <a:pt x="1564050" y="51161"/>
                </a:lnTo>
                <a:lnTo>
                  <a:pt x="1546098" y="24534"/>
                </a:lnTo>
                <a:lnTo>
                  <a:pt x="1519471" y="6582"/>
                </a:lnTo>
                <a:lnTo>
                  <a:pt x="1486865" y="0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83523" y="3350683"/>
            <a:ext cx="1403350" cy="262255"/>
          </a:xfrm>
          <a:custGeom>
            <a:avLst/>
            <a:gdLst/>
            <a:ahLst/>
            <a:cxnLst/>
            <a:rect l="l" t="t" r="r" b="b"/>
            <a:pathLst>
              <a:path w="1403350" h="262254">
                <a:moveTo>
                  <a:pt x="1361215" y="0"/>
                </a:moveTo>
                <a:lnTo>
                  <a:pt x="41883" y="0"/>
                </a:lnTo>
                <a:lnTo>
                  <a:pt x="25580" y="3291"/>
                </a:lnTo>
                <a:lnTo>
                  <a:pt x="12267" y="12267"/>
                </a:lnTo>
                <a:lnTo>
                  <a:pt x="3291" y="25580"/>
                </a:lnTo>
                <a:lnTo>
                  <a:pt x="0" y="41883"/>
                </a:lnTo>
                <a:lnTo>
                  <a:pt x="0" y="219888"/>
                </a:lnTo>
                <a:lnTo>
                  <a:pt x="3291" y="236191"/>
                </a:lnTo>
                <a:lnTo>
                  <a:pt x="12267" y="249504"/>
                </a:lnTo>
                <a:lnTo>
                  <a:pt x="25580" y="258480"/>
                </a:lnTo>
                <a:lnTo>
                  <a:pt x="41883" y="261772"/>
                </a:lnTo>
                <a:lnTo>
                  <a:pt x="1361215" y="261772"/>
                </a:lnTo>
                <a:lnTo>
                  <a:pt x="1377517" y="258480"/>
                </a:lnTo>
                <a:lnTo>
                  <a:pt x="1390831" y="249504"/>
                </a:lnTo>
                <a:lnTo>
                  <a:pt x="1399807" y="236191"/>
                </a:lnTo>
                <a:lnTo>
                  <a:pt x="1403098" y="219888"/>
                </a:lnTo>
                <a:lnTo>
                  <a:pt x="1403098" y="41883"/>
                </a:lnTo>
                <a:lnTo>
                  <a:pt x="1399807" y="25580"/>
                </a:lnTo>
                <a:lnTo>
                  <a:pt x="1390831" y="12267"/>
                </a:lnTo>
                <a:lnTo>
                  <a:pt x="1377517" y="3291"/>
                </a:lnTo>
                <a:lnTo>
                  <a:pt x="1361215" y="0"/>
                </a:lnTo>
                <a:close/>
              </a:path>
            </a:pathLst>
          </a:custGeom>
          <a:solidFill>
            <a:srgbClr val="A42F31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9650" y="3379866"/>
            <a:ext cx="157098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손을 놓으며</a:t>
            </a:r>
            <a:r>
              <a:rPr lang="en-US" altLang="zh-CN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발송취소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54713" y="2607250"/>
            <a:ext cx="459105" cy="523875"/>
          </a:xfrm>
          <a:custGeom>
            <a:avLst/>
            <a:gdLst/>
            <a:ahLst/>
            <a:cxnLst/>
            <a:rect l="l" t="t" r="r" b="b"/>
            <a:pathLst>
              <a:path w="459104" h="523875">
                <a:moveTo>
                  <a:pt x="381435" y="39888"/>
                </a:moveTo>
                <a:lnTo>
                  <a:pt x="264265" y="39888"/>
                </a:lnTo>
                <a:lnTo>
                  <a:pt x="313121" y="47768"/>
                </a:lnTo>
                <a:lnTo>
                  <a:pt x="355552" y="69712"/>
                </a:lnTo>
                <a:lnTo>
                  <a:pt x="389012" y="103172"/>
                </a:lnTo>
                <a:lnTo>
                  <a:pt x="410955" y="145603"/>
                </a:lnTo>
                <a:lnTo>
                  <a:pt x="418835" y="194459"/>
                </a:lnTo>
                <a:lnTo>
                  <a:pt x="418835" y="503599"/>
                </a:lnTo>
                <a:lnTo>
                  <a:pt x="420402" y="511362"/>
                </a:lnTo>
                <a:lnTo>
                  <a:pt x="424677" y="517702"/>
                </a:lnTo>
                <a:lnTo>
                  <a:pt x="431016" y="521976"/>
                </a:lnTo>
                <a:lnTo>
                  <a:pt x="438780" y="523544"/>
                </a:lnTo>
                <a:lnTo>
                  <a:pt x="446543" y="521976"/>
                </a:lnTo>
                <a:lnTo>
                  <a:pt x="452882" y="517702"/>
                </a:lnTo>
                <a:lnTo>
                  <a:pt x="457156" y="511362"/>
                </a:lnTo>
                <a:lnTo>
                  <a:pt x="458724" y="503599"/>
                </a:lnTo>
                <a:lnTo>
                  <a:pt x="458724" y="194459"/>
                </a:lnTo>
                <a:lnTo>
                  <a:pt x="453588" y="149871"/>
                </a:lnTo>
                <a:lnTo>
                  <a:pt x="438959" y="108940"/>
                </a:lnTo>
                <a:lnTo>
                  <a:pt x="416003" y="72834"/>
                </a:lnTo>
                <a:lnTo>
                  <a:pt x="385889" y="42720"/>
                </a:lnTo>
                <a:lnTo>
                  <a:pt x="381435" y="39888"/>
                </a:lnTo>
                <a:close/>
              </a:path>
              <a:path w="459104" h="523875">
                <a:moveTo>
                  <a:pt x="179977" y="398890"/>
                </a:moveTo>
                <a:lnTo>
                  <a:pt x="0" y="398890"/>
                </a:lnTo>
                <a:lnTo>
                  <a:pt x="83848" y="501759"/>
                </a:lnTo>
                <a:lnTo>
                  <a:pt x="179977" y="398890"/>
                </a:lnTo>
                <a:close/>
              </a:path>
              <a:path w="459104" h="523875">
                <a:moveTo>
                  <a:pt x="264265" y="0"/>
                </a:moveTo>
                <a:lnTo>
                  <a:pt x="219677" y="5135"/>
                </a:lnTo>
                <a:lnTo>
                  <a:pt x="178747" y="19765"/>
                </a:lnTo>
                <a:lnTo>
                  <a:pt x="142641" y="42720"/>
                </a:lnTo>
                <a:lnTo>
                  <a:pt x="112526" y="72834"/>
                </a:lnTo>
                <a:lnTo>
                  <a:pt x="89571" y="108940"/>
                </a:lnTo>
                <a:lnTo>
                  <a:pt x="74942" y="149871"/>
                </a:lnTo>
                <a:lnTo>
                  <a:pt x="69806" y="194459"/>
                </a:lnTo>
                <a:lnTo>
                  <a:pt x="69806" y="398827"/>
                </a:lnTo>
                <a:lnTo>
                  <a:pt x="109695" y="398827"/>
                </a:lnTo>
                <a:lnTo>
                  <a:pt x="109695" y="194459"/>
                </a:lnTo>
                <a:lnTo>
                  <a:pt x="117575" y="145603"/>
                </a:lnTo>
                <a:lnTo>
                  <a:pt x="139518" y="103172"/>
                </a:lnTo>
                <a:lnTo>
                  <a:pt x="172977" y="69712"/>
                </a:lnTo>
                <a:lnTo>
                  <a:pt x="215409" y="47768"/>
                </a:lnTo>
                <a:lnTo>
                  <a:pt x="264265" y="39888"/>
                </a:lnTo>
                <a:lnTo>
                  <a:pt x="381435" y="39888"/>
                </a:lnTo>
                <a:lnTo>
                  <a:pt x="349783" y="19765"/>
                </a:lnTo>
                <a:lnTo>
                  <a:pt x="308852" y="5135"/>
                </a:lnTo>
                <a:lnTo>
                  <a:pt x="264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669712" y="2764313"/>
            <a:ext cx="209415" cy="20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91827" y="2607250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  <a:path w="523875" h="523875">
                <a:moveTo>
                  <a:pt x="168277" y="168281"/>
                </a:moveTo>
                <a:lnTo>
                  <a:pt x="160626" y="169625"/>
                </a:lnTo>
                <a:lnTo>
                  <a:pt x="154726" y="173423"/>
                </a:lnTo>
                <a:lnTo>
                  <a:pt x="150930" y="179325"/>
                </a:lnTo>
                <a:lnTo>
                  <a:pt x="149587" y="186979"/>
                </a:lnTo>
                <a:lnTo>
                  <a:pt x="149587" y="205678"/>
                </a:lnTo>
                <a:lnTo>
                  <a:pt x="150930" y="213332"/>
                </a:lnTo>
                <a:lnTo>
                  <a:pt x="154726" y="219234"/>
                </a:lnTo>
                <a:lnTo>
                  <a:pt x="160626" y="223032"/>
                </a:lnTo>
                <a:lnTo>
                  <a:pt x="168277" y="224376"/>
                </a:lnTo>
                <a:lnTo>
                  <a:pt x="175935" y="223032"/>
                </a:lnTo>
                <a:lnTo>
                  <a:pt x="181837" y="219234"/>
                </a:lnTo>
                <a:lnTo>
                  <a:pt x="185635" y="213332"/>
                </a:lnTo>
                <a:lnTo>
                  <a:pt x="186978" y="205678"/>
                </a:lnTo>
                <a:lnTo>
                  <a:pt x="186978" y="186979"/>
                </a:lnTo>
                <a:lnTo>
                  <a:pt x="185635" y="179325"/>
                </a:lnTo>
                <a:lnTo>
                  <a:pt x="181837" y="173423"/>
                </a:lnTo>
                <a:lnTo>
                  <a:pt x="175935" y="169625"/>
                </a:lnTo>
                <a:lnTo>
                  <a:pt x="168277" y="168281"/>
                </a:lnTo>
                <a:close/>
              </a:path>
              <a:path w="523875" h="523875">
                <a:moveTo>
                  <a:pt x="355266" y="168281"/>
                </a:moveTo>
                <a:lnTo>
                  <a:pt x="347609" y="169625"/>
                </a:lnTo>
                <a:lnTo>
                  <a:pt x="341706" y="173423"/>
                </a:lnTo>
                <a:lnTo>
                  <a:pt x="337909" y="179325"/>
                </a:lnTo>
                <a:lnTo>
                  <a:pt x="336565" y="186979"/>
                </a:lnTo>
                <a:lnTo>
                  <a:pt x="336565" y="205678"/>
                </a:lnTo>
                <a:lnTo>
                  <a:pt x="337909" y="213332"/>
                </a:lnTo>
                <a:lnTo>
                  <a:pt x="341706" y="219234"/>
                </a:lnTo>
                <a:lnTo>
                  <a:pt x="347609" y="223032"/>
                </a:lnTo>
                <a:lnTo>
                  <a:pt x="355266" y="224376"/>
                </a:lnTo>
                <a:lnTo>
                  <a:pt x="362918" y="223032"/>
                </a:lnTo>
                <a:lnTo>
                  <a:pt x="368817" y="219234"/>
                </a:lnTo>
                <a:lnTo>
                  <a:pt x="372613" y="213332"/>
                </a:lnTo>
                <a:lnTo>
                  <a:pt x="373957" y="205678"/>
                </a:lnTo>
                <a:lnTo>
                  <a:pt x="373957" y="186979"/>
                </a:lnTo>
                <a:lnTo>
                  <a:pt x="372613" y="179325"/>
                </a:lnTo>
                <a:lnTo>
                  <a:pt x="368817" y="173423"/>
                </a:lnTo>
                <a:lnTo>
                  <a:pt x="362918" y="169625"/>
                </a:lnTo>
                <a:lnTo>
                  <a:pt x="355266" y="168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651696" y="2924857"/>
            <a:ext cx="203805" cy="7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23300" y="4690956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9" y="481568"/>
                </a:lnTo>
                <a:lnTo>
                  <a:pt x="174651" y="468443"/>
                </a:lnTo>
                <a:lnTo>
                  <a:pt x="136546" y="447693"/>
                </a:lnTo>
                <a:lnTo>
                  <a:pt x="103306" y="420237"/>
                </a:lnTo>
                <a:lnTo>
                  <a:pt x="75850" y="386997"/>
                </a:lnTo>
                <a:lnTo>
                  <a:pt x="55100" y="348893"/>
                </a:lnTo>
                <a:lnTo>
                  <a:pt x="41975" y="306844"/>
                </a:lnTo>
                <a:lnTo>
                  <a:pt x="37395" y="261772"/>
                </a:lnTo>
                <a:lnTo>
                  <a:pt x="41975" y="216699"/>
                </a:lnTo>
                <a:lnTo>
                  <a:pt x="55100" y="174651"/>
                </a:lnTo>
                <a:lnTo>
                  <a:pt x="75850" y="136546"/>
                </a:lnTo>
                <a:lnTo>
                  <a:pt x="103306" y="103306"/>
                </a:lnTo>
                <a:lnTo>
                  <a:pt x="136546" y="75850"/>
                </a:lnTo>
                <a:lnTo>
                  <a:pt x="174651" y="55100"/>
                </a:lnTo>
                <a:lnTo>
                  <a:pt x="216699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4" y="41975"/>
                </a:lnTo>
                <a:lnTo>
                  <a:pt x="348893" y="55100"/>
                </a:lnTo>
                <a:lnTo>
                  <a:pt x="386997" y="75850"/>
                </a:lnTo>
                <a:lnTo>
                  <a:pt x="420237" y="103306"/>
                </a:lnTo>
                <a:lnTo>
                  <a:pt x="447693" y="136546"/>
                </a:lnTo>
                <a:lnTo>
                  <a:pt x="468443" y="174651"/>
                </a:lnTo>
                <a:lnTo>
                  <a:pt x="481568" y="216699"/>
                </a:lnTo>
                <a:lnTo>
                  <a:pt x="486148" y="261772"/>
                </a:lnTo>
                <a:lnTo>
                  <a:pt x="481568" y="306844"/>
                </a:lnTo>
                <a:lnTo>
                  <a:pt x="468443" y="348893"/>
                </a:lnTo>
                <a:lnTo>
                  <a:pt x="447693" y="386997"/>
                </a:lnTo>
                <a:lnTo>
                  <a:pt x="420237" y="420237"/>
                </a:lnTo>
                <a:lnTo>
                  <a:pt x="386997" y="447693"/>
                </a:lnTo>
                <a:lnTo>
                  <a:pt x="348893" y="468443"/>
                </a:lnTo>
                <a:lnTo>
                  <a:pt x="306844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  <a:path w="523875" h="523875">
                <a:moveTo>
                  <a:pt x="168281" y="168281"/>
                </a:moveTo>
                <a:lnTo>
                  <a:pt x="160627" y="169625"/>
                </a:lnTo>
                <a:lnTo>
                  <a:pt x="154725" y="173423"/>
                </a:lnTo>
                <a:lnTo>
                  <a:pt x="150927" y="179325"/>
                </a:lnTo>
                <a:lnTo>
                  <a:pt x="149583" y="186979"/>
                </a:lnTo>
                <a:lnTo>
                  <a:pt x="149583" y="205678"/>
                </a:lnTo>
                <a:lnTo>
                  <a:pt x="150927" y="213332"/>
                </a:lnTo>
                <a:lnTo>
                  <a:pt x="154725" y="219234"/>
                </a:lnTo>
                <a:lnTo>
                  <a:pt x="160627" y="223032"/>
                </a:lnTo>
                <a:lnTo>
                  <a:pt x="168281" y="224376"/>
                </a:lnTo>
                <a:lnTo>
                  <a:pt x="175936" y="223032"/>
                </a:lnTo>
                <a:lnTo>
                  <a:pt x="181838" y="219234"/>
                </a:lnTo>
                <a:lnTo>
                  <a:pt x="185635" y="213332"/>
                </a:lnTo>
                <a:lnTo>
                  <a:pt x="186979" y="205678"/>
                </a:lnTo>
                <a:lnTo>
                  <a:pt x="186979" y="186979"/>
                </a:lnTo>
                <a:lnTo>
                  <a:pt x="185635" y="179325"/>
                </a:lnTo>
                <a:lnTo>
                  <a:pt x="181838" y="173423"/>
                </a:lnTo>
                <a:lnTo>
                  <a:pt x="175936" y="169625"/>
                </a:lnTo>
                <a:lnTo>
                  <a:pt x="168281" y="168281"/>
                </a:lnTo>
                <a:close/>
              </a:path>
              <a:path w="523875" h="523875">
                <a:moveTo>
                  <a:pt x="355262" y="168281"/>
                </a:moveTo>
                <a:lnTo>
                  <a:pt x="347607" y="169625"/>
                </a:lnTo>
                <a:lnTo>
                  <a:pt x="341706" y="173423"/>
                </a:lnTo>
                <a:lnTo>
                  <a:pt x="337908" y="179325"/>
                </a:lnTo>
                <a:lnTo>
                  <a:pt x="336564" y="186979"/>
                </a:lnTo>
                <a:lnTo>
                  <a:pt x="336564" y="205678"/>
                </a:lnTo>
                <a:lnTo>
                  <a:pt x="337908" y="213332"/>
                </a:lnTo>
                <a:lnTo>
                  <a:pt x="341706" y="219234"/>
                </a:lnTo>
                <a:lnTo>
                  <a:pt x="347607" y="223032"/>
                </a:lnTo>
                <a:lnTo>
                  <a:pt x="355262" y="224376"/>
                </a:lnTo>
                <a:lnTo>
                  <a:pt x="362916" y="223032"/>
                </a:lnTo>
                <a:lnTo>
                  <a:pt x="368818" y="219234"/>
                </a:lnTo>
                <a:lnTo>
                  <a:pt x="372616" y="213332"/>
                </a:lnTo>
                <a:lnTo>
                  <a:pt x="373960" y="205678"/>
                </a:lnTo>
                <a:lnTo>
                  <a:pt x="373960" y="186979"/>
                </a:lnTo>
                <a:lnTo>
                  <a:pt x="372616" y="179325"/>
                </a:lnTo>
                <a:lnTo>
                  <a:pt x="368818" y="173423"/>
                </a:lnTo>
                <a:lnTo>
                  <a:pt x="362916" y="169625"/>
                </a:lnTo>
                <a:lnTo>
                  <a:pt x="355262" y="168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83169" y="5008563"/>
            <a:ext cx="203807" cy="768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491827" y="4690956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  <a:path w="523875" h="523875">
                <a:moveTo>
                  <a:pt x="168277" y="168281"/>
                </a:moveTo>
                <a:lnTo>
                  <a:pt x="160626" y="169625"/>
                </a:lnTo>
                <a:lnTo>
                  <a:pt x="154726" y="173423"/>
                </a:lnTo>
                <a:lnTo>
                  <a:pt x="150930" y="179325"/>
                </a:lnTo>
                <a:lnTo>
                  <a:pt x="149587" y="186979"/>
                </a:lnTo>
                <a:lnTo>
                  <a:pt x="149587" y="205678"/>
                </a:lnTo>
                <a:lnTo>
                  <a:pt x="150930" y="213332"/>
                </a:lnTo>
                <a:lnTo>
                  <a:pt x="154726" y="219234"/>
                </a:lnTo>
                <a:lnTo>
                  <a:pt x="160626" y="223032"/>
                </a:lnTo>
                <a:lnTo>
                  <a:pt x="168277" y="224376"/>
                </a:lnTo>
                <a:lnTo>
                  <a:pt x="175935" y="223032"/>
                </a:lnTo>
                <a:lnTo>
                  <a:pt x="181837" y="219234"/>
                </a:lnTo>
                <a:lnTo>
                  <a:pt x="185635" y="213332"/>
                </a:lnTo>
                <a:lnTo>
                  <a:pt x="186978" y="205678"/>
                </a:lnTo>
                <a:lnTo>
                  <a:pt x="186978" y="186979"/>
                </a:lnTo>
                <a:lnTo>
                  <a:pt x="185635" y="179325"/>
                </a:lnTo>
                <a:lnTo>
                  <a:pt x="181837" y="173423"/>
                </a:lnTo>
                <a:lnTo>
                  <a:pt x="175935" y="169625"/>
                </a:lnTo>
                <a:lnTo>
                  <a:pt x="168277" y="168281"/>
                </a:lnTo>
                <a:close/>
              </a:path>
              <a:path w="523875" h="523875">
                <a:moveTo>
                  <a:pt x="355266" y="168281"/>
                </a:moveTo>
                <a:lnTo>
                  <a:pt x="347609" y="169625"/>
                </a:lnTo>
                <a:lnTo>
                  <a:pt x="341706" y="173423"/>
                </a:lnTo>
                <a:lnTo>
                  <a:pt x="337909" y="179325"/>
                </a:lnTo>
                <a:lnTo>
                  <a:pt x="336565" y="186979"/>
                </a:lnTo>
                <a:lnTo>
                  <a:pt x="336565" y="205678"/>
                </a:lnTo>
                <a:lnTo>
                  <a:pt x="337909" y="213332"/>
                </a:lnTo>
                <a:lnTo>
                  <a:pt x="341706" y="219234"/>
                </a:lnTo>
                <a:lnTo>
                  <a:pt x="347609" y="223032"/>
                </a:lnTo>
                <a:lnTo>
                  <a:pt x="355266" y="224376"/>
                </a:lnTo>
                <a:lnTo>
                  <a:pt x="362918" y="223032"/>
                </a:lnTo>
                <a:lnTo>
                  <a:pt x="368817" y="219234"/>
                </a:lnTo>
                <a:lnTo>
                  <a:pt x="372613" y="213332"/>
                </a:lnTo>
                <a:lnTo>
                  <a:pt x="373957" y="205678"/>
                </a:lnTo>
                <a:lnTo>
                  <a:pt x="373957" y="186979"/>
                </a:lnTo>
                <a:lnTo>
                  <a:pt x="372613" y="179325"/>
                </a:lnTo>
                <a:lnTo>
                  <a:pt x="368817" y="173423"/>
                </a:lnTo>
                <a:lnTo>
                  <a:pt x="362918" y="169625"/>
                </a:lnTo>
                <a:lnTo>
                  <a:pt x="355266" y="168281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651696" y="5008563"/>
            <a:ext cx="203805" cy="7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502236" y="4690956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747559" y="4837548"/>
            <a:ext cx="33020" cy="165100"/>
          </a:xfrm>
          <a:custGeom>
            <a:avLst/>
            <a:gdLst/>
            <a:ahLst/>
            <a:cxnLst/>
            <a:rect l="l" t="t" r="r" b="b"/>
            <a:pathLst>
              <a:path w="33020" h="165100">
                <a:moveTo>
                  <a:pt x="26323" y="0"/>
                </a:moveTo>
                <a:lnTo>
                  <a:pt x="6575" y="0"/>
                </a:lnTo>
                <a:lnTo>
                  <a:pt x="0" y="6581"/>
                </a:lnTo>
                <a:lnTo>
                  <a:pt x="0" y="157960"/>
                </a:lnTo>
                <a:lnTo>
                  <a:pt x="6575" y="164542"/>
                </a:lnTo>
                <a:lnTo>
                  <a:pt x="26323" y="164542"/>
                </a:lnTo>
                <a:lnTo>
                  <a:pt x="32899" y="157960"/>
                </a:lnTo>
                <a:lnTo>
                  <a:pt x="32899" y="6581"/>
                </a:lnTo>
                <a:lnTo>
                  <a:pt x="2632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747559" y="5034999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26323" y="0"/>
                </a:moveTo>
                <a:lnTo>
                  <a:pt x="6575" y="0"/>
                </a:lnTo>
                <a:lnTo>
                  <a:pt x="0" y="6581"/>
                </a:lnTo>
                <a:lnTo>
                  <a:pt x="0" y="26326"/>
                </a:lnTo>
                <a:lnTo>
                  <a:pt x="6575" y="32908"/>
                </a:lnTo>
                <a:lnTo>
                  <a:pt x="26323" y="32908"/>
                </a:lnTo>
                <a:lnTo>
                  <a:pt x="32899" y="26326"/>
                </a:lnTo>
                <a:lnTo>
                  <a:pt x="32899" y="6581"/>
                </a:lnTo>
                <a:lnTo>
                  <a:pt x="2632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12647" y="2607250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240343" y="2607250"/>
            <a:ext cx="523875" cy="523875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772" y="0"/>
                </a:moveTo>
                <a:lnTo>
                  <a:pt x="214875" y="4237"/>
                </a:lnTo>
                <a:lnTo>
                  <a:pt x="170672" y="16446"/>
                </a:lnTo>
                <a:lnTo>
                  <a:pt x="129916" y="35872"/>
                </a:lnTo>
                <a:lnTo>
                  <a:pt x="93361" y="61762"/>
                </a:lnTo>
                <a:lnTo>
                  <a:pt x="61762" y="93361"/>
                </a:lnTo>
                <a:lnTo>
                  <a:pt x="35872" y="129916"/>
                </a:lnTo>
                <a:lnTo>
                  <a:pt x="16446" y="170672"/>
                </a:lnTo>
                <a:lnTo>
                  <a:pt x="4237" y="214875"/>
                </a:lnTo>
                <a:lnTo>
                  <a:pt x="0" y="261772"/>
                </a:lnTo>
                <a:lnTo>
                  <a:pt x="4237" y="308668"/>
                </a:lnTo>
                <a:lnTo>
                  <a:pt x="16446" y="352871"/>
                </a:lnTo>
                <a:lnTo>
                  <a:pt x="35872" y="393627"/>
                </a:lnTo>
                <a:lnTo>
                  <a:pt x="61762" y="430182"/>
                </a:lnTo>
                <a:lnTo>
                  <a:pt x="93361" y="461781"/>
                </a:lnTo>
                <a:lnTo>
                  <a:pt x="129916" y="487671"/>
                </a:lnTo>
                <a:lnTo>
                  <a:pt x="170672" y="507098"/>
                </a:lnTo>
                <a:lnTo>
                  <a:pt x="214875" y="519307"/>
                </a:lnTo>
                <a:lnTo>
                  <a:pt x="261772" y="523544"/>
                </a:lnTo>
                <a:lnTo>
                  <a:pt x="308668" y="519307"/>
                </a:lnTo>
                <a:lnTo>
                  <a:pt x="352871" y="507098"/>
                </a:lnTo>
                <a:lnTo>
                  <a:pt x="393627" y="487671"/>
                </a:lnTo>
                <a:lnTo>
                  <a:pt x="395778" y="486148"/>
                </a:lnTo>
                <a:lnTo>
                  <a:pt x="261772" y="486148"/>
                </a:lnTo>
                <a:lnTo>
                  <a:pt x="216698" y="481568"/>
                </a:lnTo>
                <a:lnTo>
                  <a:pt x="174649" y="468443"/>
                </a:lnTo>
                <a:lnTo>
                  <a:pt x="136543" y="447693"/>
                </a:lnTo>
                <a:lnTo>
                  <a:pt x="103303" y="420237"/>
                </a:lnTo>
                <a:lnTo>
                  <a:pt x="75847" y="386997"/>
                </a:lnTo>
                <a:lnTo>
                  <a:pt x="55096" y="348893"/>
                </a:lnTo>
                <a:lnTo>
                  <a:pt x="41971" y="306844"/>
                </a:lnTo>
                <a:lnTo>
                  <a:pt x="37391" y="261772"/>
                </a:lnTo>
                <a:lnTo>
                  <a:pt x="41971" y="216699"/>
                </a:lnTo>
                <a:lnTo>
                  <a:pt x="55096" y="174651"/>
                </a:lnTo>
                <a:lnTo>
                  <a:pt x="75847" y="136546"/>
                </a:lnTo>
                <a:lnTo>
                  <a:pt x="103303" y="103306"/>
                </a:lnTo>
                <a:lnTo>
                  <a:pt x="136543" y="75850"/>
                </a:lnTo>
                <a:lnTo>
                  <a:pt x="174649" y="55100"/>
                </a:lnTo>
                <a:lnTo>
                  <a:pt x="216698" y="41975"/>
                </a:lnTo>
                <a:lnTo>
                  <a:pt x="261772" y="37395"/>
                </a:lnTo>
                <a:lnTo>
                  <a:pt x="395778" y="37395"/>
                </a:lnTo>
                <a:lnTo>
                  <a:pt x="393627" y="35872"/>
                </a:lnTo>
                <a:lnTo>
                  <a:pt x="352871" y="16446"/>
                </a:lnTo>
                <a:lnTo>
                  <a:pt x="308668" y="4237"/>
                </a:lnTo>
                <a:lnTo>
                  <a:pt x="261772" y="0"/>
                </a:lnTo>
                <a:close/>
              </a:path>
              <a:path w="523875" h="523875">
                <a:moveTo>
                  <a:pt x="395778" y="37395"/>
                </a:moveTo>
                <a:lnTo>
                  <a:pt x="261772" y="37395"/>
                </a:lnTo>
                <a:lnTo>
                  <a:pt x="306845" y="41975"/>
                </a:lnTo>
                <a:lnTo>
                  <a:pt x="348895" y="55100"/>
                </a:lnTo>
                <a:lnTo>
                  <a:pt x="387000" y="75850"/>
                </a:lnTo>
                <a:lnTo>
                  <a:pt x="420241" y="103306"/>
                </a:lnTo>
                <a:lnTo>
                  <a:pt x="447697" y="136546"/>
                </a:lnTo>
                <a:lnTo>
                  <a:pt x="468447" y="174651"/>
                </a:lnTo>
                <a:lnTo>
                  <a:pt x="481573" y="216699"/>
                </a:lnTo>
                <a:lnTo>
                  <a:pt x="486152" y="261772"/>
                </a:lnTo>
                <a:lnTo>
                  <a:pt x="481573" y="306844"/>
                </a:lnTo>
                <a:lnTo>
                  <a:pt x="468447" y="348893"/>
                </a:lnTo>
                <a:lnTo>
                  <a:pt x="447697" y="386997"/>
                </a:lnTo>
                <a:lnTo>
                  <a:pt x="420241" y="420237"/>
                </a:lnTo>
                <a:lnTo>
                  <a:pt x="387000" y="447693"/>
                </a:lnTo>
                <a:lnTo>
                  <a:pt x="348895" y="468443"/>
                </a:lnTo>
                <a:lnTo>
                  <a:pt x="306845" y="481568"/>
                </a:lnTo>
                <a:lnTo>
                  <a:pt x="261772" y="486148"/>
                </a:lnTo>
                <a:lnTo>
                  <a:pt x="395778" y="486148"/>
                </a:lnTo>
                <a:lnTo>
                  <a:pt x="430182" y="461781"/>
                </a:lnTo>
                <a:lnTo>
                  <a:pt x="461781" y="430182"/>
                </a:lnTo>
                <a:lnTo>
                  <a:pt x="487671" y="393627"/>
                </a:lnTo>
                <a:lnTo>
                  <a:pt x="507098" y="352871"/>
                </a:lnTo>
                <a:lnTo>
                  <a:pt x="519307" y="308668"/>
                </a:lnTo>
                <a:lnTo>
                  <a:pt x="523544" y="261772"/>
                </a:lnTo>
                <a:lnTo>
                  <a:pt x="519307" y="214875"/>
                </a:lnTo>
                <a:lnTo>
                  <a:pt x="507098" y="170672"/>
                </a:lnTo>
                <a:lnTo>
                  <a:pt x="487671" y="129916"/>
                </a:lnTo>
                <a:lnTo>
                  <a:pt x="461781" y="93361"/>
                </a:lnTo>
                <a:lnTo>
                  <a:pt x="430182" y="61762"/>
                </a:lnTo>
                <a:lnTo>
                  <a:pt x="395778" y="3739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175471" y="3285628"/>
            <a:ext cx="115633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인터넷 단선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99650" y="5369335"/>
            <a:ext cx="1616736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시스템이 바쁩니다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66411" y="5369335"/>
            <a:ext cx="1616736" cy="4635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인터넷이 좋지 않습니다</a:t>
            </a:r>
            <a:r>
              <a:rPr lang="en-US" altLang="ko-KR" sz="1450" spc="30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374357" y="5369335"/>
            <a:ext cx="77978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50" spc="30" dirty="0" err="1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알림정보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376468" y="2785256"/>
            <a:ext cx="255904" cy="172085"/>
          </a:xfrm>
          <a:custGeom>
            <a:avLst/>
            <a:gdLst/>
            <a:ahLst/>
            <a:cxnLst/>
            <a:rect l="l" t="t" r="r" b="b"/>
            <a:pathLst>
              <a:path w="255905" h="172085">
                <a:moveTo>
                  <a:pt x="15996" y="41781"/>
                </a:moveTo>
                <a:lnTo>
                  <a:pt x="10064" y="42820"/>
                </a:lnTo>
                <a:lnTo>
                  <a:pt x="4802" y="46171"/>
                </a:lnTo>
                <a:lnTo>
                  <a:pt x="1258" y="51302"/>
                </a:lnTo>
                <a:lnTo>
                  <a:pt x="0" y="57189"/>
                </a:lnTo>
                <a:lnTo>
                  <a:pt x="1040" y="63120"/>
                </a:lnTo>
                <a:lnTo>
                  <a:pt x="4393" y="68380"/>
                </a:lnTo>
                <a:lnTo>
                  <a:pt x="104202" y="172023"/>
                </a:lnTo>
                <a:lnTo>
                  <a:pt x="149447" y="127313"/>
                </a:lnTo>
                <a:lnTo>
                  <a:pt x="104757" y="127313"/>
                </a:lnTo>
                <a:lnTo>
                  <a:pt x="27010" y="46589"/>
                </a:lnTo>
                <a:lnTo>
                  <a:pt x="21884" y="43042"/>
                </a:lnTo>
                <a:lnTo>
                  <a:pt x="15996" y="41781"/>
                </a:lnTo>
                <a:close/>
              </a:path>
              <a:path w="255905" h="172085">
                <a:moveTo>
                  <a:pt x="240136" y="0"/>
                </a:moveTo>
                <a:lnTo>
                  <a:pt x="234219" y="1115"/>
                </a:lnTo>
                <a:lnTo>
                  <a:pt x="229004" y="4534"/>
                </a:lnTo>
                <a:lnTo>
                  <a:pt x="104757" y="127313"/>
                </a:lnTo>
                <a:lnTo>
                  <a:pt x="149447" y="127313"/>
                </a:lnTo>
                <a:lnTo>
                  <a:pt x="251087" y="26877"/>
                </a:lnTo>
                <a:lnTo>
                  <a:pt x="254567" y="21702"/>
                </a:lnTo>
                <a:lnTo>
                  <a:pt x="255752" y="15799"/>
                </a:lnTo>
                <a:lnTo>
                  <a:pt x="254636" y="9882"/>
                </a:lnTo>
                <a:lnTo>
                  <a:pt x="251213" y="4666"/>
                </a:lnTo>
                <a:lnTo>
                  <a:pt x="246039" y="1185"/>
                </a:lnTo>
                <a:lnTo>
                  <a:pt x="2401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76211" y="7162085"/>
            <a:ext cx="8450004" cy="59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14401B7A-9147-43E2-AC4D-B4D098E50EBD}"/>
              </a:ext>
            </a:extLst>
          </p:cNvPr>
          <p:cNvSpPr txBox="1"/>
          <p:nvPr/>
        </p:nvSpPr>
        <p:spPr>
          <a:xfrm>
            <a:off x="819735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04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62D832EE-4124-430A-80F0-721C9BDBF81C}"/>
              </a:ext>
            </a:extLst>
          </p:cNvPr>
          <p:cNvSpPr txBox="1"/>
          <p:nvPr/>
        </p:nvSpPr>
        <p:spPr>
          <a:xfrm>
            <a:off x="824970" y="2454219"/>
            <a:ext cx="3397250" cy="16340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흔히 정보를 조합하는 하나의 방식으로 내용을 구분하여 배열하고 각 열은 하나의 상세 페이지로 이동하여 많은 정보를 보여준다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리스트는 스크롤 방식으로 스크린 화면의 길이 보다 많은 정보량을 표시하고 관련성이 있는 내용을 그룹화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分组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EC2AE7-5FD1-421D-90B0-3A811D6FCB91}"/>
              </a:ext>
            </a:extLst>
          </p:cNvPr>
          <p:cNvSpPr/>
          <p:nvPr/>
        </p:nvSpPr>
        <p:spPr>
          <a:xfrm>
            <a:off x="7869990" y="7252643"/>
            <a:ext cx="10335460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상술 내용은 각 팝업의 표현 방식입니다.  전체적으로 봤을 경우, 팝업의 주요기능은 정보 전달과 유저에 피드백을 말한다.  유저와의 강제 정보 호환의 각도에서는 모달 팝업과 비모달 팝업이 있다.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7BB5A8-794D-4B9A-BE67-10BE691A04A0}"/>
              </a:ext>
            </a:extLst>
          </p:cNvPr>
          <p:cNvSpPr/>
          <p:nvPr/>
        </p:nvSpPr>
        <p:spPr>
          <a:xfrm>
            <a:off x="7869990" y="7460505"/>
            <a:ext cx="103354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모달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팝업은 강 호환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强交互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방식으로 유저와 중요하거나 리스크 또는 유저가 확인이 필요할 경우에 사용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;  </a:t>
            </a:r>
            <a:r>
              <a:rPr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비모달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팝업은 약 호환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弱交互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방식으로 유저에게 알림 메시지를 전달할 경우에 사용되며 </a:t>
            </a:r>
            <a:r>
              <a:rPr lang="ko-KR" altLang="en-US" sz="9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유저으로부터</a:t>
            </a:r>
            <a:r>
              <a:rPr lang="ko-KR" altLang="en-US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작업은 필요는 없다</a:t>
            </a:r>
            <a:r>
              <a:rPr lang="en-US" altLang="ko-KR" sz="9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zh-CN" altLang="en-US" sz="9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34" y="804029"/>
            <a:ext cx="926515" cy="77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49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02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3709" y="2144302"/>
            <a:ext cx="8636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사용법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8792" y="2144302"/>
            <a:ext cx="44450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사례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0758" y="869470"/>
            <a:ext cx="1116092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2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FRONTS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970" y="2144302"/>
            <a:ext cx="303212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폰트 크기 및 사용법</a:t>
            </a:r>
            <a:r>
              <a:rPr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1229" y="2898205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60px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1229" y="4311775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1229" y="3599755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36px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1699" y="4992383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32px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1699" y="5924292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30px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1699" y="6583957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28px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1699" y="7285507"/>
            <a:ext cx="406335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90" dirty="0">
                <a:solidFill>
                  <a:srgbClr val="99999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24px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42073" y="2730674"/>
            <a:ext cx="3087915" cy="695702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4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24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24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30pt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ko-KR" altLang="en-US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아라비아숫자에만 한 함</a:t>
            </a:r>
            <a:r>
              <a:rPr lang="en-US" altLang="ko-KR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금액표시</a:t>
            </a:r>
            <a:r>
              <a:rPr lang="en-US" altLang="ko-KR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금액입력 등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42074" y="4237432"/>
            <a:ext cx="4214404" cy="478977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450" spc="-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450" spc="-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450" spc="-1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18pt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헤드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바의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팝업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등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42074" y="3505517"/>
            <a:ext cx="4214404" cy="50398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5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65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65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20pt</a:t>
            </a:r>
            <a:endParaRPr sz="16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헤드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네비게이션 바의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팝업 타이틀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버튼 등</a:t>
            </a:r>
            <a:endParaRPr lang="ko-KR" altLang="en-US"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2545" y="4886976"/>
            <a:ext cx="4214404" cy="47053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30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30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300" spc="-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16pt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줄로 된 리스트</a:t>
            </a:r>
            <a:r>
              <a:rPr lang="en-US" altLang="zh-CN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좌측 설명 문구</a:t>
            </a:r>
            <a:r>
              <a:rPr lang="en-US" altLang="zh-CN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과실 문구</a:t>
            </a:r>
            <a:r>
              <a:rPr lang="en-US" altLang="zh-CN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검색내용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2545" y="5861467"/>
            <a:ext cx="2876646" cy="45204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20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20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200" spc="-1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15pt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두 줄로 된 문자정보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상품 상세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공지사항 문구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2544" y="7247811"/>
            <a:ext cx="3713273" cy="40972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9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9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9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12pt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최소 설명 문구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Hot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과실 아이콘 아래의 문구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알림 문구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31229" y="5649042"/>
            <a:ext cx="4476750" cy="0"/>
          </a:xfrm>
          <a:custGeom>
            <a:avLst/>
            <a:gdLst/>
            <a:ahLst/>
            <a:cxnLst/>
            <a:rect l="l" t="t" r="r" b="b"/>
            <a:pathLst>
              <a:path w="4476750">
                <a:moveTo>
                  <a:pt x="0" y="0"/>
                </a:moveTo>
                <a:lnTo>
                  <a:pt x="4476135" y="0"/>
                </a:lnTo>
              </a:path>
            </a:pathLst>
          </a:custGeom>
          <a:ln w="1047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151492" y="2659604"/>
            <a:ext cx="4450715" cy="4230370"/>
          </a:xfrm>
          <a:custGeom>
            <a:avLst/>
            <a:gdLst/>
            <a:ahLst/>
            <a:cxnLst/>
            <a:rect l="l" t="t" r="r" b="b"/>
            <a:pathLst>
              <a:path w="4450715" h="4230370">
                <a:moveTo>
                  <a:pt x="0" y="0"/>
                </a:moveTo>
                <a:lnTo>
                  <a:pt x="4450126" y="0"/>
                </a:lnTo>
                <a:lnTo>
                  <a:pt x="4450126" y="4230237"/>
                </a:lnTo>
                <a:lnTo>
                  <a:pt x="0" y="4230237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71632" y="2850937"/>
            <a:ext cx="2326640" cy="126297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ko-KR" altLang="en-US" sz="1450" spc="3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 정보 영역</a:t>
            </a:r>
            <a:endParaRPr sz="14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31400"/>
              </a:lnSpc>
              <a:spcBef>
                <a:spcPts val="190"/>
              </a:spcBef>
            </a:pPr>
            <a:r>
              <a:rPr lang="ko-KR" altLang="en-US" sz="1150" spc="-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성명</a:t>
            </a:r>
            <a:r>
              <a:rPr lang="en-US" altLang="ko-KR" sz="1150" spc="-114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</a:t>
            </a:r>
            <a:r>
              <a:rPr lang="en-US" altLang="zh-CN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en-US" altLang="zh-CN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</a:t>
            </a:r>
            <a:r>
              <a:rPr sz="1150" spc="-6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333333</a:t>
            </a:r>
            <a:endParaRPr lang="en-US" altLang="zh-CN" sz="1150" spc="-6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31400"/>
              </a:lnSpc>
              <a:spcBef>
                <a:spcPts val="190"/>
              </a:spcBef>
            </a:pP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라벨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태그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：12px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/</a:t>
            </a:r>
            <a:r>
              <a:rPr lang="en-US" altLang="zh-CN"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</a:t>
            </a:r>
            <a:r>
              <a:rPr sz="1150" spc="-1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666666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115570">
              <a:lnSpc>
                <a:spcPct val="107500"/>
              </a:lnSpc>
              <a:spcBef>
                <a:spcPts val="330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병원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전문분야 설명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  <a:r>
              <a:rPr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r>
              <a:rPr lang="en-US" altLang="zh-CN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줄 간격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</a:t>
            </a:r>
            <a:r>
              <a:rPr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spc="-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18px/</a:t>
            </a:r>
            <a:r>
              <a:rPr lang="en-US" altLang="zh-CN" sz="1150" spc="-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-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색상</a:t>
            </a:r>
            <a:r>
              <a:rPr lang="en-US" altLang="ko-KR" sz="1150" spc="-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#</a:t>
            </a:r>
            <a:r>
              <a:rPr sz="1150" spc="-2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999999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5308434" y="3397802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>
                <a:moveTo>
                  <a:pt x="0" y="0"/>
                </a:moveTo>
                <a:lnTo>
                  <a:pt x="502602" y="0"/>
                </a:lnTo>
              </a:path>
            </a:pathLst>
          </a:custGeom>
          <a:ln w="10470">
            <a:solidFill>
              <a:srgbClr val="F55D3A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object 7">
            <a:extLst>
              <a:ext uri="{FF2B5EF4-FFF2-40B4-BE49-F238E27FC236}">
                <a16:creationId xmlns:a16="http://schemas.microsoft.com/office/drawing/2014/main" id="{A8483CC6-1A6F-4EC3-9881-186411419878}"/>
              </a:ext>
            </a:extLst>
          </p:cNvPr>
          <p:cNvSpPr txBox="1"/>
          <p:nvPr/>
        </p:nvSpPr>
        <p:spPr>
          <a:xfrm>
            <a:off x="824970" y="2475161"/>
            <a:ext cx="3099382" cy="8394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모바일의 통용성을 고려하여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en-US" altLang="ko-KR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PingFang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SC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를 중문 폰트의 최우선으로 정의하고 </a:t>
            </a:r>
            <a:r>
              <a:rPr lang="en-US" altLang="ko-KR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Wap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과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Mobile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단에 사용한다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한 줄에 있는 폰트의 행 간격과 폰트의 크기와 일치한다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2544" y="6522179"/>
            <a:ext cx="4860656" cy="43922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50" spc="-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Regular</a:t>
            </a:r>
            <a:r>
              <a:rPr lang="en-US" altLang="zh-CN" sz="1150" spc="-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sz="1150" spc="-2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14pt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하단의 설명문구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의료진상담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건강서비스</a:t>
            </a:r>
            <a:r>
              <a:rPr lang="en-US" altLang="ko-KR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 </a:t>
            </a:r>
            <a:r>
              <a:rPr lang="ko-KR" altLang="en-US" sz="950" spc="3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메인 페이지의 공고문구 등</a:t>
            </a:r>
            <a:endParaRPr sz="9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71A58B25-8B2A-4B10-8AA3-FEFA8B7B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473" y="2653670"/>
            <a:ext cx="4476751" cy="4201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9" name="object 3">
            <a:extLst>
              <a:ext uri="{FF2B5EF4-FFF2-40B4-BE49-F238E27FC236}">
                <a16:creationId xmlns:a16="http://schemas.microsoft.com/office/drawing/2014/main" id="{F7A9BDB0-B857-44C6-98D9-E4C20F76F2EB}"/>
              </a:ext>
            </a:extLst>
          </p:cNvPr>
          <p:cNvSpPr txBox="1"/>
          <p:nvPr/>
        </p:nvSpPr>
        <p:spPr>
          <a:xfrm>
            <a:off x="824970" y="2110796"/>
            <a:ext cx="3103880" cy="1264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GUI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화면에서 가장 중요한 구성으로 고도 농축화 되여 빨리 전달하고 기억을 할 수 있는 특성을 갖고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쉽게 아이콘을 식별하고 아이콘 디자인의 일치성을 고려하여 스타일이 동일한 아이콘 디자인 원칙을 제공한다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02" name="object 4">
            <a:extLst>
              <a:ext uri="{FF2B5EF4-FFF2-40B4-BE49-F238E27FC236}">
                <a16:creationId xmlns:a16="http://schemas.microsoft.com/office/drawing/2014/main" id="{38A3FA22-8057-4E03-A0D0-61F2836397F5}"/>
              </a:ext>
            </a:extLst>
          </p:cNvPr>
          <p:cNvSpPr txBox="1"/>
          <p:nvPr/>
        </p:nvSpPr>
        <p:spPr>
          <a:xfrm>
            <a:off x="824970" y="3875770"/>
            <a:ext cx="3162935" cy="242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 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36*36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사이즈를 예를 들면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선을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정하고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외부원각의 라디안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弧度）는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D463C-CAF4-4353-99CE-79B76B6C1A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4" t="14063" r="14680" b="11244"/>
          <a:stretch/>
        </p:blipFill>
        <p:spPr>
          <a:xfrm>
            <a:off x="6623050" y="1583809"/>
            <a:ext cx="11299850" cy="8412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7B119-824D-4B81-8209-EB69C10663FA}"/>
              </a:ext>
            </a:extLst>
          </p:cNvPr>
          <p:cNvSpPr txBox="1"/>
          <p:nvPr/>
        </p:nvSpPr>
        <p:spPr>
          <a:xfrm>
            <a:off x="9780180" y="2743212"/>
            <a:ext cx="54373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상담</a:t>
            </a:r>
            <a:endParaRPr lang="zh-CN" altLang="en-US" sz="14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C5FF242-96CA-451D-8DEF-B6C9D8B5DDEC}"/>
              </a:ext>
            </a:extLst>
          </p:cNvPr>
          <p:cNvSpPr txBox="1"/>
          <p:nvPr/>
        </p:nvSpPr>
        <p:spPr>
          <a:xfrm>
            <a:off x="6699250" y="1006475"/>
            <a:ext cx="234711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시스템 아이콘 디자인 원칙</a:t>
            </a:r>
            <a:endParaRPr lang="zh-CN" altLang="en-US" sz="1400" b="1" dirty="0">
              <a:solidFill>
                <a:srgbClr val="0000F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012581-D98B-4AD2-9B79-A2C35B08AAA7}"/>
              </a:ext>
            </a:extLst>
          </p:cNvPr>
          <p:cNvSpPr txBox="1"/>
          <p:nvPr/>
        </p:nvSpPr>
        <p:spPr>
          <a:xfrm>
            <a:off x="7241549" y="2774327"/>
            <a:ext cx="543739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선택</a:t>
            </a:r>
            <a:endParaRPr lang="zh-CN" altLang="en-US" sz="14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5667C82-30BE-4223-9D97-92FE064E36C9}"/>
              </a:ext>
            </a:extLst>
          </p:cNvPr>
          <p:cNvSpPr txBox="1"/>
          <p:nvPr/>
        </p:nvSpPr>
        <p:spPr>
          <a:xfrm>
            <a:off x="6677000" y="3903575"/>
            <a:ext cx="473873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선형아이콘 정리  </a:t>
            </a:r>
            <a:r>
              <a:rPr lang="en-US" altLang="ko-KR" sz="1400" b="1" dirty="0"/>
              <a:t>22*22px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 실제 시각에 따라 사이즈 조정 </a:t>
            </a:r>
            <a:r>
              <a:rPr lang="en-US" altLang="ko-KR" sz="1400" b="1" dirty="0"/>
              <a:t>)</a:t>
            </a:r>
            <a:endParaRPr lang="zh-CN" altLang="en-US" sz="14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8A3CB15-9E7E-4B74-9CB5-EC715205BFAC}"/>
              </a:ext>
            </a:extLst>
          </p:cNvPr>
          <p:cNvSpPr txBox="1"/>
          <p:nvPr/>
        </p:nvSpPr>
        <p:spPr>
          <a:xfrm>
            <a:off x="66230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Back</a:t>
            </a:r>
            <a:endParaRPr lang="zh-CN" altLang="en-US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2FD46BF-CB7D-48C3-B245-26368933BE0E}"/>
              </a:ext>
            </a:extLst>
          </p:cNvPr>
          <p:cNvSpPr txBox="1"/>
          <p:nvPr/>
        </p:nvSpPr>
        <p:spPr>
          <a:xfrm>
            <a:off x="7396375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위치</a:t>
            </a:r>
            <a:endParaRPr lang="zh-CN" altLang="en-US" sz="12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713DF8D-CB45-4885-BC08-2F9C06CFF1DB}"/>
              </a:ext>
            </a:extLst>
          </p:cNvPr>
          <p:cNvSpPr txBox="1"/>
          <p:nvPr/>
        </p:nvSpPr>
        <p:spPr>
          <a:xfrm>
            <a:off x="8151642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스캔</a:t>
            </a:r>
            <a:endParaRPr lang="zh-CN" alt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B4D87B6A-F58D-4AF3-92F1-6FDA5758DEB0}"/>
              </a:ext>
            </a:extLst>
          </p:cNvPr>
          <p:cNvSpPr txBox="1"/>
          <p:nvPr/>
        </p:nvSpPr>
        <p:spPr>
          <a:xfrm>
            <a:off x="8906909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닫기</a:t>
            </a:r>
            <a:endParaRPr lang="zh-CN" altLang="en-US" sz="12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C3FDC723-3AEC-4EA0-AB9B-7EF46D52BE36}"/>
              </a:ext>
            </a:extLst>
          </p:cNvPr>
          <p:cNvSpPr txBox="1"/>
          <p:nvPr/>
        </p:nvSpPr>
        <p:spPr>
          <a:xfrm>
            <a:off x="9662176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검색</a:t>
            </a:r>
            <a:endParaRPr lang="zh-CN" altLang="en-US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3EBB5F7-898B-4B9A-8F1D-3A109642E5BD}"/>
              </a:ext>
            </a:extLst>
          </p:cNvPr>
          <p:cNvSpPr txBox="1"/>
          <p:nvPr/>
        </p:nvSpPr>
        <p:spPr>
          <a:xfrm>
            <a:off x="104870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논평</a:t>
            </a:r>
            <a:endParaRPr lang="zh-CN" altLang="en-US" sz="12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9664D1-750C-4E6F-B716-35B110B07A28}"/>
              </a:ext>
            </a:extLst>
          </p:cNvPr>
          <p:cNvSpPr txBox="1"/>
          <p:nvPr/>
        </p:nvSpPr>
        <p:spPr>
          <a:xfrm>
            <a:off x="112712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알림</a:t>
            </a:r>
            <a:endParaRPr lang="zh-CN" altLang="en-US" sz="12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6B2A90F-EA45-4EA9-8721-1FA22527897E}"/>
              </a:ext>
            </a:extLst>
          </p:cNvPr>
          <p:cNvSpPr txBox="1"/>
          <p:nvPr/>
        </p:nvSpPr>
        <p:spPr>
          <a:xfrm>
            <a:off x="120332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즐겨찾기</a:t>
            </a:r>
            <a:endParaRPr lang="zh-CN" altLang="en-US" sz="12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62298AF-FDB7-4716-B83E-0EAAD54C65F5}"/>
              </a:ext>
            </a:extLst>
          </p:cNvPr>
          <p:cNvSpPr txBox="1"/>
          <p:nvPr/>
        </p:nvSpPr>
        <p:spPr>
          <a:xfrm>
            <a:off x="12849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추가</a:t>
            </a:r>
            <a:endParaRPr lang="zh-CN" altLang="en-US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6D7E2ECB-F0DB-4F70-B8E2-971E6D4D501A}"/>
              </a:ext>
            </a:extLst>
          </p:cNvPr>
          <p:cNvSpPr txBox="1"/>
          <p:nvPr/>
        </p:nvSpPr>
        <p:spPr>
          <a:xfrm>
            <a:off x="13611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</a:t>
            </a:r>
            <a:r>
              <a:rPr lang="en-US" altLang="ko-KR" sz="1200" dirty="0"/>
              <a:t>(</a:t>
            </a:r>
            <a:r>
              <a:rPr lang="zh-CN" altLang="en-US" sz="1200" dirty="0"/>
              <a:t>心意</a:t>
            </a:r>
            <a:r>
              <a:rPr lang="en-US" altLang="ko-KR" sz="1200" dirty="0"/>
              <a:t>)</a:t>
            </a:r>
            <a:endParaRPr lang="zh-CN" alt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F84EB61-596C-429D-B3CD-44522FFC1382}"/>
              </a:ext>
            </a:extLst>
          </p:cNvPr>
          <p:cNvSpPr txBox="1"/>
          <p:nvPr/>
        </p:nvSpPr>
        <p:spPr>
          <a:xfrm>
            <a:off x="1434211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통과</a:t>
            </a:r>
            <a:endParaRPr lang="zh-CN" alt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25237FE-E264-4BE9-9474-8B7274B2F550}"/>
              </a:ext>
            </a:extLst>
          </p:cNvPr>
          <p:cNvSpPr txBox="1"/>
          <p:nvPr/>
        </p:nvSpPr>
        <p:spPr>
          <a:xfrm>
            <a:off x="150812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1072785-805C-49D1-B80D-FA368549CF3F}"/>
              </a:ext>
            </a:extLst>
          </p:cNvPr>
          <p:cNvSpPr txBox="1"/>
          <p:nvPr/>
        </p:nvSpPr>
        <p:spPr>
          <a:xfrm>
            <a:off x="15897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대기중</a:t>
            </a:r>
            <a:endParaRPr lang="zh-CN" alt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414421B-E435-4FA9-BB73-A5B76D1CD45E}"/>
              </a:ext>
            </a:extLst>
          </p:cNvPr>
          <p:cNvSpPr txBox="1"/>
          <p:nvPr/>
        </p:nvSpPr>
        <p:spPr>
          <a:xfrm>
            <a:off x="1721485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공감하기</a:t>
            </a:r>
            <a:endParaRPr lang="zh-CN" alt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1310E30-02E3-4B4A-BA61-638750A8C3C6}"/>
              </a:ext>
            </a:extLst>
          </p:cNvPr>
          <p:cNvSpPr txBox="1"/>
          <p:nvPr/>
        </p:nvSpPr>
        <p:spPr>
          <a:xfrm>
            <a:off x="16659200" y="490583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주문</a:t>
            </a:r>
            <a:endParaRPr lang="zh-CN" altLang="en-US" sz="1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A94295A-A9B7-47A4-B5D1-A42C975C5812}"/>
              </a:ext>
            </a:extLst>
          </p:cNvPr>
          <p:cNvSpPr txBox="1"/>
          <p:nvPr/>
        </p:nvSpPr>
        <p:spPr>
          <a:xfrm>
            <a:off x="66230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공유</a:t>
            </a:r>
            <a:endParaRPr lang="zh-CN" altLang="en-US" sz="12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2F631148-BFCC-40EC-9CA1-82CE6DBC0965}"/>
              </a:ext>
            </a:extLst>
          </p:cNvPr>
          <p:cNvSpPr txBox="1"/>
          <p:nvPr/>
        </p:nvSpPr>
        <p:spPr>
          <a:xfrm>
            <a:off x="7396375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필터링</a:t>
            </a:r>
            <a:endParaRPr lang="zh-CN" altLang="en-US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3A7F00B-A9C4-476B-99ED-EC14B3211E02}"/>
              </a:ext>
            </a:extLst>
          </p:cNvPr>
          <p:cNvSpPr txBox="1"/>
          <p:nvPr/>
        </p:nvSpPr>
        <p:spPr>
          <a:xfrm>
            <a:off x="8151642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필터링</a:t>
            </a:r>
            <a:endParaRPr lang="zh-CN" alt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C7F5DED-0F38-460C-959F-D0294B4592E3}"/>
              </a:ext>
            </a:extLst>
          </p:cNvPr>
          <p:cNvSpPr txBox="1"/>
          <p:nvPr/>
        </p:nvSpPr>
        <p:spPr>
          <a:xfrm>
            <a:off x="8906909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버스</a:t>
            </a:r>
            <a:endParaRPr lang="zh-CN" alt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E0386325-A06F-4C78-AAF2-5602C9C5D64D}"/>
              </a:ext>
            </a:extLst>
          </p:cNvPr>
          <p:cNvSpPr txBox="1"/>
          <p:nvPr/>
        </p:nvSpPr>
        <p:spPr>
          <a:xfrm>
            <a:off x="9662176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자동차</a:t>
            </a:r>
            <a:endParaRPr lang="zh-CN" alt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AD4151A-0BC7-4349-836B-EE6692FAF745}"/>
              </a:ext>
            </a:extLst>
          </p:cNvPr>
          <p:cNvSpPr txBox="1"/>
          <p:nvPr/>
        </p:nvSpPr>
        <p:spPr>
          <a:xfrm>
            <a:off x="104870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전환</a:t>
            </a:r>
            <a:endParaRPr lang="zh-CN" alt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DFC2E59-A934-4645-8FEF-27F8765C03B6}"/>
              </a:ext>
            </a:extLst>
          </p:cNvPr>
          <p:cNvSpPr txBox="1"/>
          <p:nvPr/>
        </p:nvSpPr>
        <p:spPr>
          <a:xfrm>
            <a:off x="112712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아래로</a:t>
            </a:r>
            <a:endParaRPr lang="zh-CN" alt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5B88DBD-3746-4CD1-B1C4-15F1475C688B}"/>
              </a:ext>
            </a:extLst>
          </p:cNvPr>
          <p:cNvSpPr txBox="1"/>
          <p:nvPr/>
        </p:nvSpPr>
        <p:spPr>
          <a:xfrm>
            <a:off x="120332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위로</a:t>
            </a:r>
            <a:endParaRPr lang="zh-CN" altLang="en-US" sz="12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F219AAA-3AE5-41BB-A1F2-5B9D0332C0C7}"/>
              </a:ext>
            </a:extLst>
          </p:cNvPr>
          <p:cNvSpPr txBox="1"/>
          <p:nvPr/>
        </p:nvSpPr>
        <p:spPr>
          <a:xfrm>
            <a:off x="128492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2704C20-C63D-4B21-B493-1E0B32A18911}"/>
              </a:ext>
            </a:extLst>
          </p:cNvPr>
          <p:cNvSpPr txBox="1"/>
          <p:nvPr/>
        </p:nvSpPr>
        <p:spPr>
          <a:xfrm>
            <a:off x="13611200" y="5819775"/>
            <a:ext cx="708050" cy="159092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Home</a:t>
            </a:r>
            <a:endParaRPr lang="zh-CN" alt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E4B844C-D775-478F-A0C9-04FA2B0BBC50}"/>
              </a:ext>
            </a:extLst>
          </p:cNvPr>
          <p:cNvSpPr txBox="1"/>
          <p:nvPr/>
        </p:nvSpPr>
        <p:spPr>
          <a:xfrm>
            <a:off x="1434211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새로 고침</a:t>
            </a:r>
            <a:endParaRPr lang="zh-CN" altLang="en-US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86C6BC7-C7D8-4851-8676-0E54C66E6572}"/>
              </a:ext>
            </a:extLst>
          </p:cNvPr>
          <p:cNvSpPr txBox="1"/>
          <p:nvPr/>
        </p:nvSpPr>
        <p:spPr>
          <a:xfrm>
            <a:off x="150812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편집</a:t>
            </a:r>
            <a:endParaRPr lang="zh-CN" alt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06B7D71-477B-4B8D-8EEA-8A508F3570D2}"/>
              </a:ext>
            </a:extLst>
          </p:cNvPr>
          <p:cNvSpPr txBox="1"/>
          <p:nvPr/>
        </p:nvSpPr>
        <p:spPr>
          <a:xfrm>
            <a:off x="158972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8A4DBF4-CD91-4E56-983F-9C460F3D2657}"/>
              </a:ext>
            </a:extLst>
          </p:cNvPr>
          <p:cNvSpPr txBox="1"/>
          <p:nvPr/>
        </p:nvSpPr>
        <p:spPr>
          <a:xfrm>
            <a:off x="1721485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설정</a:t>
            </a:r>
            <a:endParaRPr lang="zh-CN" alt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B21ED72-AE16-4674-A865-B0E07C59D213}"/>
              </a:ext>
            </a:extLst>
          </p:cNvPr>
          <p:cNvSpPr txBox="1"/>
          <p:nvPr/>
        </p:nvSpPr>
        <p:spPr>
          <a:xfrm>
            <a:off x="16659200" y="579420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커머스</a:t>
            </a:r>
            <a:endParaRPr lang="zh-CN" alt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5BCE578-E26A-4595-9A6B-52958E302D0E}"/>
              </a:ext>
            </a:extLst>
          </p:cNvPr>
          <p:cNvSpPr txBox="1"/>
          <p:nvPr/>
        </p:nvSpPr>
        <p:spPr>
          <a:xfrm>
            <a:off x="66230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통지사항</a:t>
            </a:r>
            <a:endParaRPr lang="zh-CN" alt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B2A85E-D517-4759-9B84-B682CEB3D7C6}"/>
              </a:ext>
            </a:extLst>
          </p:cNvPr>
          <p:cNvSpPr txBox="1"/>
          <p:nvPr/>
        </p:nvSpPr>
        <p:spPr>
          <a:xfrm>
            <a:off x="7391825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선택</a:t>
            </a:r>
            <a:endParaRPr lang="zh-CN" altLang="en-US" sz="12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9835678-1334-4B27-B743-B603AA9B0565}"/>
              </a:ext>
            </a:extLst>
          </p:cNvPr>
          <p:cNvSpPr txBox="1"/>
          <p:nvPr/>
        </p:nvSpPr>
        <p:spPr>
          <a:xfrm>
            <a:off x="8147092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선택 안 함</a:t>
            </a:r>
            <a:endParaRPr lang="zh-CN" altLang="en-US" sz="12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8C03DFA7-38BA-4130-ABC1-3751A9FFCAE1}"/>
              </a:ext>
            </a:extLst>
          </p:cNvPr>
          <p:cNvSpPr txBox="1"/>
          <p:nvPr/>
        </p:nvSpPr>
        <p:spPr>
          <a:xfrm>
            <a:off x="8902359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가시</a:t>
            </a:r>
            <a:r>
              <a:rPr lang="en-US" altLang="ko-KR" sz="1200" dirty="0"/>
              <a:t>(</a:t>
            </a:r>
            <a:r>
              <a:rPr lang="zh-CN" altLang="en-US" sz="1200" dirty="0"/>
              <a:t>可视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D87C76D-8E04-4B26-9455-0B5855B5CE90}"/>
              </a:ext>
            </a:extLst>
          </p:cNvPr>
          <p:cNvSpPr txBox="1"/>
          <p:nvPr/>
        </p:nvSpPr>
        <p:spPr>
          <a:xfrm>
            <a:off x="9657626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불가시</a:t>
            </a:r>
            <a:endParaRPr lang="zh-CN" alt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A739922B-9761-4E21-958C-F8D837CB783E}"/>
              </a:ext>
            </a:extLst>
          </p:cNvPr>
          <p:cNvSpPr txBox="1"/>
          <p:nvPr/>
        </p:nvSpPr>
        <p:spPr>
          <a:xfrm>
            <a:off x="104824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잠김</a:t>
            </a:r>
            <a:endParaRPr lang="zh-CN" altLang="en-US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7C8D77C-EDC8-419A-B147-BCB4463F71E0}"/>
              </a:ext>
            </a:extLst>
          </p:cNvPr>
          <p:cNvSpPr txBox="1"/>
          <p:nvPr/>
        </p:nvSpPr>
        <p:spPr>
          <a:xfrm>
            <a:off x="112712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Tips</a:t>
            </a:r>
            <a:endParaRPr lang="zh-CN" alt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41BE79E-6335-400B-8A6A-E96B0EB040A4}"/>
              </a:ext>
            </a:extLst>
          </p:cNvPr>
          <p:cNvSpPr txBox="1"/>
          <p:nvPr/>
        </p:nvSpPr>
        <p:spPr>
          <a:xfrm>
            <a:off x="120332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핸드폰</a:t>
            </a:r>
            <a:endParaRPr lang="zh-CN" altLang="en-US" sz="12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76C4F118-B580-47D0-9EA1-816C07C4ABBB}"/>
              </a:ext>
            </a:extLst>
          </p:cNvPr>
          <p:cNvSpPr txBox="1"/>
          <p:nvPr/>
        </p:nvSpPr>
        <p:spPr>
          <a:xfrm>
            <a:off x="12849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47CD928-EEAF-4000-A425-DF90F2027C02}"/>
              </a:ext>
            </a:extLst>
          </p:cNvPr>
          <p:cNvSpPr txBox="1"/>
          <p:nvPr/>
        </p:nvSpPr>
        <p:spPr>
          <a:xfrm>
            <a:off x="13611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전화</a:t>
            </a:r>
            <a:endParaRPr lang="zh-CN" altLang="en-US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C1313546-3854-4B44-94A0-7DD7EE0DD6EA}"/>
              </a:ext>
            </a:extLst>
          </p:cNvPr>
          <p:cNvSpPr txBox="1"/>
          <p:nvPr/>
        </p:nvSpPr>
        <p:spPr>
          <a:xfrm>
            <a:off x="1434211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닫기</a:t>
            </a:r>
            <a:endParaRPr lang="zh-CN" alt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1764345-71F2-43DA-82CF-71BC1583BE4D}"/>
              </a:ext>
            </a:extLst>
          </p:cNvPr>
          <p:cNvSpPr txBox="1"/>
          <p:nvPr/>
        </p:nvSpPr>
        <p:spPr>
          <a:xfrm>
            <a:off x="1508125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키보드</a:t>
            </a:r>
            <a:endParaRPr lang="zh-CN" altLang="en-US" sz="12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9497E6A-0122-4781-A451-8AC7F3E57F64}"/>
              </a:ext>
            </a:extLst>
          </p:cNvPr>
          <p:cNvSpPr txBox="1"/>
          <p:nvPr/>
        </p:nvSpPr>
        <p:spPr>
          <a:xfrm>
            <a:off x="15897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콘텐츠</a:t>
            </a:r>
            <a:endParaRPr lang="zh-CN" altLang="en-US" sz="12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E4E8077-48E5-47F1-A610-0F9EFE3E9B95}"/>
              </a:ext>
            </a:extLst>
          </p:cNvPr>
          <p:cNvSpPr txBox="1"/>
          <p:nvPr/>
        </p:nvSpPr>
        <p:spPr>
          <a:xfrm>
            <a:off x="16659200" y="66685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인증번호</a:t>
            </a:r>
            <a:endParaRPr lang="zh-CN" altLang="en-US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129651B-06FB-4384-9F4F-6DE3336E452D}"/>
              </a:ext>
            </a:extLst>
          </p:cNvPr>
          <p:cNvSpPr txBox="1"/>
          <p:nvPr/>
        </p:nvSpPr>
        <p:spPr>
          <a:xfrm>
            <a:off x="66230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여성</a:t>
            </a:r>
            <a:endParaRPr lang="zh-CN" alt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E23A653-1729-4617-A548-7AD052165120}"/>
              </a:ext>
            </a:extLst>
          </p:cNvPr>
          <p:cNvSpPr txBox="1"/>
          <p:nvPr/>
        </p:nvSpPr>
        <p:spPr>
          <a:xfrm>
            <a:off x="7391825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남성</a:t>
            </a:r>
            <a:endParaRPr lang="zh-CN" altLang="en-US" sz="12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1EB1DCB-F555-4703-942F-ED86FFDABE28}"/>
              </a:ext>
            </a:extLst>
          </p:cNvPr>
          <p:cNvSpPr txBox="1"/>
          <p:nvPr/>
        </p:nvSpPr>
        <p:spPr>
          <a:xfrm>
            <a:off x="8147092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사진촬영</a:t>
            </a:r>
            <a:endParaRPr lang="zh-CN" altLang="en-US" sz="12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60398560-06BC-47C0-83D0-72A470BB32DA}"/>
              </a:ext>
            </a:extLst>
          </p:cNvPr>
          <p:cNvSpPr txBox="1"/>
          <p:nvPr/>
        </p:nvSpPr>
        <p:spPr>
          <a:xfrm>
            <a:off x="8902359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진료대상</a:t>
            </a:r>
            <a:endParaRPr lang="zh-CN" altLang="en-US" sz="12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CC813099-B55E-420F-9434-CF9782277A88}"/>
              </a:ext>
            </a:extLst>
          </p:cNvPr>
          <p:cNvSpPr txBox="1"/>
          <p:nvPr/>
        </p:nvSpPr>
        <p:spPr>
          <a:xfrm>
            <a:off x="9657626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</a:t>
            </a:r>
            <a:endParaRPr lang="zh-CN" alt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BB80BC94-B53D-4B15-91E3-56CA44229D43}"/>
              </a:ext>
            </a:extLst>
          </p:cNvPr>
          <p:cNvSpPr txBox="1"/>
          <p:nvPr/>
        </p:nvSpPr>
        <p:spPr>
          <a:xfrm>
            <a:off x="104824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과실</a:t>
            </a:r>
            <a:r>
              <a:rPr lang="en-US" altLang="ko-KR" sz="1200" dirty="0"/>
              <a:t>(</a:t>
            </a:r>
            <a:r>
              <a:rPr lang="zh-CN" altLang="en-US" sz="1200" dirty="0"/>
              <a:t>科室</a:t>
            </a:r>
            <a:r>
              <a:rPr lang="en-US" altLang="ko-KR" sz="1200" dirty="0"/>
              <a:t>)</a:t>
            </a:r>
            <a:endParaRPr lang="zh-CN" alt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502D3921-E01E-4CB8-AE1E-8A99AE8AE341}"/>
              </a:ext>
            </a:extLst>
          </p:cNvPr>
          <p:cNvSpPr txBox="1"/>
          <p:nvPr/>
        </p:nvSpPr>
        <p:spPr>
          <a:xfrm>
            <a:off x="112712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B74989DB-C5A9-45C6-A08A-BF63577973A8}"/>
              </a:ext>
            </a:extLst>
          </p:cNvPr>
          <p:cNvSpPr txBox="1"/>
          <p:nvPr/>
        </p:nvSpPr>
        <p:spPr>
          <a:xfrm>
            <a:off x="120332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병원등급</a:t>
            </a:r>
            <a:endParaRPr lang="zh-CN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D3B74CA-81E6-48B8-8ED4-B4A5A8A3DCD9}"/>
              </a:ext>
            </a:extLst>
          </p:cNvPr>
          <p:cNvSpPr txBox="1"/>
          <p:nvPr/>
        </p:nvSpPr>
        <p:spPr>
          <a:xfrm>
            <a:off x="12849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추가</a:t>
            </a:r>
            <a:endParaRPr lang="zh-CN" altLang="en-US" sz="12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7D0103F-AB0E-4BAE-BB62-AAFC349815AE}"/>
              </a:ext>
            </a:extLst>
          </p:cNvPr>
          <p:cNvSpPr txBox="1"/>
          <p:nvPr/>
        </p:nvSpPr>
        <p:spPr>
          <a:xfrm>
            <a:off x="13611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삭제</a:t>
            </a:r>
            <a:endParaRPr lang="zh-CN" altLang="en-US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EAE9523F-93EF-434C-A523-6A4A29E3CA23}"/>
              </a:ext>
            </a:extLst>
          </p:cNvPr>
          <p:cNvSpPr txBox="1"/>
          <p:nvPr/>
        </p:nvSpPr>
        <p:spPr>
          <a:xfrm>
            <a:off x="1434211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다운로드</a:t>
            </a:r>
            <a:endParaRPr lang="zh-CN" altLang="en-US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198D53F-3CEE-4A6C-90D1-D404ED7CC461}"/>
              </a:ext>
            </a:extLst>
          </p:cNvPr>
          <p:cNvSpPr txBox="1"/>
          <p:nvPr/>
        </p:nvSpPr>
        <p:spPr>
          <a:xfrm>
            <a:off x="1508125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월별</a:t>
            </a:r>
            <a:r>
              <a:rPr lang="en-US" altLang="ko-KR" sz="1200" dirty="0"/>
              <a:t>(</a:t>
            </a:r>
            <a:r>
              <a:rPr lang="zh-CN" altLang="en-US" sz="1200" dirty="0"/>
              <a:t>包月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D2A28BB5-57EF-49B9-A717-B25A46764564}"/>
              </a:ext>
            </a:extLst>
          </p:cNvPr>
          <p:cNvSpPr txBox="1"/>
          <p:nvPr/>
        </p:nvSpPr>
        <p:spPr>
          <a:xfrm>
            <a:off x="15897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약물</a:t>
            </a:r>
            <a:endParaRPr lang="zh-CN" altLang="en-US" sz="1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14F9D6D-7B4D-44F9-B4FA-0D5D5058D9F3}"/>
              </a:ext>
            </a:extLst>
          </p:cNvPr>
          <p:cNvSpPr txBox="1"/>
          <p:nvPr/>
        </p:nvSpPr>
        <p:spPr>
          <a:xfrm>
            <a:off x="16659200" y="76058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콘텐츠</a:t>
            </a:r>
            <a:endParaRPr lang="zh-CN" altLang="en-US" sz="1200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35653A79-6A6D-47E7-A455-A85028E160D3}"/>
              </a:ext>
            </a:extLst>
          </p:cNvPr>
          <p:cNvSpPr txBox="1"/>
          <p:nvPr/>
        </p:nvSpPr>
        <p:spPr>
          <a:xfrm>
            <a:off x="6699250" y="8466885"/>
            <a:ext cx="2273315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개인의사  </a:t>
            </a:r>
            <a:r>
              <a:rPr lang="en-US" altLang="ko-KR" sz="1400" b="1" dirty="0"/>
              <a:t>30*30px@1x.png</a:t>
            </a:r>
            <a:endParaRPr lang="zh-CN" altLang="en-US" sz="1400" b="1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7B706F58-73F9-4C32-B1FB-FB6AABF17876}"/>
              </a:ext>
            </a:extLst>
          </p:cNvPr>
          <p:cNvSpPr txBox="1"/>
          <p:nvPr/>
        </p:nvSpPr>
        <p:spPr>
          <a:xfrm>
            <a:off x="7236253" y="9083675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 서비스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包周</a:t>
            </a:r>
            <a:r>
              <a:rPr lang="en-US" altLang="zh-CN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6DC83A4-82A8-4B90-A37C-72517B9B650C}"/>
              </a:ext>
            </a:extLst>
          </p:cNvPr>
          <p:cNvSpPr txBox="1"/>
          <p:nvPr/>
        </p:nvSpPr>
        <p:spPr>
          <a:xfrm>
            <a:off x="7236252" y="9586742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서비스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包月</a:t>
            </a:r>
            <a:r>
              <a:rPr lang="en-US" altLang="zh-CN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A5C8420-FC8A-4EE2-9492-B3C1E3F6B954}"/>
              </a:ext>
            </a:extLst>
          </p:cNvPr>
          <p:cNvSpPr txBox="1"/>
          <p:nvPr/>
        </p:nvSpPr>
        <p:spPr>
          <a:xfrm>
            <a:off x="8638433" y="9083675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문자상담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48253D27-14E5-4E54-9E73-1CF48FB23C83}"/>
              </a:ext>
            </a:extLst>
          </p:cNvPr>
          <p:cNvSpPr txBox="1"/>
          <p:nvPr/>
        </p:nvSpPr>
        <p:spPr>
          <a:xfrm>
            <a:off x="8638432" y="9586742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보고서 해독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03133F0-334C-4304-96D6-6C639B3022B3}"/>
              </a:ext>
            </a:extLst>
          </p:cNvPr>
          <p:cNvSpPr txBox="1"/>
          <p:nvPr/>
        </p:nvSpPr>
        <p:spPr>
          <a:xfrm>
            <a:off x="10171307" y="9083675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전화 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4F79053-AD68-4DB0-870B-17D13E50876A}"/>
              </a:ext>
            </a:extLst>
          </p:cNvPr>
          <p:cNvSpPr txBox="1"/>
          <p:nvPr/>
        </p:nvSpPr>
        <p:spPr>
          <a:xfrm>
            <a:off x="10171306" y="9586742"/>
            <a:ext cx="101919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영상 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95CCB3E-14D1-4963-A4AA-AD75168CF6C0}"/>
              </a:ext>
            </a:extLst>
          </p:cNvPr>
          <p:cNvSpPr txBox="1"/>
          <p:nvPr/>
        </p:nvSpPr>
        <p:spPr>
          <a:xfrm>
            <a:off x="11573487" y="9083675"/>
            <a:ext cx="106936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 관리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고질혈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1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고질압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당뇨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1ED1D69D-7ED6-418D-84FB-57216CEC01FB}"/>
              </a:ext>
            </a:extLst>
          </p:cNvPr>
          <p:cNvSpPr txBox="1"/>
          <p:nvPr/>
        </p:nvSpPr>
        <p:spPr>
          <a:xfrm>
            <a:off x="11573486" y="9586742"/>
            <a:ext cx="1167814" cy="40958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검사 세트</a:t>
            </a:r>
            <a:endParaRPr lang="en-US" altLang="ko-K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zh-CN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检查套餐</a:t>
            </a:r>
            <a:r>
              <a:rPr lang="en-US" altLang="ko-KR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BE7DF899-7312-46B5-AA37-7D5A8EABCCCC}"/>
              </a:ext>
            </a:extLst>
          </p:cNvPr>
          <p:cNvSpPr txBox="1"/>
          <p:nvPr/>
        </p:nvSpPr>
        <p:spPr>
          <a:xfrm>
            <a:off x="13028763" y="9083675"/>
            <a:ext cx="1138087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오프라인 상담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F2DBD5A-CED6-4E5E-B568-D539B4F13E02}"/>
              </a:ext>
            </a:extLst>
          </p:cNvPr>
          <p:cNvSpPr txBox="1"/>
          <p:nvPr/>
        </p:nvSpPr>
        <p:spPr>
          <a:xfrm>
            <a:off x="13028762" y="9586742"/>
            <a:ext cx="1138088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자체 정의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42D9DFF-A910-4C96-B4E2-D7051B143A91}"/>
              </a:ext>
            </a:extLst>
          </p:cNvPr>
          <p:cNvSpPr txBox="1"/>
          <p:nvPr/>
        </p:nvSpPr>
        <p:spPr>
          <a:xfrm>
            <a:off x="14595457" y="9083675"/>
            <a:ext cx="1301743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전문 서비스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75EFE3E-A224-4391-8B48-E83C819114F7}"/>
              </a:ext>
            </a:extLst>
          </p:cNvPr>
          <p:cNvSpPr txBox="1"/>
          <p:nvPr/>
        </p:nvSpPr>
        <p:spPr>
          <a:xfrm>
            <a:off x="14595456" y="9586742"/>
            <a:ext cx="1377944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11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간편 예약</a:t>
            </a:r>
            <a:endParaRPr lang="zh-CN" altLang="en-US" sz="11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6" name="object 4">
            <a:extLst>
              <a:ext uri="{FF2B5EF4-FFF2-40B4-BE49-F238E27FC236}">
                <a16:creationId xmlns:a16="http://schemas.microsoft.com/office/drawing/2014/main" id="{8FDAEADB-1044-424D-8775-78C810A6A100}"/>
              </a:ext>
            </a:extLst>
          </p:cNvPr>
          <p:cNvSpPr txBox="1"/>
          <p:nvPr/>
        </p:nvSpPr>
        <p:spPr>
          <a:xfrm>
            <a:off x="824970" y="3510047"/>
            <a:ext cx="316293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970" y="2110796"/>
            <a:ext cx="3103880" cy="1264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아이콘은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GUI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화면에서 가장 중요한 구성으로 고도 농축화 되여 빨리 전달하고 기억을 할 수 있는 특성을 갖고 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유저가 쉽게 아이콘을 식별하고 아이콘 디자인의 일치성을 고려하여 스타일이 동일한 아이콘 디자인 원칙을 제공한다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970" y="3510047"/>
            <a:ext cx="316293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37488" y="2879493"/>
            <a:ext cx="184287" cy="224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7984" y="2879493"/>
            <a:ext cx="230359" cy="221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01306" y="2879493"/>
            <a:ext cx="180899" cy="2214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6546" y="3821873"/>
            <a:ext cx="230359" cy="188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93375" y="3222803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位置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93375" y="4144241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级／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93375" y="5987117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详清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93375" y="6898084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挂号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03846" y="7829993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点评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03846" y="8751430"/>
            <a:ext cx="27686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图片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730550" y="9662397"/>
            <a:ext cx="40259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3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朋友圈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67724" y="5065679"/>
            <a:ext cx="528320" cy="16414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50" spc="1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图</a:t>
            </a:r>
            <a:r>
              <a:rPr sz="950" spc="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950" spc="18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咨询</a:t>
            </a:r>
            <a:endParaRPr sz="95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1476090" y="2878879"/>
            <a:ext cx="229258" cy="227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12439412" y="2879493"/>
            <a:ext cx="230359" cy="2303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3371320" y="2879493"/>
            <a:ext cx="230359" cy="2303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0523239" y="3800931"/>
            <a:ext cx="230359" cy="230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5088545" y="9340029"/>
            <a:ext cx="230359" cy="2303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1476090" y="3800931"/>
            <a:ext cx="230359" cy="23035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7748503" y="3800931"/>
            <a:ext cx="202931" cy="2271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4240403" y="2921374"/>
            <a:ext cx="230349" cy="1443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5088545" y="2900435"/>
            <a:ext cx="230359" cy="2144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852920" y="2889964"/>
            <a:ext cx="230359" cy="2303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2439412" y="3811402"/>
            <a:ext cx="230359" cy="2198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701306" y="3811402"/>
            <a:ext cx="179501" cy="2094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9622743" y="3811402"/>
            <a:ext cx="167534" cy="22603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5098419" y="3821873"/>
            <a:ext cx="211291" cy="2198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4250874" y="3811402"/>
            <a:ext cx="203103" cy="2030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827017" y="4732840"/>
            <a:ext cx="209417" cy="2094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1486560" y="4732840"/>
            <a:ext cx="209417" cy="20941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852920" y="3821873"/>
            <a:ext cx="230359" cy="23035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0523239" y="4722369"/>
            <a:ext cx="230359" cy="23035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769397" y="4722369"/>
            <a:ext cx="181976" cy="2303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3381790" y="4732840"/>
            <a:ext cx="209417" cy="20941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4250874" y="4732840"/>
            <a:ext cx="209417" cy="209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8690834" y="4743311"/>
            <a:ext cx="230359" cy="1974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9580860" y="4743311"/>
            <a:ext cx="230359" cy="19193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6827017" y="6596657"/>
            <a:ext cx="230359" cy="1930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9601801" y="6565245"/>
            <a:ext cx="191965" cy="2303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1497032" y="8439533"/>
            <a:ext cx="191962" cy="23032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11507503" y="6554774"/>
            <a:ext cx="161555" cy="24148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7517791" y="6575715"/>
            <a:ext cx="161925" cy="220345"/>
          </a:xfrm>
          <a:custGeom>
            <a:avLst/>
            <a:gdLst/>
            <a:ahLst/>
            <a:cxnLst/>
            <a:rect l="l" t="t" r="r" b="b"/>
            <a:pathLst>
              <a:path w="161925" h="220345">
                <a:moveTo>
                  <a:pt x="140613" y="61280"/>
                </a:moveTo>
                <a:lnTo>
                  <a:pt x="20941" y="61280"/>
                </a:lnTo>
                <a:lnTo>
                  <a:pt x="12788" y="62926"/>
                </a:lnTo>
                <a:lnTo>
                  <a:pt x="6132" y="67414"/>
                </a:lnTo>
                <a:lnTo>
                  <a:pt x="1645" y="74071"/>
                </a:lnTo>
                <a:lnTo>
                  <a:pt x="0" y="82222"/>
                </a:lnTo>
                <a:lnTo>
                  <a:pt x="0" y="198946"/>
                </a:lnTo>
                <a:lnTo>
                  <a:pt x="1645" y="207098"/>
                </a:lnTo>
                <a:lnTo>
                  <a:pt x="6132" y="213755"/>
                </a:lnTo>
                <a:lnTo>
                  <a:pt x="12788" y="218242"/>
                </a:lnTo>
                <a:lnTo>
                  <a:pt x="20941" y="219888"/>
                </a:lnTo>
                <a:lnTo>
                  <a:pt x="140613" y="219888"/>
                </a:lnTo>
                <a:lnTo>
                  <a:pt x="148762" y="218242"/>
                </a:lnTo>
                <a:lnTo>
                  <a:pt x="155419" y="213755"/>
                </a:lnTo>
                <a:lnTo>
                  <a:pt x="159908" y="207098"/>
                </a:lnTo>
                <a:lnTo>
                  <a:pt x="161555" y="198946"/>
                </a:lnTo>
                <a:lnTo>
                  <a:pt x="161555" y="82222"/>
                </a:lnTo>
                <a:lnTo>
                  <a:pt x="159908" y="74071"/>
                </a:lnTo>
                <a:lnTo>
                  <a:pt x="155419" y="67414"/>
                </a:lnTo>
                <a:lnTo>
                  <a:pt x="148762" y="62926"/>
                </a:lnTo>
                <a:lnTo>
                  <a:pt x="140613" y="61280"/>
                </a:lnTo>
                <a:close/>
              </a:path>
              <a:path w="161925" h="220345">
                <a:moveTo>
                  <a:pt x="130142" y="0"/>
                </a:moveTo>
                <a:lnTo>
                  <a:pt x="31412" y="0"/>
                </a:lnTo>
                <a:lnTo>
                  <a:pt x="23259" y="1645"/>
                </a:lnTo>
                <a:lnTo>
                  <a:pt x="16602" y="6133"/>
                </a:lnTo>
                <a:lnTo>
                  <a:pt x="12115" y="12790"/>
                </a:lnTo>
                <a:lnTo>
                  <a:pt x="10470" y="20941"/>
                </a:lnTo>
                <a:lnTo>
                  <a:pt x="10470" y="41883"/>
                </a:lnTo>
                <a:lnTo>
                  <a:pt x="151084" y="41883"/>
                </a:lnTo>
                <a:lnTo>
                  <a:pt x="151084" y="20941"/>
                </a:lnTo>
                <a:lnTo>
                  <a:pt x="149437" y="12790"/>
                </a:lnTo>
                <a:lnTo>
                  <a:pt x="144948" y="6133"/>
                </a:lnTo>
                <a:lnTo>
                  <a:pt x="138291" y="1645"/>
                </a:lnTo>
                <a:lnTo>
                  <a:pt x="13014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2450081" y="6586187"/>
            <a:ext cx="208904" cy="19038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15853661" y="5685690"/>
            <a:ext cx="228963" cy="18511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10533710" y="6575715"/>
            <a:ext cx="208182" cy="2303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737984" y="6584904"/>
            <a:ext cx="230359" cy="21387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12439711" y="5664870"/>
            <a:ext cx="228241" cy="20111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3371320" y="5664749"/>
            <a:ext cx="230359" cy="21988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5088545" y="5748516"/>
            <a:ext cx="230504" cy="57785"/>
          </a:xfrm>
          <a:custGeom>
            <a:avLst/>
            <a:gdLst/>
            <a:ahLst/>
            <a:cxnLst/>
            <a:rect l="l" t="t" r="r" b="b"/>
            <a:pathLst>
              <a:path w="230505" h="57785">
                <a:moveTo>
                  <a:pt x="200496" y="0"/>
                </a:moveTo>
                <a:lnTo>
                  <a:pt x="188873" y="2262"/>
                </a:lnTo>
                <a:lnTo>
                  <a:pt x="179380" y="8433"/>
                </a:lnTo>
                <a:lnTo>
                  <a:pt x="172980" y="17586"/>
                </a:lnTo>
                <a:lnTo>
                  <a:pt x="170633" y="28794"/>
                </a:lnTo>
                <a:lnTo>
                  <a:pt x="172980" y="40003"/>
                </a:lnTo>
                <a:lnTo>
                  <a:pt x="179380" y="49156"/>
                </a:lnTo>
                <a:lnTo>
                  <a:pt x="188873" y="55327"/>
                </a:lnTo>
                <a:lnTo>
                  <a:pt x="200496" y="57589"/>
                </a:lnTo>
                <a:lnTo>
                  <a:pt x="212120" y="55327"/>
                </a:lnTo>
                <a:lnTo>
                  <a:pt x="221612" y="49156"/>
                </a:lnTo>
                <a:lnTo>
                  <a:pt x="228012" y="40003"/>
                </a:lnTo>
                <a:lnTo>
                  <a:pt x="230359" y="28794"/>
                </a:lnTo>
                <a:lnTo>
                  <a:pt x="228012" y="17586"/>
                </a:lnTo>
                <a:lnTo>
                  <a:pt x="221612" y="8433"/>
                </a:lnTo>
                <a:lnTo>
                  <a:pt x="212120" y="2262"/>
                </a:lnTo>
                <a:lnTo>
                  <a:pt x="200496" y="0"/>
                </a:lnTo>
                <a:close/>
              </a:path>
              <a:path w="230505" h="57785">
                <a:moveTo>
                  <a:pt x="115179" y="0"/>
                </a:moveTo>
                <a:lnTo>
                  <a:pt x="103556" y="2262"/>
                </a:lnTo>
                <a:lnTo>
                  <a:pt x="94063" y="8433"/>
                </a:lnTo>
                <a:lnTo>
                  <a:pt x="87663" y="17586"/>
                </a:lnTo>
                <a:lnTo>
                  <a:pt x="85316" y="28794"/>
                </a:lnTo>
                <a:lnTo>
                  <a:pt x="87663" y="40003"/>
                </a:lnTo>
                <a:lnTo>
                  <a:pt x="94063" y="49156"/>
                </a:lnTo>
                <a:lnTo>
                  <a:pt x="103556" y="55327"/>
                </a:lnTo>
                <a:lnTo>
                  <a:pt x="115179" y="57589"/>
                </a:lnTo>
                <a:lnTo>
                  <a:pt x="126803" y="55327"/>
                </a:lnTo>
                <a:lnTo>
                  <a:pt x="136295" y="49156"/>
                </a:lnTo>
                <a:lnTo>
                  <a:pt x="142695" y="40003"/>
                </a:lnTo>
                <a:lnTo>
                  <a:pt x="145042" y="28794"/>
                </a:lnTo>
                <a:lnTo>
                  <a:pt x="142695" y="17586"/>
                </a:lnTo>
                <a:lnTo>
                  <a:pt x="136295" y="8433"/>
                </a:lnTo>
                <a:lnTo>
                  <a:pt x="126803" y="2262"/>
                </a:lnTo>
                <a:lnTo>
                  <a:pt x="115179" y="0"/>
                </a:lnTo>
                <a:close/>
              </a:path>
              <a:path w="230505" h="57785">
                <a:moveTo>
                  <a:pt x="29862" y="0"/>
                </a:moveTo>
                <a:lnTo>
                  <a:pt x="18239" y="2262"/>
                </a:lnTo>
                <a:lnTo>
                  <a:pt x="8747" y="8433"/>
                </a:lnTo>
                <a:lnTo>
                  <a:pt x="2346" y="17586"/>
                </a:lnTo>
                <a:lnTo>
                  <a:pt x="0" y="28794"/>
                </a:lnTo>
                <a:lnTo>
                  <a:pt x="2346" y="40003"/>
                </a:lnTo>
                <a:lnTo>
                  <a:pt x="8747" y="49156"/>
                </a:lnTo>
                <a:lnTo>
                  <a:pt x="18239" y="55327"/>
                </a:lnTo>
                <a:lnTo>
                  <a:pt x="29862" y="57589"/>
                </a:lnTo>
                <a:lnTo>
                  <a:pt x="41486" y="55327"/>
                </a:lnTo>
                <a:lnTo>
                  <a:pt x="50978" y="49156"/>
                </a:lnTo>
                <a:lnTo>
                  <a:pt x="57378" y="40003"/>
                </a:lnTo>
                <a:lnTo>
                  <a:pt x="59725" y="28794"/>
                </a:lnTo>
                <a:lnTo>
                  <a:pt x="57378" y="17586"/>
                </a:lnTo>
                <a:lnTo>
                  <a:pt x="50978" y="8433"/>
                </a:lnTo>
                <a:lnTo>
                  <a:pt x="41486" y="2262"/>
                </a:lnTo>
                <a:lnTo>
                  <a:pt x="29862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5088545" y="4730799"/>
            <a:ext cx="220831" cy="23108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27535" y="5664749"/>
            <a:ext cx="230337" cy="23035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5853036" y="4732950"/>
            <a:ext cx="220222" cy="23010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1476090" y="5654688"/>
            <a:ext cx="230504" cy="221615"/>
          </a:xfrm>
          <a:custGeom>
            <a:avLst/>
            <a:gdLst/>
            <a:ahLst/>
            <a:cxnLst/>
            <a:rect l="l" t="t" r="r" b="b"/>
            <a:pathLst>
              <a:path w="230504" h="221614">
                <a:moveTo>
                  <a:pt x="79366" y="169818"/>
                </a:moveTo>
                <a:lnTo>
                  <a:pt x="59977" y="169818"/>
                </a:lnTo>
                <a:lnTo>
                  <a:pt x="60270" y="175088"/>
                </a:lnTo>
                <a:lnTo>
                  <a:pt x="60375" y="185669"/>
                </a:lnTo>
                <a:lnTo>
                  <a:pt x="59056" y="194012"/>
                </a:lnTo>
                <a:lnTo>
                  <a:pt x="55181" y="200481"/>
                </a:lnTo>
                <a:lnTo>
                  <a:pt x="51485" y="207057"/>
                </a:lnTo>
                <a:lnTo>
                  <a:pt x="45066" y="211610"/>
                </a:lnTo>
                <a:lnTo>
                  <a:pt x="38710" y="214196"/>
                </a:lnTo>
                <a:lnTo>
                  <a:pt x="32375" y="216873"/>
                </a:lnTo>
                <a:lnTo>
                  <a:pt x="26438" y="218144"/>
                </a:lnTo>
                <a:lnTo>
                  <a:pt x="18198" y="219669"/>
                </a:lnTo>
                <a:lnTo>
                  <a:pt x="15779" y="219978"/>
                </a:lnTo>
                <a:lnTo>
                  <a:pt x="18177" y="220267"/>
                </a:lnTo>
                <a:lnTo>
                  <a:pt x="22428" y="220534"/>
                </a:lnTo>
                <a:lnTo>
                  <a:pt x="32815" y="221060"/>
                </a:lnTo>
                <a:lnTo>
                  <a:pt x="44124" y="219156"/>
                </a:lnTo>
                <a:lnTo>
                  <a:pt x="75201" y="189189"/>
                </a:lnTo>
                <a:lnTo>
                  <a:pt x="79180" y="171005"/>
                </a:lnTo>
                <a:lnTo>
                  <a:pt x="79299" y="170352"/>
                </a:lnTo>
                <a:lnTo>
                  <a:pt x="79366" y="169818"/>
                </a:lnTo>
                <a:close/>
              </a:path>
              <a:path w="230504" h="221614">
                <a:moveTo>
                  <a:pt x="135318" y="199205"/>
                </a:moveTo>
                <a:lnTo>
                  <a:pt x="128090" y="199205"/>
                </a:lnTo>
                <a:lnTo>
                  <a:pt x="128152" y="200481"/>
                </a:lnTo>
                <a:lnTo>
                  <a:pt x="128236" y="205113"/>
                </a:lnTo>
                <a:lnTo>
                  <a:pt x="127734" y="208225"/>
                </a:lnTo>
                <a:lnTo>
                  <a:pt x="126289" y="210636"/>
                </a:lnTo>
                <a:lnTo>
                  <a:pt x="124917" y="213088"/>
                </a:lnTo>
                <a:lnTo>
                  <a:pt x="111609" y="217900"/>
                </a:lnTo>
                <a:lnTo>
                  <a:pt x="112499" y="218006"/>
                </a:lnTo>
                <a:lnTo>
                  <a:pt x="114090" y="218112"/>
                </a:lnTo>
                <a:lnTo>
                  <a:pt x="117954" y="218309"/>
                </a:lnTo>
                <a:lnTo>
                  <a:pt x="122174" y="217599"/>
                </a:lnTo>
                <a:lnTo>
                  <a:pt x="134927" y="201614"/>
                </a:lnTo>
                <a:lnTo>
                  <a:pt x="135318" y="199205"/>
                </a:lnTo>
                <a:close/>
              </a:path>
              <a:path w="230504" h="221614">
                <a:moveTo>
                  <a:pt x="181037" y="139730"/>
                </a:moveTo>
                <a:lnTo>
                  <a:pt x="177912" y="142036"/>
                </a:lnTo>
                <a:lnTo>
                  <a:pt x="152090" y="151329"/>
                </a:lnTo>
                <a:lnTo>
                  <a:pt x="140154" y="151736"/>
                </a:lnTo>
                <a:lnTo>
                  <a:pt x="137518" y="155218"/>
                </a:lnTo>
                <a:lnTo>
                  <a:pt x="134029" y="164936"/>
                </a:lnTo>
                <a:lnTo>
                  <a:pt x="133898" y="174529"/>
                </a:lnTo>
                <a:lnTo>
                  <a:pt x="137220" y="183072"/>
                </a:lnTo>
                <a:lnTo>
                  <a:pt x="134980" y="184765"/>
                </a:lnTo>
                <a:lnTo>
                  <a:pt x="128069" y="199218"/>
                </a:lnTo>
                <a:lnTo>
                  <a:pt x="135318" y="199205"/>
                </a:lnTo>
                <a:lnTo>
                  <a:pt x="144278" y="189733"/>
                </a:lnTo>
                <a:lnTo>
                  <a:pt x="169590" y="189733"/>
                </a:lnTo>
                <a:lnTo>
                  <a:pt x="172047" y="188848"/>
                </a:lnTo>
                <a:lnTo>
                  <a:pt x="180874" y="182334"/>
                </a:lnTo>
                <a:lnTo>
                  <a:pt x="188203" y="172288"/>
                </a:lnTo>
                <a:lnTo>
                  <a:pt x="191443" y="161374"/>
                </a:lnTo>
                <a:lnTo>
                  <a:pt x="190455" y="150891"/>
                </a:lnTo>
                <a:lnTo>
                  <a:pt x="185104" y="142137"/>
                </a:lnTo>
                <a:lnTo>
                  <a:pt x="181037" y="139730"/>
                </a:lnTo>
                <a:close/>
              </a:path>
              <a:path w="230504" h="221614">
                <a:moveTo>
                  <a:pt x="169590" y="189733"/>
                </a:moveTo>
                <a:lnTo>
                  <a:pt x="144278" y="189733"/>
                </a:lnTo>
                <a:lnTo>
                  <a:pt x="152875" y="192637"/>
                </a:lnTo>
                <a:lnTo>
                  <a:pt x="162423" y="192312"/>
                </a:lnTo>
                <a:lnTo>
                  <a:pt x="169590" y="189733"/>
                </a:lnTo>
                <a:close/>
              </a:path>
              <a:path w="230504" h="221614">
                <a:moveTo>
                  <a:pt x="160504" y="0"/>
                </a:moveTo>
                <a:lnTo>
                  <a:pt x="103368" y="27902"/>
                </a:lnTo>
                <a:lnTo>
                  <a:pt x="75932" y="77887"/>
                </a:lnTo>
                <a:lnTo>
                  <a:pt x="75577" y="103624"/>
                </a:lnTo>
                <a:lnTo>
                  <a:pt x="84479" y="126544"/>
                </a:lnTo>
                <a:lnTo>
                  <a:pt x="79902" y="130224"/>
                </a:lnTo>
                <a:lnTo>
                  <a:pt x="60249" y="163396"/>
                </a:lnTo>
                <a:lnTo>
                  <a:pt x="59945" y="169854"/>
                </a:lnTo>
                <a:lnTo>
                  <a:pt x="79366" y="169818"/>
                </a:lnTo>
                <a:lnTo>
                  <a:pt x="79599" y="168483"/>
                </a:lnTo>
                <a:lnTo>
                  <a:pt x="79819" y="167675"/>
                </a:lnTo>
                <a:lnTo>
                  <a:pt x="80008" y="166881"/>
                </a:lnTo>
                <a:lnTo>
                  <a:pt x="103410" y="144418"/>
                </a:lnTo>
                <a:lnTo>
                  <a:pt x="146934" y="144418"/>
                </a:lnTo>
                <a:lnTo>
                  <a:pt x="154471" y="139088"/>
                </a:lnTo>
                <a:lnTo>
                  <a:pt x="165557" y="135900"/>
                </a:lnTo>
                <a:lnTo>
                  <a:pt x="186229" y="135900"/>
                </a:lnTo>
                <a:lnTo>
                  <a:pt x="201595" y="124562"/>
                </a:lnTo>
                <a:lnTo>
                  <a:pt x="221253" y="97613"/>
                </a:lnTo>
                <a:lnTo>
                  <a:pt x="229941" y="68338"/>
                </a:lnTo>
                <a:lnTo>
                  <a:pt x="227291" y="40217"/>
                </a:lnTo>
                <a:lnTo>
                  <a:pt x="212935" y="16731"/>
                </a:lnTo>
                <a:lnTo>
                  <a:pt x="189076" y="2606"/>
                </a:lnTo>
                <a:lnTo>
                  <a:pt x="160504" y="0"/>
                </a:lnTo>
                <a:close/>
              </a:path>
              <a:path w="230504" h="221614">
                <a:moveTo>
                  <a:pt x="146934" y="144418"/>
                </a:moveTo>
                <a:lnTo>
                  <a:pt x="103410" y="144418"/>
                </a:lnTo>
                <a:lnTo>
                  <a:pt x="126475" y="152203"/>
                </a:lnTo>
                <a:lnTo>
                  <a:pt x="140154" y="151736"/>
                </a:lnTo>
                <a:lnTo>
                  <a:pt x="144267" y="146304"/>
                </a:lnTo>
                <a:lnTo>
                  <a:pt x="146934" y="144418"/>
                </a:lnTo>
                <a:close/>
              </a:path>
              <a:path w="230504" h="221614">
                <a:moveTo>
                  <a:pt x="165557" y="135900"/>
                </a:moveTo>
                <a:lnTo>
                  <a:pt x="154471" y="139088"/>
                </a:lnTo>
                <a:lnTo>
                  <a:pt x="144267" y="146304"/>
                </a:lnTo>
                <a:lnTo>
                  <a:pt x="140154" y="151736"/>
                </a:lnTo>
                <a:lnTo>
                  <a:pt x="152090" y="151329"/>
                </a:lnTo>
                <a:lnTo>
                  <a:pt x="177912" y="142036"/>
                </a:lnTo>
                <a:lnTo>
                  <a:pt x="181037" y="139730"/>
                </a:lnTo>
                <a:lnTo>
                  <a:pt x="176208" y="136872"/>
                </a:lnTo>
                <a:lnTo>
                  <a:pt x="165557" y="135900"/>
                </a:lnTo>
                <a:close/>
              </a:path>
              <a:path w="230504" h="221614">
                <a:moveTo>
                  <a:pt x="16339" y="136022"/>
                </a:moveTo>
                <a:lnTo>
                  <a:pt x="11350" y="136022"/>
                </a:lnTo>
                <a:lnTo>
                  <a:pt x="11455" y="140090"/>
                </a:lnTo>
                <a:lnTo>
                  <a:pt x="11109" y="142234"/>
                </a:lnTo>
                <a:lnTo>
                  <a:pt x="10114" y="143891"/>
                </a:lnTo>
                <a:lnTo>
                  <a:pt x="9162" y="145578"/>
                </a:lnTo>
                <a:lnTo>
                  <a:pt x="7518" y="146744"/>
                </a:lnTo>
                <a:lnTo>
                  <a:pt x="4261" y="148093"/>
                </a:lnTo>
                <a:lnTo>
                  <a:pt x="2743" y="148423"/>
                </a:lnTo>
                <a:lnTo>
                  <a:pt x="617" y="148817"/>
                </a:lnTo>
                <a:lnTo>
                  <a:pt x="0" y="148894"/>
                </a:lnTo>
                <a:lnTo>
                  <a:pt x="617" y="148964"/>
                </a:lnTo>
                <a:lnTo>
                  <a:pt x="16195" y="136872"/>
                </a:lnTo>
                <a:lnTo>
                  <a:pt x="16339" y="136022"/>
                </a:lnTo>
                <a:close/>
              </a:path>
              <a:path w="230504" h="221614">
                <a:moveTo>
                  <a:pt x="186229" y="135900"/>
                </a:moveTo>
                <a:lnTo>
                  <a:pt x="165557" y="135900"/>
                </a:lnTo>
                <a:lnTo>
                  <a:pt x="176208" y="136872"/>
                </a:lnTo>
                <a:lnTo>
                  <a:pt x="181037" y="139730"/>
                </a:lnTo>
                <a:lnTo>
                  <a:pt x="186229" y="135900"/>
                </a:lnTo>
                <a:close/>
              </a:path>
              <a:path w="230504" h="221614">
                <a:moveTo>
                  <a:pt x="37153" y="92430"/>
                </a:moveTo>
                <a:lnTo>
                  <a:pt x="15354" y="119028"/>
                </a:lnTo>
                <a:lnTo>
                  <a:pt x="17632" y="124914"/>
                </a:lnTo>
                <a:lnTo>
                  <a:pt x="16093" y="126073"/>
                </a:lnTo>
                <a:lnTo>
                  <a:pt x="11339" y="136028"/>
                </a:lnTo>
                <a:lnTo>
                  <a:pt x="16339" y="136022"/>
                </a:lnTo>
                <a:lnTo>
                  <a:pt x="22491" y="129502"/>
                </a:lnTo>
                <a:lnTo>
                  <a:pt x="39914" y="129502"/>
                </a:lnTo>
                <a:lnTo>
                  <a:pt x="41618" y="128888"/>
                </a:lnTo>
                <a:lnTo>
                  <a:pt x="47694" y="124401"/>
                </a:lnTo>
                <a:lnTo>
                  <a:pt x="52742" y="117485"/>
                </a:lnTo>
                <a:lnTo>
                  <a:pt x="54973" y="109972"/>
                </a:lnTo>
                <a:lnTo>
                  <a:pt x="54293" y="102754"/>
                </a:lnTo>
                <a:lnTo>
                  <a:pt x="50605" y="96724"/>
                </a:lnTo>
                <a:lnTo>
                  <a:pt x="44484" y="93099"/>
                </a:lnTo>
                <a:lnTo>
                  <a:pt x="37153" y="92430"/>
                </a:lnTo>
                <a:close/>
              </a:path>
              <a:path w="230504" h="221614">
                <a:moveTo>
                  <a:pt x="39914" y="129502"/>
                </a:moveTo>
                <a:lnTo>
                  <a:pt x="22491" y="129502"/>
                </a:lnTo>
                <a:lnTo>
                  <a:pt x="28414" y="131500"/>
                </a:lnTo>
                <a:lnTo>
                  <a:pt x="34991" y="131275"/>
                </a:lnTo>
                <a:lnTo>
                  <a:pt x="39914" y="12950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9580887" y="5654278"/>
            <a:ext cx="230298" cy="25039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0534281" y="5664749"/>
            <a:ext cx="208833" cy="23026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8680363" y="5665427"/>
            <a:ext cx="230359" cy="23854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11476090" y="5654688"/>
            <a:ext cx="230504" cy="221615"/>
          </a:xfrm>
          <a:custGeom>
            <a:avLst/>
            <a:gdLst/>
            <a:ahLst/>
            <a:cxnLst/>
            <a:rect l="l" t="t" r="r" b="b"/>
            <a:pathLst>
              <a:path w="230504" h="221614">
                <a:moveTo>
                  <a:pt x="79366" y="169818"/>
                </a:moveTo>
                <a:lnTo>
                  <a:pt x="59977" y="169818"/>
                </a:lnTo>
                <a:lnTo>
                  <a:pt x="60270" y="175088"/>
                </a:lnTo>
                <a:lnTo>
                  <a:pt x="60375" y="185669"/>
                </a:lnTo>
                <a:lnTo>
                  <a:pt x="59056" y="194012"/>
                </a:lnTo>
                <a:lnTo>
                  <a:pt x="55181" y="200481"/>
                </a:lnTo>
                <a:lnTo>
                  <a:pt x="51485" y="207057"/>
                </a:lnTo>
                <a:lnTo>
                  <a:pt x="45066" y="211610"/>
                </a:lnTo>
                <a:lnTo>
                  <a:pt x="38710" y="214196"/>
                </a:lnTo>
                <a:lnTo>
                  <a:pt x="32375" y="216873"/>
                </a:lnTo>
                <a:lnTo>
                  <a:pt x="26438" y="218144"/>
                </a:lnTo>
                <a:lnTo>
                  <a:pt x="18198" y="219669"/>
                </a:lnTo>
                <a:lnTo>
                  <a:pt x="15779" y="219978"/>
                </a:lnTo>
                <a:lnTo>
                  <a:pt x="18177" y="220267"/>
                </a:lnTo>
                <a:lnTo>
                  <a:pt x="22428" y="220534"/>
                </a:lnTo>
                <a:lnTo>
                  <a:pt x="32815" y="221060"/>
                </a:lnTo>
                <a:lnTo>
                  <a:pt x="44124" y="219156"/>
                </a:lnTo>
                <a:lnTo>
                  <a:pt x="75201" y="189189"/>
                </a:lnTo>
                <a:lnTo>
                  <a:pt x="79180" y="171005"/>
                </a:lnTo>
                <a:lnTo>
                  <a:pt x="79299" y="170352"/>
                </a:lnTo>
                <a:lnTo>
                  <a:pt x="79366" y="169818"/>
                </a:lnTo>
                <a:close/>
              </a:path>
              <a:path w="230504" h="221614">
                <a:moveTo>
                  <a:pt x="135318" y="199205"/>
                </a:moveTo>
                <a:lnTo>
                  <a:pt x="128090" y="199205"/>
                </a:lnTo>
                <a:lnTo>
                  <a:pt x="128152" y="200481"/>
                </a:lnTo>
                <a:lnTo>
                  <a:pt x="128236" y="205113"/>
                </a:lnTo>
                <a:lnTo>
                  <a:pt x="127734" y="208225"/>
                </a:lnTo>
                <a:lnTo>
                  <a:pt x="126289" y="210636"/>
                </a:lnTo>
                <a:lnTo>
                  <a:pt x="124917" y="213088"/>
                </a:lnTo>
                <a:lnTo>
                  <a:pt x="111609" y="217900"/>
                </a:lnTo>
                <a:lnTo>
                  <a:pt x="112499" y="218006"/>
                </a:lnTo>
                <a:lnTo>
                  <a:pt x="114090" y="218112"/>
                </a:lnTo>
                <a:lnTo>
                  <a:pt x="117954" y="218309"/>
                </a:lnTo>
                <a:lnTo>
                  <a:pt x="122174" y="217599"/>
                </a:lnTo>
                <a:lnTo>
                  <a:pt x="134927" y="201614"/>
                </a:lnTo>
                <a:lnTo>
                  <a:pt x="135318" y="199205"/>
                </a:lnTo>
                <a:close/>
              </a:path>
              <a:path w="230504" h="221614">
                <a:moveTo>
                  <a:pt x="181037" y="139730"/>
                </a:moveTo>
                <a:lnTo>
                  <a:pt x="177912" y="142036"/>
                </a:lnTo>
                <a:lnTo>
                  <a:pt x="152090" y="151329"/>
                </a:lnTo>
                <a:lnTo>
                  <a:pt x="140154" y="151736"/>
                </a:lnTo>
                <a:lnTo>
                  <a:pt x="137518" y="155218"/>
                </a:lnTo>
                <a:lnTo>
                  <a:pt x="134029" y="164936"/>
                </a:lnTo>
                <a:lnTo>
                  <a:pt x="133898" y="174529"/>
                </a:lnTo>
                <a:lnTo>
                  <a:pt x="137220" y="183072"/>
                </a:lnTo>
                <a:lnTo>
                  <a:pt x="134980" y="184765"/>
                </a:lnTo>
                <a:lnTo>
                  <a:pt x="128069" y="199218"/>
                </a:lnTo>
                <a:lnTo>
                  <a:pt x="135318" y="199205"/>
                </a:lnTo>
                <a:lnTo>
                  <a:pt x="144278" y="189733"/>
                </a:lnTo>
                <a:lnTo>
                  <a:pt x="169590" y="189733"/>
                </a:lnTo>
                <a:lnTo>
                  <a:pt x="172047" y="188848"/>
                </a:lnTo>
                <a:lnTo>
                  <a:pt x="180874" y="182334"/>
                </a:lnTo>
                <a:lnTo>
                  <a:pt x="188203" y="172288"/>
                </a:lnTo>
                <a:lnTo>
                  <a:pt x="191443" y="161374"/>
                </a:lnTo>
                <a:lnTo>
                  <a:pt x="190455" y="150891"/>
                </a:lnTo>
                <a:lnTo>
                  <a:pt x="185104" y="142137"/>
                </a:lnTo>
                <a:lnTo>
                  <a:pt x="181037" y="139730"/>
                </a:lnTo>
                <a:close/>
              </a:path>
              <a:path w="230504" h="221614">
                <a:moveTo>
                  <a:pt x="169590" y="189733"/>
                </a:moveTo>
                <a:lnTo>
                  <a:pt x="144278" y="189733"/>
                </a:lnTo>
                <a:lnTo>
                  <a:pt x="152875" y="192637"/>
                </a:lnTo>
                <a:lnTo>
                  <a:pt x="162423" y="192312"/>
                </a:lnTo>
                <a:lnTo>
                  <a:pt x="169590" y="189733"/>
                </a:lnTo>
                <a:close/>
              </a:path>
              <a:path w="230504" h="221614">
                <a:moveTo>
                  <a:pt x="160504" y="0"/>
                </a:moveTo>
                <a:lnTo>
                  <a:pt x="103368" y="27902"/>
                </a:lnTo>
                <a:lnTo>
                  <a:pt x="75932" y="77887"/>
                </a:lnTo>
                <a:lnTo>
                  <a:pt x="75577" y="103624"/>
                </a:lnTo>
                <a:lnTo>
                  <a:pt x="84479" y="126544"/>
                </a:lnTo>
                <a:lnTo>
                  <a:pt x="79902" y="130224"/>
                </a:lnTo>
                <a:lnTo>
                  <a:pt x="60249" y="163396"/>
                </a:lnTo>
                <a:lnTo>
                  <a:pt x="59945" y="169854"/>
                </a:lnTo>
                <a:lnTo>
                  <a:pt x="79366" y="169818"/>
                </a:lnTo>
                <a:lnTo>
                  <a:pt x="79599" y="168483"/>
                </a:lnTo>
                <a:lnTo>
                  <a:pt x="79819" y="167675"/>
                </a:lnTo>
                <a:lnTo>
                  <a:pt x="80008" y="166881"/>
                </a:lnTo>
                <a:lnTo>
                  <a:pt x="103410" y="144418"/>
                </a:lnTo>
                <a:lnTo>
                  <a:pt x="146934" y="144418"/>
                </a:lnTo>
                <a:lnTo>
                  <a:pt x="154471" y="139088"/>
                </a:lnTo>
                <a:lnTo>
                  <a:pt x="165557" y="135900"/>
                </a:lnTo>
                <a:lnTo>
                  <a:pt x="186229" y="135900"/>
                </a:lnTo>
                <a:lnTo>
                  <a:pt x="201595" y="124562"/>
                </a:lnTo>
                <a:lnTo>
                  <a:pt x="221253" y="97613"/>
                </a:lnTo>
                <a:lnTo>
                  <a:pt x="229941" y="68338"/>
                </a:lnTo>
                <a:lnTo>
                  <a:pt x="227291" y="40217"/>
                </a:lnTo>
                <a:lnTo>
                  <a:pt x="212935" y="16731"/>
                </a:lnTo>
                <a:lnTo>
                  <a:pt x="189076" y="2606"/>
                </a:lnTo>
                <a:lnTo>
                  <a:pt x="160504" y="0"/>
                </a:lnTo>
                <a:close/>
              </a:path>
              <a:path w="230504" h="221614">
                <a:moveTo>
                  <a:pt x="146934" y="144418"/>
                </a:moveTo>
                <a:lnTo>
                  <a:pt x="103410" y="144418"/>
                </a:lnTo>
                <a:lnTo>
                  <a:pt x="126475" y="152203"/>
                </a:lnTo>
                <a:lnTo>
                  <a:pt x="140154" y="151736"/>
                </a:lnTo>
                <a:lnTo>
                  <a:pt x="144267" y="146304"/>
                </a:lnTo>
                <a:lnTo>
                  <a:pt x="146934" y="144418"/>
                </a:lnTo>
                <a:close/>
              </a:path>
              <a:path w="230504" h="221614">
                <a:moveTo>
                  <a:pt x="165557" y="135900"/>
                </a:moveTo>
                <a:lnTo>
                  <a:pt x="154471" y="139088"/>
                </a:lnTo>
                <a:lnTo>
                  <a:pt x="144267" y="146304"/>
                </a:lnTo>
                <a:lnTo>
                  <a:pt x="140154" y="151736"/>
                </a:lnTo>
                <a:lnTo>
                  <a:pt x="152090" y="151329"/>
                </a:lnTo>
                <a:lnTo>
                  <a:pt x="177912" y="142036"/>
                </a:lnTo>
                <a:lnTo>
                  <a:pt x="181037" y="139730"/>
                </a:lnTo>
                <a:lnTo>
                  <a:pt x="176208" y="136872"/>
                </a:lnTo>
                <a:lnTo>
                  <a:pt x="165557" y="135900"/>
                </a:lnTo>
                <a:close/>
              </a:path>
              <a:path w="230504" h="221614">
                <a:moveTo>
                  <a:pt x="16339" y="136022"/>
                </a:moveTo>
                <a:lnTo>
                  <a:pt x="11350" y="136022"/>
                </a:lnTo>
                <a:lnTo>
                  <a:pt x="11455" y="140090"/>
                </a:lnTo>
                <a:lnTo>
                  <a:pt x="11109" y="142234"/>
                </a:lnTo>
                <a:lnTo>
                  <a:pt x="10114" y="143891"/>
                </a:lnTo>
                <a:lnTo>
                  <a:pt x="9162" y="145578"/>
                </a:lnTo>
                <a:lnTo>
                  <a:pt x="7518" y="146744"/>
                </a:lnTo>
                <a:lnTo>
                  <a:pt x="4261" y="148093"/>
                </a:lnTo>
                <a:lnTo>
                  <a:pt x="2743" y="148423"/>
                </a:lnTo>
                <a:lnTo>
                  <a:pt x="617" y="148817"/>
                </a:lnTo>
                <a:lnTo>
                  <a:pt x="0" y="148894"/>
                </a:lnTo>
                <a:lnTo>
                  <a:pt x="617" y="148964"/>
                </a:lnTo>
                <a:lnTo>
                  <a:pt x="16195" y="136872"/>
                </a:lnTo>
                <a:lnTo>
                  <a:pt x="16339" y="136022"/>
                </a:lnTo>
                <a:close/>
              </a:path>
              <a:path w="230504" h="221614">
                <a:moveTo>
                  <a:pt x="186229" y="135900"/>
                </a:moveTo>
                <a:lnTo>
                  <a:pt x="165557" y="135900"/>
                </a:lnTo>
                <a:lnTo>
                  <a:pt x="176208" y="136872"/>
                </a:lnTo>
                <a:lnTo>
                  <a:pt x="181037" y="139730"/>
                </a:lnTo>
                <a:lnTo>
                  <a:pt x="186229" y="135900"/>
                </a:lnTo>
                <a:close/>
              </a:path>
              <a:path w="230504" h="221614">
                <a:moveTo>
                  <a:pt x="37153" y="92430"/>
                </a:moveTo>
                <a:lnTo>
                  <a:pt x="15354" y="119028"/>
                </a:lnTo>
                <a:lnTo>
                  <a:pt x="17632" y="124914"/>
                </a:lnTo>
                <a:lnTo>
                  <a:pt x="16093" y="126073"/>
                </a:lnTo>
                <a:lnTo>
                  <a:pt x="11339" y="136028"/>
                </a:lnTo>
                <a:lnTo>
                  <a:pt x="16339" y="136022"/>
                </a:lnTo>
                <a:lnTo>
                  <a:pt x="22491" y="129502"/>
                </a:lnTo>
                <a:lnTo>
                  <a:pt x="39914" y="129502"/>
                </a:lnTo>
                <a:lnTo>
                  <a:pt x="41618" y="128888"/>
                </a:lnTo>
                <a:lnTo>
                  <a:pt x="47694" y="124401"/>
                </a:lnTo>
                <a:lnTo>
                  <a:pt x="52742" y="117485"/>
                </a:lnTo>
                <a:lnTo>
                  <a:pt x="54973" y="109972"/>
                </a:lnTo>
                <a:lnTo>
                  <a:pt x="54293" y="102754"/>
                </a:lnTo>
                <a:lnTo>
                  <a:pt x="50605" y="96724"/>
                </a:lnTo>
                <a:lnTo>
                  <a:pt x="44484" y="93099"/>
                </a:lnTo>
                <a:lnTo>
                  <a:pt x="37153" y="92430"/>
                </a:lnTo>
                <a:close/>
              </a:path>
              <a:path w="230504" h="221614">
                <a:moveTo>
                  <a:pt x="39914" y="129502"/>
                </a:moveTo>
                <a:lnTo>
                  <a:pt x="22491" y="129502"/>
                </a:lnTo>
                <a:lnTo>
                  <a:pt x="28414" y="131500"/>
                </a:lnTo>
                <a:lnTo>
                  <a:pt x="34991" y="131275"/>
                </a:lnTo>
                <a:lnTo>
                  <a:pt x="39914" y="129502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4240403" y="5696161"/>
            <a:ext cx="230359" cy="14659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8680453" y="6586190"/>
            <a:ext cx="230186" cy="20569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13381790" y="6575753"/>
            <a:ext cx="219888" cy="22068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12449882" y="4753781"/>
            <a:ext cx="230359" cy="16080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4240403" y="6575715"/>
            <a:ext cx="230359" cy="20954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13382195" y="3821873"/>
            <a:ext cx="215466" cy="21431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6827017" y="5675219"/>
            <a:ext cx="209417" cy="20941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6638237" y="6586187"/>
            <a:ext cx="209417" cy="20941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5119466" y="6575715"/>
            <a:ext cx="171146" cy="23035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5842450" y="6554774"/>
            <a:ext cx="249102" cy="25138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7737984" y="7507624"/>
            <a:ext cx="230359" cy="204764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6827017" y="7497154"/>
            <a:ext cx="230359" cy="21680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0523239" y="7497154"/>
            <a:ext cx="216276" cy="23035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11486560" y="7486683"/>
            <a:ext cx="215962" cy="23349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9580860" y="7497154"/>
            <a:ext cx="230359" cy="23035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690834" y="7507624"/>
            <a:ext cx="209417" cy="209417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2460353" y="7497154"/>
            <a:ext cx="209417" cy="219888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4240403" y="7497154"/>
            <a:ext cx="230359" cy="230359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5088545" y="7497154"/>
            <a:ext cx="230359" cy="23035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5852920" y="7497154"/>
            <a:ext cx="230359" cy="20476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6827017" y="8450004"/>
            <a:ext cx="230359" cy="18428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769397" y="8418591"/>
            <a:ext cx="162298" cy="23821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8690834" y="8429063"/>
            <a:ext cx="230359" cy="23035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9591330" y="8439533"/>
            <a:ext cx="209417" cy="20941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0523239" y="8460475"/>
            <a:ext cx="230359" cy="18067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4240403" y="8418591"/>
            <a:ext cx="230359" cy="23035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2449882" y="8439533"/>
            <a:ext cx="230359" cy="23035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3381790" y="8439533"/>
            <a:ext cx="230359" cy="23035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3381790" y="7518095"/>
            <a:ext cx="230359" cy="20476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5852920" y="8429063"/>
            <a:ext cx="230359" cy="2158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6827209" y="9350629"/>
            <a:ext cx="230038" cy="230038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748457" y="9350500"/>
            <a:ext cx="213624" cy="23013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8680363" y="9350500"/>
            <a:ext cx="230359" cy="23035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9580860" y="9350500"/>
            <a:ext cx="230359" cy="230359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5088545" y="8397650"/>
            <a:ext cx="251301" cy="25130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0523239" y="9350500"/>
            <a:ext cx="220349" cy="22035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2428940" y="9350500"/>
            <a:ext cx="220349" cy="220352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1476090" y="9350500"/>
            <a:ext cx="220349" cy="22035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3381790" y="9350500"/>
            <a:ext cx="227019" cy="227029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4282287" y="9371442"/>
            <a:ext cx="188475" cy="18847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5852920" y="9360971"/>
            <a:ext cx="230359" cy="20156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6648707" y="2910906"/>
            <a:ext cx="230359" cy="178005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6648707" y="3853285"/>
            <a:ext cx="230359" cy="179168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6669649" y="4764252"/>
            <a:ext cx="218234" cy="230359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6659178" y="5664749"/>
            <a:ext cx="204412" cy="20440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16648707" y="7497154"/>
            <a:ext cx="198946" cy="21988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16638234" y="8439533"/>
            <a:ext cx="231854" cy="23184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6627766" y="9340029"/>
            <a:ext cx="230359" cy="22168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7486379" y="2921866"/>
            <a:ext cx="230359" cy="22987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7475906" y="3842815"/>
            <a:ext cx="251301" cy="193308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7475906" y="4743311"/>
            <a:ext cx="251301" cy="25130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7475906" y="9319087"/>
            <a:ext cx="251301" cy="25130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17486379" y="5654278"/>
            <a:ext cx="230359" cy="230359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7570146" y="6680424"/>
            <a:ext cx="62865" cy="52705"/>
          </a:xfrm>
          <a:custGeom>
            <a:avLst/>
            <a:gdLst/>
            <a:ahLst/>
            <a:cxnLst/>
            <a:rect l="l" t="t" r="r" b="b"/>
            <a:pathLst>
              <a:path w="62865" h="52704">
                <a:moveTo>
                  <a:pt x="23350" y="0"/>
                </a:moveTo>
                <a:lnTo>
                  <a:pt x="18344" y="0"/>
                </a:lnTo>
                <a:lnTo>
                  <a:pt x="11211" y="1397"/>
                </a:lnTo>
                <a:lnTo>
                  <a:pt x="5379" y="5210"/>
                </a:lnTo>
                <a:lnTo>
                  <a:pt x="1444" y="10872"/>
                </a:lnTo>
                <a:lnTo>
                  <a:pt x="0" y="17815"/>
                </a:lnTo>
                <a:lnTo>
                  <a:pt x="0" y="21270"/>
                </a:lnTo>
                <a:lnTo>
                  <a:pt x="827" y="26320"/>
                </a:lnTo>
                <a:lnTo>
                  <a:pt x="2052" y="28622"/>
                </a:lnTo>
                <a:lnTo>
                  <a:pt x="3141" y="31171"/>
                </a:lnTo>
                <a:lnTo>
                  <a:pt x="31234" y="52354"/>
                </a:lnTo>
                <a:lnTo>
                  <a:pt x="34779" y="50164"/>
                </a:lnTo>
                <a:lnTo>
                  <a:pt x="58071" y="32413"/>
                </a:lnTo>
                <a:lnTo>
                  <a:pt x="60888" y="29425"/>
                </a:lnTo>
                <a:lnTo>
                  <a:pt x="62835" y="22850"/>
                </a:lnTo>
                <a:lnTo>
                  <a:pt x="62835" y="17815"/>
                </a:lnTo>
                <a:lnTo>
                  <a:pt x="61391" y="10872"/>
                </a:lnTo>
                <a:lnTo>
                  <a:pt x="57525" y="5309"/>
                </a:lnTo>
                <a:lnTo>
                  <a:pt x="31423" y="5309"/>
                </a:lnTo>
                <a:lnTo>
                  <a:pt x="28020" y="1962"/>
                </a:lnTo>
                <a:lnTo>
                  <a:pt x="23350" y="0"/>
                </a:lnTo>
                <a:close/>
              </a:path>
              <a:path w="62865" h="52704">
                <a:moveTo>
                  <a:pt x="44490" y="0"/>
                </a:moveTo>
                <a:lnTo>
                  <a:pt x="39485" y="0"/>
                </a:lnTo>
                <a:lnTo>
                  <a:pt x="34815" y="1962"/>
                </a:lnTo>
                <a:lnTo>
                  <a:pt x="31423" y="5309"/>
                </a:lnTo>
                <a:lnTo>
                  <a:pt x="57525" y="5309"/>
                </a:lnTo>
                <a:lnTo>
                  <a:pt x="51624" y="1397"/>
                </a:lnTo>
                <a:lnTo>
                  <a:pt x="444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7507320" y="7486683"/>
            <a:ext cx="189711" cy="251301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7517791" y="8429063"/>
            <a:ext cx="220757" cy="230359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9591336" y="2879581"/>
            <a:ext cx="231684" cy="220938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10502301" y="2900332"/>
            <a:ext cx="251286" cy="21999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8260176" y="9319087"/>
            <a:ext cx="231406" cy="23035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18240281" y="8397650"/>
            <a:ext cx="272415" cy="272415"/>
          </a:xfrm>
          <a:custGeom>
            <a:avLst/>
            <a:gdLst/>
            <a:ahLst/>
            <a:cxnLst/>
            <a:rect l="l" t="t" r="r" b="b"/>
            <a:pathLst>
              <a:path w="272415" h="272415">
                <a:moveTo>
                  <a:pt x="169240" y="249095"/>
                </a:moveTo>
                <a:lnTo>
                  <a:pt x="103002" y="249095"/>
                </a:lnTo>
                <a:lnTo>
                  <a:pt x="136121" y="272243"/>
                </a:lnTo>
                <a:lnTo>
                  <a:pt x="169240" y="249095"/>
                </a:lnTo>
                <a:close/>
              </a:path>
              <a:path w="272415" h="272415">
                <a:moveTo>
                  <a:pt x="220244" y="23147"/>
                </a:moveTo>
                <a:lnTo>
                  <a:pt x="51998" y="23147"/>
                </a:lnTo>
                <a:lnTo>
                  <a:pt x="36229" y="69819"/>
                </a:lnTo>
                <a:lnTo>
                  <a:pt x="0" y="95143"/>
                </a:lnTo>
                <a:lnTo>
                  <a:pt x="13841" y="136124"/>
                </a:lnTo>
                <a:lnTo>
                  <a:pt x="0" y="177099"/>
                </a:lnTo>
                <a:lnTo>
                  <a:pt x="36229" y="202423"/>
                </a:lnTo>
                <a:lnTo>
                  <a:pt x="51987" y="249095"/>
                </a:lnTo>
                <a:lnTo>
                  <a:pt x="220244" y="249095"/>
                </a:lnTo>
                <a:lnTo>
                  <a:pt x="236015" y="202422"/>
                </a:lnTo>
                <a:lnTo>
                  <a:pt x="255967" y="188475"/>
                </a:lnTo>
                <a:lnTo>
                  <a:pt x="188475" y="188475"/>
                </a:lnTo>
                <a:lnTo>
                  <a:pt x="180322" y="186830"/>
                </a:lnTo>
                <a:lnTo>
                  <a:pt x="173666" y="182342"/>
                </a:lnTo>
                <a:lnTo>
                  <a:pt x="169179" y="175685"/>
                </a:lnTo>
                <a:lnTo>
                  <a:pt x="167534" y="167534"/>
                </a:lnTo>
                <a:lnTo>
                  <a:pt x="169179" y="159382"/>
                </a:lnTo>
                <a:lnTo>
                  <a:pt x="170742" y="157063"/>
                </a:lnTo>
                <a:lnTo>
                  <a:pt x="109944" y="157063"/>
                </a:lnTo>
                <a:lnTo>
                  <a:pt x="91604" y="153360"/>
                </a:lnTo>
                <a:lnTo>
                  <a:pt x="76627" y="143262"/>
                </a:lnTo>
                <a:lnTo>
                  <a:pt x="66528" y="128285"/>
                </a:lnTo>
                <a:lnTo>
                  <a:pt x="62825" y="109944"/>
                </a:lnTo>
                <a:lnTo>
                  <a:pt x="66528" y="91603"/>
                </a:lnTo>
                <a:lnTo>
                  <a:pt x="76627" y="76626"/>
                </a:lnTo>
                <a:lnTo>
                  <a:pt x="91604" y="66528"/>
                </a:lnTo>
                <a:lnTo>
                  <a:pt x="109944" y="62825"/>
                </a:lnTo>
                <a:lnTo>
                  <a:pt x="233651" y="62825"/>
                </a:lnTo>
                <a:lnTo>
                  <a:pt x="220244" y="23147"/>
                </a:lnTo>
                <a:close/>
              </a:path>
              <a:path w="272415" h="272415">
                <a:moveTo>
                  <a:pt x="261936" y="146592"/>
                </a:moveTo>
                <a:lnTo>
                  <a:pt x="188475" y="146592"/>
                </a:lnTo>
                <a:lnTo>
                  <a:pt x="196629" y="148238"/>
                </a:lnTo>
                <a:lnTo>
                  <a:pt x="203285" y="152725"/>
                </a:lnTo>
                <a:lnTo>
                  <a:pt x="207772" y="159382"/>
                </a:lnTo>
                <a:lnTo>
                  <a:pt x="209417" y="167534"/>
                </a:lnTo>
                <a:lnTo>
                  <a:pt x="207772" y="175685"/>
                </a:lnTo>
                <a:lnTo>
                  <a:pt x="203285" y="182342"/>
                </a:lnTo>
                <a:lnTo>
                  <a:pt x="196629" y="186830"/>
                </a:lnTo>
                <a:lnTo>
                  <a:pt x="188475" y="188475"/>
                </a:lnTo>
                <a:lnTo>
                  <a:pt x="255967" y="188475"/>
                </a:lnTo>
                <a:lnTo>
                  <a:pt x="272243" y="177099"/>
                </a:lnTo>
                <a:lnTo>
                  <a:pt x="261936" y="146592"/>
                </a:lnTo>
                <a:close/>
              </a:path>
              <a:path w="272415" h="272415">
                <a:moveTo>
                  <a:pt x="233651" y="62825"/>
                </a:moveTo>
                <a:lnTo>
                  <a:pt x="109944" y="62825"/>
                </a:lnTo>
                <a:lnTo>
                  <a:pt x="128283" y="66528"/>
                </a:lnTo>
                <a:lnTo>
                  <a:pt x="143261" y="76626"/>
                </a:lnTo>
                <a:lnTo>
                  <a:pt x="153360" y="91603"/>
                </a:lnTo>
                <a:lnTo>
                  <a:pt x="157063" y="109944"/>
                </a:lnTo>
                <a:lnTo>
                  <a:pt x="153360" y="128285"/>
                </a:lnTo>
                <a:lnTo>
                  <a:pt x="143261" y="143262"/>
                </a:lnTo>
                <a:lnTo>
                  <a:pt x="128283" y="153360"/>
                </a:lnTo>
                <a:lnTo>
                  <a:pt x="109944" y="157063"/>
                </a:lnTo>
                <a:lnTo>
                  <a:pt x="170742" y="157063"/>
                </a:lnTo>
                <a:lnTo>
                  <a:pt x="173666" y="152725"/>
                </a:lnTo>
                <a:lnTo>
                  <a:pt x="180322" y="148238"/>
                </a:lnTo>
                <a:lnTo>
                  <a:pt x="188475" y="146592"/>
                </a:lnTo>
                <a:lnTo>
                  <a:pt x="261936" y="146592"/>
                </a:lnTo>
                <a:lnTo>
                  <a:pt x="258401" y="136122"/>
                </a:lnTo>
                <a:lnTo>
                  <a:pt x="272243" y="95143"/>
                </a:lnTo>
                <a:lnTo>
                  <a:pt x="236013" y="69817"/>
                </a:lnTo>
                <a:lnTo>
                  <a:pt x="233651" y="62825"/>
                </a:lnTo>
                <a:close/>
              </a:path>
              <a:path w="272415" h="272415">
                <a:moveTo>
                  <a:pt x="136121" y="0"/>
                </a:moveTo>
                <a:lnTo>
                  <a:pt x="103002" y="23147"/>
                </a:lnTo>
                <a:lnTo>
                  <a:pt x="169240" y="23147"/>
                </a:lnTo>
                <a:lnTo>
                  <a:pt x="136121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18248239" y="7494668"/>
            <a:ext cx="235375" cy="235236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8240354" y="6575804"/>
            <a:ext cx="230390" cy="205095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7" name="object 184">
            <a:extLst>
              <a:ext uri="{FF2B5EF4-FFF2-40B4-BE49-F238E27FC236}">
                <a16:creationId xmlns:a16="http://schemas.microsoft.com/office/drawing/2014/main" id="{4714123B-A3C3-4ECC-A396-3563FD60E483}"/>
              </a:ext>
            </a:extLst>
          </p:cNvPr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9B88BD7-1867-4FF3-ADB0-11AE4E62CBA1}"/>
              </a:ext>
            </a:extLst>
          </p:cNvPr>
          <p:cNvSpPr txBox="1"/>
          <p:nvPr/>
        </p:nvSpPr>
        <p:spPr>
          <a:xfrm>
            <a:off x="6556396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위치</a:t>
            </a:r>
            <a:endParaRPr lang="zh-CN" altLang="en-US" sz="12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D33AF27-06D8-4070-ACCF-1DC028B7EE40}"/>
              </a:ext>
            </a:extLst>
          </p:cNvPr>
          <p:cNvSpPr txBox="1"/>
          <p:nvPr/>
        </p:nvSpPr>
        <p:spPr>
          <a:xfrm>
            <a:off x="6677000" y="2298898"/>
            <a:ext cx="473873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단색면형 아이콘  </a:t>
            </a:r>
            <a:r>
              <a:rPr lang="en-US" altLang="ko-KR" sz="1400" b="1" dirty="0">
                <a:solidFill>
                  <a:srgbClr val="0000FF"/>
                </a:solidFill>
              </a:rPr>
              <a:t>22*22px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</a:rPr>
              <a:t> 실제 시각에 따라 사이즈 조정 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CC27A62-37EE-4457-A937-DA4DA38BD03C}"/>
              </a:ext>
            </a:extLst>
          </p:cNvPr>
          <p:cNvSpPr txBox="1"/>
          <p:nvPr/>
        </p:nvSpPr>
        <p:spPr>
          <a:xfrm>
            <a:off x="6550662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사진촬영</a:t>
            </a:r>
            <a:endParaRPr lang="zh-CN" altLang="en-US" sz="12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F829037-E967-43F3-8C11-9F47CCB42A9B}"/>
              </a:ext>
            </a:extLst>
          </p:cNvPr>
          <p:cNvSpPr txBox="1"/>
          <p:nvPr/>
        </p:nvSpPr>
        <p:spPr>
          <a:xfrm>
            <a:off x="6550662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문자상담</a:t>
            </a:r>
            <a:endParaRPr lang="zh-CN" altLang="en-US" sz="12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1AA195D-E088-4ABA-807E-14B86303139B}"/>
              </a:ext>
            </a:extLst>
          </p:cNvPr>
          <p:cNvSpPr txBox="1"/>
          <p:nvPr/>
        </p:nvSpPr>
        <p:spPr>
          <a:xfrm>
            <a:off x="6609085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상세내역</a:t>
            </a:r>
            <a:endParaRPr lang="zh-CN" altLang="en-US" sz="12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EF7882B-79F7-4612-9C7B-1AD2905994C3}"/>
              </a:ext>
            </a:extLst>
          </p:cNvPr>
          <p:cNvSpPr txBox="1"/>
          <p:nvPr/>
        </p:nvSpPr>
        <p:spPr>
          <a:xfrm>
            <a:off x="6588171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48CA37D-2EFA-484C-9317-E2C1FF82461B}"/>
              </a:ext>
            </a:extLst>
          </p:cNvPr>
          <p:cNvSpPr txBox="1"/>
          <p:nvPr/>
        </p:nvSpPr>
        <p:spPr>
          <a:xfrm>
            <a:off x="6598864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평가</a:t>
            </a:r>
            <a:endParaRPr lang="zh-CN" altLang="en-US" sz="12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6FCB3FD-115F-477A-9B76-BD0A9BB7A727}"/>
              </a:ext>
            </a:extLst>
          </p:cNvPr>
          <p:cNvSpPr txBox="1"/>
          <p:nvPr/>
        </p:nvSpPr>
        <p:spPr>
          <a:xfrm>
            <a:off x="6587279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이미지</a:t>
            </a:r>
            <a:endParaRPr lang="zh-CN" altLang="en-US" sz="12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EF40C4-87BD-430A-8F61-ED0C0C23FC86}"/>
              </a:ext>
            </a:extLst>
          </p:cNvPr>
          <p:cNvSpPr txBox="1"/>
          <p:nvPr/>
        </p:nvSpPr>
        <p:spPr>
          <a:xfrm>
            <a:off x="6598864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모멘트</a:t>
            </a:r>
            <a:endParaRPr lang="zh-CN" altLang="en-US" sz="12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48CB657-A1BD-47C8-92D0-A9158FC397A8}"/>
              </a:ext>
            </a:extLst>
          </p:cNvPr>
          <p:cNvSpPr txBox="1"/>
          <p:nvPr/>
        </p:nvSpPr>
        <p:spPr>
          <a:xfrm>
            <a:off x="7458690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논평</a:t>
            </a:r>
            <a:endParaRPr lang="zh-CN" altLang="en-US" sz="12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23ED423-BF14-4500-BBB7-ABF747B82CAD}"/>
              </a:ext>
            </a:extLst>
          </p:cNvPr>
          <p:cNvSpPr txBox="1"/>
          <p:nvPr/>
        </p:nvSpPr>
        <p:spPr>
          <a:xfrm>
            <a:off x="7452956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진료대상</a:t>
            </a:r>
            <a:endParaRPr lang="zh-CN" altLang="en-US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7403D9F-DBE1-406B-80B1-2EFDE22ADCEB}"/>
              </a:ext>
            </a:extLst>
          </p:cNvPr>
          <p:cNvSpPr txBox="1"/>
          <p:nvPr/>
        </p:nvSpPr>
        <p:spPr>
          <a:xfrm>
            <a:off x="7452956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3</a:t>
            </a:r>
            <a:r>
              <a:rPr lang="ko-KR" altLang="en-US" sz="1200" dirty="0" err="1"/>
              <a:t>고관리</a:t>
            </a:r>
            <a:endParaRPr lang="zh-CN" altLang="en-US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9519CF6-33AB-4EFD-AEDF-430B7F2E78B8}"/>
              </a:ext>
            </a:extLst>
          </p:cNvPr>
          <p:cNvSpPr txBox="1"/>
          <p:nvPr/>
        </p:nvSpPr>
        <p:spPr>
          <a:xfrm>
            <a:off x="7511379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산부인과</a:t>
            </a:r>
            <a:endParaRPr lang="zh-CN" altLang="en-US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5715EAA-42E9-4DEB-8E24-EC9C3C299504}"/>
              </a:ext>
            </a:extLst>
          </p:cNvPr>
          <p:cNvSpPr txBox="1"/>
          <p:nvPr/>
        </p:nvSpPr>
        <p:spPr>
          <a:xfrm>
            <a:off x="7490465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약국</a:t>
            </a:r>
            <a:endParaRPr lang="zh-CN" altLang="en-US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4FFA3DF-E36C-4B32-9679-493506FC1CAF}"/>
              </a:ext>
            </a:extLst>
          </p:cNvPr>
          <p:cNvSpPr txBox="1"/>
          <p:nvPr/>
        </p:nvSpPr>
        <p:spPr>
          <a:xfrm>
            <a:off x="7501158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zh-CN" altLang="en-US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A82DA7F-33A1-46EC-A83C-56A984755C15}"/>
              </a:ext>
            </a:extLst>
          </p:cNvPr>
          <p:cNvSpPr txBox="1"/>
          <p:nvPr/>
        </p:nvSpPr>
        <p:spPr>
          <a:xfrm>
            <a:off x="7489573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음성</a:t>
            </a:r>
            <a:endParaRPr lang="zh-CN" altLang="en-US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865E1E0-FDAC-4511-A756-46EA651AEB9A}"/>
              </a:ext>
            </a:extLst>
          </p:cNvPr>
          <p:cNvSpPr txBox="1"/>
          <p:nvPr/>
        </p:nvSpPr>
        <p:spPr>
          <a:xfrm>
            <a:off x="7501158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발기</a:t>
            </a:r>
            <a:r>
              <a:rPr lang="en-US" altLang="ko-KR" sz="1200" dirty="0"/>
              <a:t>(</a:t>
            </a:r>
            <a:r>
              <a:rPr lang="zh-CN" altLang="en-US" sz="1200" dirty="0"/>
              <a:t>踩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ADE8CC6-C41D-4A92-B852-5E1E614EA313}"/>
              </a:ext>
            </a:extLst>
          </p:cNvPr>
          <p:cNvSpPr txBox="1"/>
          <p:nvPr/>
        </p:nvSpPr>
        <p:spPr>
          <a:xfrm>
            <a:off x="8385564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알림</a:t>
            </a:r>
            <a:endParaRPr lang="zh-CN" altLang="en-US" sz="1200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F5AD2A1-D7E3-46E7-860C-9371B93830D7}"/>
              </a:ext>
            </a:extLst>
          </p:cNvPr>
          <p:cNvSpPr txBox="1"/>
          <p:nvPr/>
        </p:nvSpPr>
        <p:spPr>
          <a:xfrm>
            <a:off x="8379830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과실</a:t>
            </a:r>
            <a:endParaRPr lang="zh-CN" altLang="en-US" sz="12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7567750-2561-43CB-B3A4-52FC4CD0770D}"/>
              </a:ext>
            </a:extLst>
          </p:cNvPr>
          <p:cNvSpPr txBox="1"/>
          <p:nvPr/>
        </p:nvSpPr>
        <p:spPr>
          <a:xfrm>
            <a:off x="8379830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오프라인 진료상담</a:t>
            </a:r>
            <a:endParaRPr lang="zh-CN" altLang="en-US" sz="12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79F0CA8-4DA0-458A-A0CB-5C13727BF78C}"/>
              </a:ext>
            </a:extLst>
          </p:cNvPr>
          <p:cNvSpPr txBox="1"/>
          <p:nvPr/>
        </p:nvSpPr>
        <p:spPr>
          <a:xfrm>
            <a:off x="8438253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유아과</a:t>
            </a:r>
            <a:endParaRPr lang="zh-CN" altLang="en-US" sz="12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8F633F6-5B65-4DB3-B37F-A538B34F65C5}"/>
              </a:ext>
            </a:extLst>
          </p:cNvPr>
          <p:cNvSpPr txBox="1"/>
          <p:nvPr/>
        </p:nvSpPr>
        <p:spPr>
          <a:xfrm>
            <a:off x="8417339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  <a:endParaRPr lang="zh-CN" altLang="en-US" sz="12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387FBE5D-6AB8-4FBF-9252-DBBD4F351EB7}"/>
              </a:ext>
            </a:extLst>
          </p:cNvPr>
          <p:cNvSpPr txBox="1"/>
          <p:nvPr/>
        </p:nvSpPr>
        <p:spPr>
          <a:xfrm>
            <a:off x="8428032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  <a:endParaRPr lang="zh-CN" altLang="en-US" sz="12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C48BD08-F8C3-4C36-B6FD-6CA4A4F2D46B}"/>
              </a:ext>
            </a:extLst>
          </p:cNvPr>
          <p:cNvSpPr txBox="1"/>
          <p:nvPr/>
        </p:nvSpPr>
        <p:spPr>
          <a:xfrm>
            <a:off x="8416447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디운로드</a:t>
            </a:r>
            <a:endParaRPr lang="zh-CN" alt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240832E-D7DC-4D38-81C6-5661DE021406}"/>
              </a:ext>
            </a:extLst>
          </p:cNvPr>
          <p:cNvSpPr txBox="1"/>
          <p:nvPr/>
        </p:nvSpPr>
        <p:spPr>
          <a:xfrm>
            <a:off x="8428032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재생</a:t>
            </a:r>
            <a:endParaRPr lang="zh-CN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733F785-AA5A-46BC-8A56-ABBD536AC164}"/>
              </a:ext>
            </a:extLst>
          </p:cNvPr>
          <p:cNvSpPr txBox="1"/>
          <p:nvPr/>
        </p:nvSpPr>
        <p:spPr>
          <a:xfrm>
            <a:off x="9350920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즐겨찾기</a:t>
            </a:r>
            <a:endParaRPr lang="zh-CN" altLang="en-US" sz="12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F3D2E9B-2CEB-47D7-8FF0-3CAD9380E7E3}"/>
              </a:ext>
            </a:extLst>
          </p:cNvPr>
          <p:cNvSpPr txBox="1"/>
          <p:nvPr/>
        </p:nvSpPr>
        <p:spPr>
          <a:xfrm>
            <a:off x="9345186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병원등급</a:t>
            </a:r>
            <a:endParaRPr lang="zh-CN" altLang="en-US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71D1775-006A-46E6-8143-6CB2D80234CF}"/>
              </a:ext>
            </a:extLst>
          </p:cNvPr>
          <p:cNvSpPr txBox="1"/>
          <p:nvPr/>
        </p:nvSpPr>
        <p:spPr>
          <a:xfrm>
            <a:off x="9345186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전문 서비스</a:t>
            </a:r>
            <a:endParaRPr lang="zh-CN" altLang="en-US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0B643CB-B452-4817-B8A9-617E22613FDA}"/>
              </a:ext>
            </a:extLst>
          </p:cNvPr>
          <p:cNvSpPr txBox="1"/>
          <p:nvPr/>
        </p:nvSpPr>
        <p:spPr>
          <a:xfrm>
            <a:off x="9403609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피부과</a:t>
            </a:r>
            <a:endParaRPr lang="zh-CN" altLang="en-US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222E4E2-D623-4436-AA4B-0077BA5CD806}"/>
              </a:ext>
            </a:extLst>
          </p:cNvPr>
          <p:cNvSpPr txBox="1"/>
          <p:nvPr/>
        </p:nvSpPr>
        <p:spPr>
          <a:xfrm>
            <a:off x="9382695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F7F8500-41BF-4247-9153-471BA3FA9DF3}"/>
              </a:ext>
            </a:extLst>
          </p:cNvPr>
          <p:cNvSpPr txBox="1"/>
          <p:nvPr/>
        </p:nvSpPr>
        <p:spPr>
          <a:xfrm>
            <a:off x="9393388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EDD5D3F-E09C-411B-9B5D-E826C3834937}"/>
              </a:ext>
            </a:extLst>
          </p:cNvPr>
          <p:cNvSpPr txBox="1"/>
          <p:nvPr/>
        </p:nvSpPr>
        <p:spPr>
          <a:xfrm>
            <a:off x="9381803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판독</a:t>
            </a:r>
            <a:endParaRPr lang="zh-CN" altLang="en-US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2985A4B-B446-432A-8BAC-2EF84B57B75E}"/>
              </a:ext>
            </a:extLst>
          </p:cNvPr>
          <p:cNvSpPr txBox="1"/>
          <p:nvPr/>
        </p:nvSpPr>
        <p:spPr>
          <a:xfrm>
            <a:off x="9393388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멈추기</a:t>
            </a:r>
            <a:endParaRPr lang="zh-CN" altLang="en-US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C62D3B0-F6F6-40EA-B2BB-DA902D1C479C}"/>
              </a:ext>
            </a:extLst>
          </p:cNvPr>
          <p:cNvSpPr txBox="1"/>
          <p:nvPr/>
        </p:nvSpPr>
        <p:spPr>
          <a:xfrm>
            <a:off x="10202529" y="320228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</a:t>
            </a:r>
            <a:r>
              <a:rPr lang="en-US" altLang="ko-KR" sz="1200" dirty="0"/>
              <a:t>(</a:t>
            </a:r>
            <a:r>
              <a:rPr lang="zh-CN" altLang="en-US" sz="1200" dirty="0"/>
              <a:t>心意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B604E02-DCBF-4D0D-B519-474ACAE3E48B}"/>
              </a:ext>
            </a:extLst>
          </p:cNvPr>
          <p:cNvSpPr txBox="1"/>
          <p:nvPr/>
        </p:nvSpPr>
        <p:spPr>
          <a:xfrm>
            <a:off x="10196795" y="412024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추가</a:t>
            </a:r>
            <a:endParaRPr lang="zh-CN" altLang="en-US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A8DB94E-51FB-447C-8B7C-44F9BC322E91}"/>
              </a:ext>
            </a:extLst>
          </p:cNvPr>
          <p:cNvSpPr txBox="1"/>
          <p:nvPr/>
        </p:nvSpPr>
        <p:spPr>
          <a:xfrm>
            <a:off x="10196795" y="5033910"/>
            <a:ext cx="855684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월 서비스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zh-CN" altLang="en-US" sz="1200" dirty="0"/>
              <a:t>包月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F00B270-5BCC-4800-A1B5-8363D7977DD3}"/>
              </a:ext>
            </a:extLst>
          </p:cNvPr>
          <p:cNvSpPr txBox="1"/>
          <p:nvPr/>
        </p:nvSpPr>
        <p:spPr>
          <a:xfrm>
            <a:off x="10255218" y="597316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치과</a:t>
            </a:r>
            <a:endParaRPr lang="zh-CN" altLang="en-US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53DE96D-9966-4E14-933B-D3BE0B580EC7}"/>
              </a:ext>
            </a:extLst>
          </p:cNvPr>
          <p:cNvSpPr txBox="1"/>
          <p:nvPr/>
        </p:nvSpPr>
        <p:spPr>
          <a:xfrm>
            <a:off x="10234304" y="68846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할부대출</a:t>
            </a:r>
            <a:endParaRPr lang="zh-CN" altLang="en-US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2957957-874A-4887-94C2-944D95FC41CE}"/>
              </a:ext>
            </a:extLst>
          </p:cNvPr>
          <p:cNvSpPr txBox="1"/>
          <p:nvPr/>
        </p:nvSpPr>
        <p:spPr>
          <a:xfrm>
            <a:off x="10244997" y="77895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건강관리</a:t>
            </a:r>
            <a:endParaRPr lang="zh-CN" altLang="en-US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2DE92319-79AA-4F96-88F9-947B57863BDB}"/>
              </a:ext>
            </a:extLst>
          </p:cNvPr>
          <p:cNvSpPr txBox="1"/>
          <p:nvPr/>
        </p:nvSpPr>
        <p:spPr>
          <a:xfrm>
            <a:off x="10233412" y="876507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마음표현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zh-CN" altLang="en-US" sz="1200" dirty="0"/>
              <a:t>送心意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8553A91-3656-4DEE-A67B-63A5E94A1F5A}"/>
              </a:ext>
            </a:extLst>
          </p:cNvPr>
          <p:cNvSpPr txBox="1"/>
          <p:nvPr/>
        </p:nvSpPr>
        <p:spPr>
          <a:xfrm>
            <a:off x="10244997" y="96624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D172424-0CBB-4BEC-BE12-31B7025B802D}"/>
              </a:ext>
            </a:extLst>
          </p:cNvPr>
          <p:cNvSpPr txBox="1"/>
          <p:nvPr/>
        </p:nvSpPr>
        <p:spPr>
          <a:xfrm>
            <a:off x="18021777" y="69599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캡쳐</a:t>
            </a:r>
            <a:endParaRPr lang="zh-CN" altLang="en-US" sz="12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297A23D-1C16-4A21-8925-8D02C17A0F23}"/>
              </a:ext>
            </a:extLst>
          </p:cNvPr>
          <p:cNvSpPr txBox="1"/>
          <p:nvPr/>
        </p:nvSpPr>
        <p:spPr>
          <a:xfrm>
            <a:off x="18032470" y="786483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캡쳐</a:t>
            </a:r>
            <a:endParaRPr lang="zh-CN" altLang="en-US" sz="12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A3402FC4-E8F2-4EAC-89BB-DB47877FD4EB}"/>
              </a:ext>
            </a:extLst>
          </p:cNvPr>
          <p:cNvSpPr txBox="1"/>
          <p:nvPr/>
        </p:nvSpPr>
        <p:spPr>
          <a:xfrm>
            <a:off x="18020885" y="884038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지인측정</a:t>
            </a:r>
            <a:endParaRPr lang="zh-CN" altLang="en-US" sz="12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4549477-AF49-4E20-9453-66F646A30E2F}"/>
              </a:ext>
            </a:extLst>
          </p:cNvPr>
          <p:cNvSpPr txBox="1"/>
          <p:nvPr/>
        </p:nvSpPr>
        <p:spPr>
          <a:xfrm>
            <a:off x="18032470" y="973773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할인</a:t>
            </a:r>
            <a:endParaRPr lang="zh-CN" altLang="en-US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E7A17E9-CCB7-4EC1-8DD4-80934360402C}"/>
              </a:ext>
            </a:extLst>
          </p:cNvPr>
          <p:cNvSpPr txBox="1"/>
          <p:nvPr/>
        </p:nvSpPr>
        <p:spPr>
          <a:xfrm>
            <a:off x="11236373" y="318666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통지사항</a:t>
            </a:r>
            <a:endParaRPr lang="zh-CN" altLang="en-US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932922-F2F4-4D5F-A695-1D4F0F2AD30A}"/>
              </a:ext>
            </a:extLst>
          </p:cNvPr>
          <p:cNvSpPr txBox="1"/>
          <p:nvPr/>
        </p:nvSpPr>
        <p:spPr>
          <a:xfrm>
            <a:off x="11230639" y="410461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삭제</a:t>
            </a:r>
            <a:endParaRPr lang="zh-CN" altLang="en-US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29660B3-D83E-48A3-8F63-90127B8F87D1}"/>
              </a:ext>
            </a:extLst>
          </p:cNvPr>
          <p:cNvSpPr txBox="1"/>
          <p:nvPr/>
        </p:nvSpPr>
        <p:spPr>
          <a:xfrm>
            <a:off x="11230639" y="501828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보고서 해독</a:t>
            </a:r>
            <a:endParaRPr lang="zh-CN" altLang="en-US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6FD0EAB-3258-4487-8BB5-0A908F446073}"/>
              </a:ext>
            </a:extLst>
          </p:cNvPr>
          <p:cNvSpPr txBox="1"/>
          <p:nvPr/>
        </p:nvSpPr>
        <p:spPr>
          <a:xfrm>
            <a:off x="11289062" y="595753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남성</a:t>
            </a:r>
            <a:endParaRPr lang="en-US" altLang="ko-KR" sz="1200" dirty="0"/>
          </a:p>
          <a:p>
            <a:pPr algn="ctr"/>
            <a:r>
              <a:rPr lang="ko-KR" altLang="en-US" sz="1200" dirty="0"/>
              <a:t>비뇨기과</a:t>
            </a:r>
            <a:endParaRPr lang="zh-CN" altLang="en-US" sz="12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1462A1B-436D-4B88-BC91-88E21B3A13A9}"/>
              </a:ext>
            </a:extLst>
          </p:cNvPr>
          <p:cNvSpPr txBox="1"/>
          <p:nvPr/>
        </p:nvSpPr>
        <p:spPr>
          <a:xfrm>
            <a:off x="11268148" y="686901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산모인과</a:t>
            </a:r>
            <a:endParaRPr lang="zh-CN" altLang="en-US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D204E1E-F211-4350-9B7A-521E142D2D5F}"/>
              </a:ext>
            </a:extLst>
          </p:cNvPr>
          <p:cNvSpPr txBox="1"/>
          <p:nvPr/>
        </p:nvSpPr>
        <p:spPr>
          <a:xfrm>
            <a:off x="11278841" y="777389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콜센터</a:t>
            </a:r>
            <a:endParaRPr lang="zh-CN" altLang="en-US" sz="12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22883BB-DAE3-449C-8F65-4618DFF18489}"/>
              </a:ext>
            </a:extLst>
          </p:cNvPr>
          <p:cNvSpPr txBox="1"/>
          <p:nvPr/>
        </p:nvSpPr>
        <p:spPr>
          <a:xfrm>
            <a:off x="11267256" y="874944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인증</a:t>
            </a:r>
            <a:endParaRPr lang="zh-CN" altLang="en-US" sz="12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FFA749E-A1E0-4082-90D4-CFFF5CAAC16E}"/>
              </a:ext>
            </a:extLst>
          </p:cNvPr>
          <p:cNvSpPr txBox="1"/>
          <p:nvPr/>
        </p:nvSpPr>
        <p:spPr>
          <a:xfrm>
            <a:off x="11278841" y="964679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개인의사</a:t>
            </a:r>
            <a:endParaRPr lang="zh-CN" altLang="en-US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E3A32BE-7C71-4EEE-9C4A-AE2FEE961B55}"/>
              </a:ext>
            </a:extLst>
          </p:cNvPr>
          <p:cNvSpPr txBox="1"/>
          <p:nvPr/>
        </p:nvSpPr>
        <p:spPr>
          <a:xfrm>
            <a:off x="12203266" y="318526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선택</a:t>
            </a:r>
            <a:r>
              <a:rPr lang="en-US" altLang="ko-KR" sz="1200" dirty="0"/>
              <a:t>/</a:t>
            </a:r>
            <a:r>
              <a:rPr lang="ko-KR" altLang="en-US" sz="1200" dirty="0"/>
              <a:t>성공</a:t>
            </a:r>
            <a:endParaRPr lang="zh-CN" altLang="en-US" sz="12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33BEE5F1-B27D-4898-8EFE-0949963EF873}"/>
              </a:ext>
            </a:extLst>
          </p:cNvPr>
          <p:cNvSpPr txBox="1"/>
          <p:nvPr/>
        </p:nvSpPr>
        <p:spPr>
          <a:xfrm>
            <a:off x="12197532" y="410322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A3427D4-CA50-457A-931F-C47BC973CB00}"/>
              </a:ext>
            </a:extLst>
          </p:cNvPr>
          <p:cNvSpPr txBox="1"/>
          <p:nvPr/>
        </p:nvSpPr>
        <p:spPr>
          <a:xfrm>
            <a:off x="12197532" y="501688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영상상담</a:t>
            </a:r>
            <a:endParaRPr lang="zh-CN" altLang="en-US" sz="12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9079AA1-6A6D-4285-9CC9-F65716741770}"/>
              </a:ext>
            </a:extLst>
          </p:cNvPr>
          <p:cNvSpPr txBox="1"/>
          <p:nvPr/>
        </p:nvSpPr>
        <p:spPr>
          <a:xfrm>
            <a:off x="12255955" y="59561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소화기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내과</a:t>
            </a:r>
            <a:endParaRPr lang="zh-CN" altLang="en-US" sz="12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5967723-BDE0-4034-84E5-2BD12D4D6B9D}"/>
              </a:ext>
            </a:extLst>
          </p:cNvPr>
          <p:cNvSpPr txBox="1"/>
          <p:nvPr/>
        </p:nvSpPr>
        <p:spPr>
          <a:xfrm>
            <a:off x="12235041" y="68676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인기상품</a:t>
            </a:r>
            <a:endParaRPr lang="zh-CN" altLang="en-US" sz="12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918F4B8-DE20-4A72-884D-A57B5413BFD5}"/>
              </a:ext>
            </a:extLst>
          </p:cNvPr>
          <p:cNvSpPr txBox="1"/>
          <p:nvPr/>
        </p:nvSpPr>
        <p:spPr>
          <a:xfrm>
            <a:off x="12245734" y="777250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온라인 상담</a:t>
            </a:r>
            <a:endParaRPr lang="zh-CN" altLang="en-US" sz="12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87DE090-883A-49F8-AFBD-04F0697B052B}"/>
              </a:ext>
            </a:extLst>
          </p:cNvPr>
          <p:cNvSpPr txBox="1"/>
          <p:nvPr/>
        </p:nvSpPr>
        <p:spPr>
          <a:xfrm>
            <a:off x="12234149" y="874805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위챗</a:t>
            </a:r>
            <a:endParaRPr lang="zh-CN" altLang="en-US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646AEB5-8421-4D1C-B3D6-655CB9BDEA79}"/>
              </a:ext>
            </a:extLst>
          </p:cNvPr>
          <p:cNvSpPr txBox="1"/>
          <p:nvPr/>
        </p:nvSpPr>
        <p:spPr>
          <a:xfrm>
            <a:off x="12245734" y="964540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8CFF36BE-F216-4876-919E-839D737FADCF}"/>
              </a:ext>
            </a:extLst>
          </p:cNvPr>
          <p:cNvSpPr txBox="1"/>
          <p:nvPr/>
        </p:nvSpPr>
        <p:spPr>
          <a:xfrm>
            <a:off x="13127520" y="321196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닫기</a:t>
            </a:r>
            <a:endParaRPr lang="zh-CN" altLang="en-US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EF8AE9A9-5A14-43FE-9165-9F3602EA79C7}"/>
              </a:ext>
            </a:extLst>
          </p:cNvPr>
          <p:cNvSpPr txBox="1"/>
          <p:nvPr/>
        </p:nvSpPr>
        <p:spPr>
          <a:xfrm>
            <a:off x="13121786" y="41299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전화</a:t>
            </a:r>
            <a:endParaRPr lang="zh-CN" altLang="en-US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F60F635-3C50-44C3-8158-56B7E34BAFAD}"/>
              </a:ext>
            </a:extLst>
          </p:cNvPr>
          <p:cNvSpPr txBox="1"/>
          <p:nvPr/>
        </p:nvSpPr>
        <p:spPr>
          <a:xfrm>
            <a:off x="13121786" y="504359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검사</a:t>
            </a:r>
            <a:endParaRPr lang="zh-CN" altLang="en-US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DDE1FD6-140C-448E-A47C-A0140A678E34}"/>
              </a:ext>
            </a:extLst>
          </p:cNvPr>
          <p:cNvSpPr txBox="1"/>
          <p:nvPr/>
        </p:nvSpPr>
        <p:spPr>
          <a:xfrm>
            <a:off x="13180209" y="598284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일반내과</a:t>
            </a:r>
            <a:endParaRPr lang="zh-CN" altLang="en-US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8A6ECE2-4368-4439-8BA5-2BC0F295A71E}"/>
              </a:ext>
            </a:extLst>
          </p:cNvPr>
          <p:cNvSpPr txBox="1"/>
          <p:nvPr/>
        </p:nvSpPr>
        <p:spPr>
          <a:xfrm>
            <a:off x="13159295" y="689432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간호사</a:t>
            </a:r>
            <a:endParaRPr lang="zh-CN" altLang="en-US" sz="1200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63B5CF1-EB47-485C-BE4E-2FCC95FF670B}"/>
              </a:ext>
            </a:extLst>
          </p:cNvPr>
          <p:cNvSpPr txBox="1"/>
          <p:nvPr/>
        </p:nvSpPr>
        <p:spPr>
          <a:xfrm>
            <a:off x="13169988" y="779920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빠른 상담</a:t>
            </a:r>
            <a:endParaRPr lang="zh-CN" altLang="en-US" sz="1200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01162A0E-BF1D-4BDB-A839-AD0264CB9A4F}"/>
              </a:ext>
            </a:extLst>
          </p:cNvPr>
          <p:cNvSpPr txBox="1"/>
          <p:nvPr/>
        </p:nvSpPr>
        <p:spPr>
          <a:xfrm>
            <a:off x="13158403" y="877475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QQ</a:t>
            </a:r>
            <a:endParaRPr lang="zh-CN" altLang="en-US" sz="12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602DC05-85EB-4B17-9782-08B47DFC060D}"/>
              </a:ext>
            </a:extLst>
          </p:cNvPr>
          <p:cNvSpPr txBox="1"/>
          <p:nvPr/>
        </p:nvSpPr>
        <p:spPr>
          <a:xfrm>
            <a:off x="13169988" y="967210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 추가</a:t>
            </a:r>
            <a:endParaRPr lang="zh-CN" altLang="en-US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B180FBE-84FC-4683-906F-B0CB7374E4AA}"/>
              </a:ext>
            </a:extLst>
          </p:cNvPr>
          <p:cNvSpPr txBox="1"/>
          <p:nvPr/>
        </p:nvSpPr>
        <p:spPr>
          <a:xfrm>
            <a:off x="14013730" y="318526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가시</a:t>
            </a:r>
            <a:endParaRPr lang="zh-CN" altLang="en-US" sz="12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10C9EEC-8821-4030-B5C6-3E105B491788}"/>
              </a:ext>
            </a:extLst>
          </p:cNvPr>
          <p:cNvSpPr txBox="1"/>
          <p:nvPr/>
        </p:nvSpPr>
        <p:spPr>
          <a:xfrm>
            <a:off x="14007996" y="410322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Home</a:t>
            </a:r>
            <a:endParaRPr lang="zh-CN" altLang="en-US" sz="12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3CC7EE9-F119-4709-B95F-0FD46DDAEE3B}"/>
              </a:ext>
            </a:extLst>
          </p:cNvPr>
          <p:cNvSpPr txBox="1"/>
          <p:nvPr/>
        </p:nvSpPr>
        <p:spPr>
          <a:xfrm>
            <a:off x="14007996" y="501688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서비스 자체정의</a:t>
            </a:r>
            <a:endParaRPr lang="zh-CN" altLang="en-US" sz="1200" dirty="0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150448FB-F322-4C92-909B-17EB41A177AB}"/>
              </a:ext>
            </a:extLst>
          </p:cNvPr>
          <p:cNvSpPr txBox="1"/>
          <p:nvPr/>
        </p:nvSpPr>
        <p:spPr>
          <a:xfrm>
            <a:off x="14066419" y="59561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안과</a:t>
            </a:r>
            <a:endParaRPr lang="zh-CN" altLang="en-US" sz="1200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492C7A-185B-460F-A6BE-29ACF4C20692}"/>
              </a:ext>
            </a:extLst>
          </p:cNvPr>
          <p:cNvSpPr txBox="1"/>
          <p:nvPr/>
        </p:nvSpPr>
        <p:spPr>
          <a:xfrm>
            <a:off x="14045505" y="68676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29E44E0-FBBD-41FA-AF55-3ADBB597600A}"/>
              </a:ext>
            </a:extLst>
          </p:cNvPr>
          <p:cNvSpPr txBox="1"/>
          <p:nvPr/>
        </p:nvSpPr>
        <p:spPr>
          <a:xfrm>
            <a:off x="14056198" y="777250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수가 중</a:t>
            </a:r>
            <a:endParaRPr lang="zh-CN" altLang="en-US" sz="12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5459ECE2-994E-473E-9414-1FD9D687B918}"/>
              </a:ext>
            </a:extLst>
          </p:cNvPr>
          <p:cNvSpPr txBox="1"/>
          <p:nvPr/>
        </p:nvSpPr>
        <p:spPr>
          <a:xfrm>
            <a:off x="14044613" y="874805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blog</a:t>
            </a:r>
            <a:endParaRPr lang="zh-CN" altLang="en-US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23254375-11DE-4070-8248-A0889718B24C}"/>
              </a:ext>
            </a:extLst>
          </p:cNvPr>
          <p:cNvSpPr txBox="1"/>
          <p:nvPr/>
        </p:nvSpPr>
        <p:spPr>
          <a:xfrm>
            <a:off x="14056198" y="964540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9B5ED89-9AB9-4088-BCAB-4BAC46C05E33}"/>
              </a:ext>
            </a:extLst>
          </p:cNvPr>
          <p:cNvSpPr txBox="1"/>
          <p:nvPr/>
        </p:nvSpPr>
        <p:spPr>
          <a:xfrm>
            <a:off x="14842536" y="318526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잠김</a:t>
            </a:r>
            <a:endParaRPr lang="zh-CN" altLang="en-US" sz="12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95815BE-E411-4819-ABAC-8211054F57A6}"/>
              </a:ext>
            </a:extLst>
          </p:cNvPr>
          <p:cNvSpPr txBox="1"/>
          <p:nvPr/>
        </p:nvSpPr>
        <p:spPr>
          <a:xfrm>
            <a:off x="14836802" y="410322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스타 의사</a:t>
            </a:r>
            <a:endParaRPr lang="zh-CN" altLang="en-US" sz="12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AD35588-FC5E-4E68-9E2A-E2E4C3EB092A}"/>
              </a:ext>
            </a:extLst>
          </p:cNvPr>
          <p:cNvSpPr txBox="1"/>
          <p:nvPr/>
        </p:nvSpPr>
        <p:spPr>
          <a:xfrm>
            <a:off x="14836802" y="501688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중의학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zh-CN" altLang="en-US" sz="1200" dirty="0"/>
              <a:t>中医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6666BC5-34D1-4D72-B64F-9AD7EF0A7A39}"/>
              </a:ext>
            </a:extLst>
          </p:cNvPr>
          <p:cNvSpPr txBox="1"/>
          <p:nvPr/>
        </p:nvSpPr>
        <p:spPr>
          <a:xfrm>
            <a:off x="14895225" y="595614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CC44987-F327-4042-A22A-DB26529F48EF}"/>
              </a:ext>
            </a:extLst>
          </p:cNvPr>
          <p:cNvSpPr txBox="1"/>
          <p:nvPr/>
        </p:nvSpPr>
        <p:spPr>
          <a:xfrm>
            <a:off x="14874311" y="686762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의료진</a:t>
            </a:r>
            <a:endParaRPr lang="zh-CN" altLang="en-US" sz="12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0C209908-EF8A-4A0A-A7F6-78F4ED721B7B}"/>
              </a:ext>
            </a:extLst>
          </p:cNvPr>
          <p:cNvSpPr txBox="1"/>
          <p:nvPr/>
        </p:nvSpPr>
        <p:spPr>
          <a:xfrm>
            <a:off x="14885004" y="777250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입원</a:t>
            </a:r>
            <a:endParaRPr lang="zh-CN" altLang="en-US" sz="12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A3333BD-E58D-4995-A61E-BBB6B926807A}"/>
              </a:ext>
            </a:extLst>
          </p:cNvPr>
          <p:cNvSpPr txBox="1"/>
          <p:nvPr/>
        </p:nvSpPr>
        <p:spPr>
          <a:xfrm>
            <a:off x="14873419" y="8748051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 err="1"/>
              <a:t>alipay</a:t>
            </a:r>
            <a:endParaRPr lang="zh-CN" altLang="en-US" sz="1200" dirty="0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956F414-E34F-4C51-92EB-DB9E90F80EE7}"/>
              </a:ext>
            </a:extLst>
          </p:cNvPr>
          <p:cNvSpPr txBox="1"/>
          <p:nvPr/>
        </p:nvSpPr>
        <p:spPr>
          <a:xfrm>
            <a:off x="14885004" y="964540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시간</a:t>
            </a:r>
            <a:endParaRPr lang="zh-CN" altLang="en-US" sz="1200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2DD4DF0-262A-4A02-8C13-FBB3AF9EF3F1}"/>
              </a:ext>
            </a:extLst>
          </p:cNvPr>
          <p:cNvSpPr txBox="1"/>
          <p:nvPr/>
        </p:nvSpPr>
        <p:spPr>
          <a:xfrm>
            <a:off x="15599563" y="321196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Tips</a:t>
            </a:r>
            <a:endParaRPr lang="zh-CN" altLang="en-US" sz="12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0A580C45-949B-4925-B818-5DC8AB25483C}"/>
              </a:ext>
            </a:extLst>
          </p:cNvPr>
          <p:cNvSpPr txBox="1"/>
          <p:nvPr/>
        </p:nvSpPr>
        <p:spPr>
          <a:xfrm>
            <a:off x="15593829" y="41299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주 서비스</a:t>
            </a:r>
            <a:endParaRPr lang="zh-CN" altLang="en-US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9B4EDFF-5DE7-4BFD-AB48-4EDC9208DB87}"/>
              </a:ext>
            </a:extLst>
          </p:cNvPr>
          <p:cNvSpPr txBox="1"/>
          <p:nvPr/>
        </p:nvSpPr>
        <p:spPr>
          <a:xfrm>
            <a:off x="15593829" y="504359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부인과</a:t>
            </a:r>
            <a:endParaRPr lang="zh-CN" altLang="en-US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1C39A69-AB91-439E-837B-41EED8A42606}"/>
              </a:ext>
            </a:extLst>
          </p:cNvPr>
          <p:cNvSpPr txBox="1"/>
          <p:nvPr/>
        </p:nvSpPr>
        <p:spPr>
          <a:xfrm>
            <a:off x="15652252" y="598284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 미용</a:t>
            </a:r>
            <a:endParaRPr lang="zh-CN" altLang="en-US" sz="12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511329E4-8A25-4AC2-AE9E-2FC24FD53CDC}"/>
              </a:ext>
            </a:extLst>
          </p:cNvPr>
          <p:cNvSpPr txBox="1"/>
          <p:nvPr/>
        </p:nvSpPr>
        <p:spPr>
          <a:xfrm>
            <a:off x="15631338" y="689432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지정</a:t>
            </a:r>
            <a:endParaRPr lang="zh-CN" altLang="en-US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26FC86-0FCD-469D-96AA-C6695C2E7571}"/>
              </a:ext>
            </a:extLst>
          </p:cNvPr>
          <p:cNvSpPr txBox="1"/>
          <p:nvPr/>
        </p:nvSpPr>
        <p:spPr>
          <a:xfrm>
            <a:off x="15642031" y="779920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한 질문에 여러 번 문의</a:t>
            </a:r>
            <a:endParaRPr lang="zh-CN" altLang="en-US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4F271F1-FC8C-4B0F-A1AD-7B92B27113F4}"/>
              </a:ext>
            </a:extLst>
          </p:cNvPr>
          <p:cNvSpPr txBox="1"/>
          <p:nvPr/>
        </p:nvSpPr>
        <p:spPr>
          <a:xfrm>
            <a:off x="15630446" y="877475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공감하기</a:t>
            </a:r>
            <a:endParaRPr lang="zh-CN" altLang="en-US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9ADAC93-018E-433A-84A9-402E74C9E8AB}"/>
              </a:ext>
            </a:extLst>
          </p:cNvPr>
          <p:cNvSpPr txBox="1"/>
          <p:nvPr/>
        </p:nvSpPr>
        <p:spPr>
          <a:xfrm>
            <a:off x="15642031" y="9672106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인터넷</a:t>
            </a:r>
            <a:endParaRPr lang="en-US" altLang="ko-KR" sz="1200" dirty="0"/>
          </a:p>
          <a:p>
            <a:pPr algn="ctr"/>
            <a:r>
              <a:rPr lang="ko-KR" altLang="en-US" sz="1200" dirty="0"/>
              <a:t>병원</a:t>
            </a:r>
            <a:endParaRPr lang="zh-CN" altLang="en-US" sz="12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59752AD-8934-40CB-A6B8-AF1AD90AC35E}"/>
              </a:ext>
            </a:extLst>
          </p:cNvPr>
          <p:cNvSpPr txBox="1"/>
          <p:nvPr/>
        </p:nvSpPr>
        <p:spPr>
          <a:xfrm>
            <a:off x="16397969" y="326235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은행카드관리</a:t>
            </a:r>
            <a:endParaRPr lang="zh-CN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B819761-5AC2-4974-9A6B-82E26C49B9E8}"/>
              </a:ext>
            </a:extLst>
          </p:cNvPr>
          <p:cNvSpPr txBox="1"/>
          <p:nvPr/>
        </p:nvSpPr>
        <p:spPr>
          <a:xfrm>
            <a:off x="16392235" y="418030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진료비 납부</a:t>
            </a:r>
            <a:endParaRPr lang="zh-CN" altLang="en-US" sz="120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DF89237-9F4B-45D6-9811-5A1E0192C04D}"/>
              </a:ext>
            </a:extLst>
          </p:cNvPr>
          <p:cNvSpPr txBox="1"/>
          <p:nvPr/>
        </p:nvSpPr>
        <p:spPr>
          <a:xfrm>
            <a:off x="16392235" y="509397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서베이</a:t>
            </a:r>
            <a:r>
              <a:rPr lang="ko-KR" altLang="en-US" sz="1200" dirty="0"/>
              <a:t> 계획</a:t>
            </a:r>
            <a:endParaRPr lang="zh-CN" altLang="en-US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28DE936-716A-4D20-A802-888F349DDB00}"/>
              </a:ext>
            </a:extLst>
          </p:cNvPr>
          <p:cNvSpPr txBox="1"/>
          <p:nvPr/>
        </p:nvSpPr>
        <p:spPr>
          <a:xfrm>
            <a:off x="16450658" y="603323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약물</a:t>
            </a:r>
            <a:endParaRPr lang="zh-CN" altLang="en-US" sz="12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30EC837-AB1A-49C9-9E49-5BC43B3DAFBE}"/>
              </a:ext>
            </a:extLst>
          </p:cNvPr>
          <p:cNvSpPr txBox="1"/>
          <p:nvPr/>
        </p:nvSpPr>
        <p:spPr>
          <a:xfrm>
            <a:off x="16429744" y="694470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처방</a:t>
            </a:r>
            <a:endParaRPr lang="zh-CN" altLang="en-US" sz="12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5BB1451E-4D1E-45F3-A794-89E6F5A58C6B}"/>
              </a:ext>
            </a:extLst>
          </p:cNvPr>
          <p:cNvSpPr txBox="1"/>
          <p:nvPr/>
        </p:nvSpPr>
        <p:spPr>
          <a:xfrm>
            <a:off x="16440437" y="7849588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병원</a:t>
            </a:r>
            <a:endParaRPr lang="zh-CN" altLang="en-US" sz="120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B06DF94F-B779-4B18-8873-C7C40A3E26FD}"/>
              </a:ext>
            </a:extLst>
          </p:cNvPr>
          <p:cNvSpPr txBox="1"/>
          <p:nvPr/>
        </p:nvSpPr>
        <p:spPr>
          <a:xfrm>
            <a:off x="16428852" y="8825139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진료수</a:t>
            </a:r>
            <a:endParaRPr lang="zh-CN" altLang="en-US" sz="12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466AC15-76E0-4645-BD1F-C3A2CEEC1EF7}"/>
              </a:ext>
            </a:extLst>
          </p:cNvPr>
          <p:cNvSpPr txBox="1"/>
          <p:nvPr/>
        </p:nvSpPr>
        <p:spPr>
          <a:xfrm>
            <a:off x="16440437" y="9722490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외과</a:t>
            </a:r>
            <a:endParaRPr lang="zh-CN" altLang="en-US" sz="12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B16A739-BEC8-464E-B9C2-3AD7BC2923F1}"/>
              </a:ext>
            </a:extLst>
          </p:cNvPr>
          <p:cNvSpPr txBox="1"/>
          <p:nvPr/>
        </p:nvSpPr>
        <p:spPr>
          <a:xfrm>
            <a:off x="17246221" y="3229767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종양과</a:t>
            </a:r>
            <a:endParaRPr lang="zh-CN" altLang="en-US" sz="12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C32F3D21-569D-4049-B26A-7A07AB4C8E2F}"/>
              </a:ext>
            </a:extLst>
          </p:cNvPr>
          <p:cNvSpPr txBox="1"/>
          <p:nvPr/>
        </p:nvSpPr>
        <p:spPr>
          <a:xfrm>
            <a:off x="17240487" y="414772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자택배송</a:t>
            </a:r>
            <a:endParaRPr lang="zh-CN" altLang="en-US" sz="12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8AA39F4-1181-4F02-A949-08FF127A90ED}"/>
              </a:ext>
            </a:extLst>
          </p:cNvPr>
          <p:cNvSpPr txBox="1"/>
          <p:nvPr/>
        </p:nvSpPr>
        <p:spPr>
          <a:xfrm>
            <a:off x="17240487" y="5061392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환불 중</a:t>
            </a:r>
            <a:endParaRPr lang="zh-CN" altLang="en-US" sz="12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02B7F3F-8228-4F67-B4C0-BA36162A577C}"/>
              </a:ext>
            </a:extLst>
          </p:cNvPr>
          <p:cNvSpPr txBox="1"/>
          <p:nvPr/>
        </p:nvSpPr>
        <p:spPr>
          <a:xfrm>
            <a:off x="17298910" y="600064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환불완료</a:t>
            </a:r>
            <a:endParaRPr lang="zh-CN" altLang="en-US" sz="1200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127797E-DE69-45AC-8220-B8C7A220B2FB}"/>
              </a:ext>
            </a:extLst>
          </p:cNvPr>
          <p:cNvSpPr txBox="1"/>
          <p:nvPr/>
        </p:nvSpPr>
        <p:spPr>
          <a:xfrm>
            <a:off x="17277996" y="691212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보건품</a:t>
            </a:r>
            <a:endParaRPr lang="zh-CN" altLang="en-US" sz="12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7503508E-E456-4816-B5FC-323F2CD1C6BB}"/>
              </a:ext>
            </a:extLst>
          </p:cNvPr>
          <p:cNvSpPr txBox="1"/>
          <p:nvPr/>
        </p:nvSpPr>
        <p:spPr>
          <a:xfrm>
            <a:off x="17288689" y="7817003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웨어러블 기기</a:t>
            </a:r>
            <a:endParaRPr lang="zh-CN" altLang="en-US" sz="1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C083D0FA-53A8-4B6E-A75B-A31F77C6AB6E}"/>
              </a:ext>
            </a:extLst>
          </p:cNvPr>
          <p:cNvSpPr txBox="1"/>
          <p:nvPr/>
        </p:nvSpPr>
        <p:spPr>
          <a:xfrm>
            <a:off x="17277104" y="8792554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수면 도움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기기</a:t>
            </a:r>
            <a:endParaRPr lang="zh-CN" altLang="en-US" sz="12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A5DEDC-3E9A-4A85-BC74-1EF34D171DBE}"/>
              </a:ext>
            </a:extLst>
          </p:cNvPr>
          <p:cNvSpPr txBox="1"/>
          <p:nvPr/>
        </p:nvSpPr>
        <p:spPr>
          <a:xfrm>
            <a:off x="17288689" y="9689905"/>
            <a:ext cx="70805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찬승</a:t>
            </a:r>
            <a:endParaRPr lang="zh-CN" altLang="en-US" sz="1200" dirty="0"/>
          </a:p>
        </p:txBody>
      </p:sp>
      <p:sp>
        <p:nvSpPr>
          <p:cNvPr id="342" name="object 4">
            <a:extLst>
              <a:ext uri="{FF2B5EF4-FFF2-40B4-BE49-F238E27FC236}">
                <a16:creationId xmlns:a16="http://schemas.microsoft.com/office/drawing/2014/main" id="{187E4775-82F7-441C-AE40-9C460E202C92}"/>
              </a:ext>
            </a:extLst>
          </p:cNvPr>
          <p:cNvSpPr txBox="1"/>
          <p:nvPr/>
        </p:nvSpPr>
        <p:spPr>
          <a:xfrm>
            <a:off x="824970" y="3875770"/>
            <a:ext cx="3162935" cy="242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 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아이콘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36*36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사이즈를 예를 들면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선을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정하고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외부원각의 라디안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弧度）는 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4px </a:t>
            </a:r>
            <a:r>
              <a:rPr lang="ko-KR" altLang="en-US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정한다</a:t>
            </a:r>
            <a:r>
              <a:rPr lang="en-US" altLang="ko-KR" sz="1150" dirty="0"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object 202">
            <a:extLst>
              <a:ext uri="{FF2B5EF4-FFF2-40B4-BE49-F238E27FC236}">
                <a16:creationId xmlns:a16="http://schemas.microsoft.com/office/drawing/2014/main" id="{9D4EDA9C-EF6F-48F6-A18E-E57FF3DD587E}"/>
              </a:ext>
            </a:extLst>
          </p:cNvPr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47" name="object 184">
            <a:extLst>
              <a:ext uri="{FF2B5EF4-FFF2-40B4-BE49-F238E27FC236}">
                <a16:creationId xmlns:a16="http://schemas.microsoft.com/office/drawing/2014/main" id="{7D1B01B4-951B-4729-92D2-0B1DA46A910C}"/>
              </a:ext>
            </a:extLst>
          </p:cNvPr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0" name="object 4">
            <a:extLst>
              <a:ext uri="{FF2B5EF4-FFF2-40B4-BE49-F238E27FC236}">
                <a16:creationId xmlns:a16="http://schemas.microsoft.com/office/drawing/2014/main" id="{D66C1421-17D0-4B46-B305-467E0EF291DC}"/>
              </a:ext>
            </a:extLst>
          </p:cNvPr>
          <p:cNvSpPr txBox="1"/>
          <p:nvPr/>
        </p:nvSpPr>
        <p:spPr>
          <a:xfrm>
            <a:off x="809264" y="2489282"/>
            <a:ext cx="3178810" cy="38507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피면하고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배치 위치의 수요에 따라 굵기가 다르며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구성에 따라 아이콘의 굵기와 색상 지정을 고려하도록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라벨 사용 양식은 문자와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border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은 같은 색상으로 지정하고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border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40%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투명도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좌우 문자의 간격은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6px,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문자에 맞게 길이를 정한다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일반 높이는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20px,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특수한 부분은 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18px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로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</p:txBody>
      </p:sp>
      <p:sp>
        <p:nvSpPr>
          <p:cNvPr id="148" name="object 4">
            <a:extLst>
              <a:ext uri="{FF2B5EF4-FFF2-40B4-BE49-F238E27FC236}">
                <a16:creationId xmlns:a16="http://schemas.microsoft.com/office/drawing/2014/main" id="{DE78069C-0D7A-4B62-8CCC-B78AF04851CA}"/>
              </a:ext>
            </a:extLst>
          </p:cNvPr>
          <p:cNvSpPr txBox="1"/>
          <p:nvPr/>
        </p:nvSpPr>
        <p:spPr>
          <a:xfrm>
            <a:off x="809264" y="2158422"/>
            <a:ext cx="317881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3B073-5A7F-416C-89EB-C9DA001A1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79105" r="54972" b="13483"/>
          <a:stretch/>
        </p:blipFill>
        <p:spPr>
          <a:xfrm>
            <a:off x="6731635" y="8931275"/>
            <a:ext cx="5225416" cy="838199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4951E0EA-F1FA-4CE3-9855-254999426C8E}"/>
              </a:ext>
            </a:extLst>
          </p:cNvPr>
          <p:cNvSpPr txBox="1"/>
          <p:nvPr/>
        </p:nvSpPr>
        <p:spPr>
          <a:xfrm>
            <a:off x="6733858" y="2073275"/>
            <a:ext cx="3255186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하단 </a:t>
            </a:r>
            <a:r>
              <a:rPr lang="en-US" altLang="ko-KR" sz="1400" b="1" dirty="0">
                <a:solidFill>
                  <a:srgbClr val="0000FF"/>
                </a:solidFill>
              </a:rPr>
              <a:t>Tab Bar – </a:t>
            </a:r>
            <a:r>
              <a:rPr lang="ko-KR" altLang="en-US" sz="1400" b="1" dirty="0">
                <a:solidFill>
                  <a:srgbClr val="0000FF"/>
                </a:solidFill>
              </a:rPr>
              <a:t>아이콘   </a:t>
            </a:r>
            <a:r>
              <a:rPr lang="en-US" altLang="ko-KR" sz="1400" b="1" dirty="0">
                <a:solidFill>
                  <a:srgbClr val="0000FF"/>
                </a:solidFill>
              </a:rPr>
              <a:t>24*24px@1x.png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70C6A1BF-46E3-4D8B-BEA2-760E1156D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22140" r="54972" b="64693"/>
          <a:stretch/>
        </p:blipFill>
        <p:spPr>
          <a:xfrm>
            <a:off x="6731635" y="2489282"/>
            <a:ext cx="5225416" cy="1488994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460276CE-F49F-4BD7-AFA2-2C37F754CF36}"/>
              </a:ext>
            </a:extLst>
          </p:cNvPr>
          <p:cNvSpPr txBox="1"/>
          <p:nvPr/>
        </p:nvSpPr>
        <p:spPr>
          <a:xfrm>
            <a:off x="6733858" y="4740275"/>
            <a:ext cx="141417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라벨관련 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 err="1">
                <a:solidFill>
                  <a:srgbClr val="0000FF"/>
                </a:solidFill>
              </a:rPr>
              <a:t>테크</a:t>
            </a:r>
            <a:r>
              <a:rPr lang="en-US" altLang="ko-KR" sz="1400" b="1" dirty="0">
                <a:solidFill>
                  <a:srgbClr val="0000FF"/>
                </a:solidFill>
              </a:rPr>
              <a:t>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651971-EEAE-4305-8FE1-1195AC0649E0}"/>
              </a:ext>
            </a:extLst>
          </p:cNvPr>
          <p:cNvSpPr txBox="1"/>
          <p:nvPr/>
        </p:nvSpPr>
        <p:spPr>
          <a:xfrm>
            <a:off x="6731635" y="7413624"/>
            <a:ext cx="400936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병원 네비게이션 가이드 아이콘  </a:t>
            </a:r>
            <a:r>
              <a:rPr lang="en-US" altLang="ko-KR" sz="1400" b="1" dirty="0">
                <a:solidFill>
                  <a:srgbClr val="0000FF"/>
                </a:solidFill>
              </a:rPr>
              <a:t>26*46px@1x.png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FC0FF103-4734-4C1D-8830-B11CFFFEB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45414" r="54972" b="39762"/>
          <a:stretch/>
        </p:blipFill>
        <p:spPr>
          <a:xfrm>
            <a:off x="6731635" y="5121276"/>
            <a:ext cx="5225416" cy="1676400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1F16D3CB-0E59-45AE-8C13-A1C4B2792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5" t="68406" r="54972" b="24938"/>
          <a:stretch/>
        </p:blipFill>
        <p:spPr>
          <a:xfrm>
            <a:off x="6731635" y="7721402"/>
            <a:ext cx="5225416" cy="752674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0B72FEFA-EB11-4006-82E6-DF4158C96E02}"/>
              </a:ext>
            </a:extLst>
          </p:cNvPr>
          <p:cNvSpPr txBox="1"/>
          <p:nvPr/>
        </p:nvSpPr>
        <p:spPr>
          <a:xfrm>
            <a:off x="6731635" y="9027992"/>
            <a:ext cx="2394438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메시지 알림 </a:t>
            </a:r>
            <a:r>
              <a:rPr lang="en-US" altLang="ko-KR" sz="1400" b="1" dirty="0">
                <a:solidFill>
                  <a:srgbClr val="0000FF"/>
                </a:solidFill>
              </a:rPr>
              <a:t>/ Red Point </a:t>
            </a:r>
            <a:r>
              <a:rPr lang="ko-KR" altLang="en-US" sz="1400" b="1" dirty="0">
                <a:solidFill>
                  <a:srgbClr val="0000FF"/>
                </a:solidFill>
              </a:rPr>
              <a:t>알림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object 4">
            <a:extLst>
              <a:ext uri="{FF2B5EF4-FFF2-40B4-BE49-F238E27FC236}">
                <a16:creationId xmlns:a16="http://schemas.microsoft.com/office/drawing/2014/main" id="{D40FB50F-3A72-4D66-9515-E5C212A3F243}"/>
              </a:ext>
            </a:extLst>
          </p:cNvPr>
          <p:cNvSpPr txBox="1"/>
          <p:nvPr/>
        </p:nvSpPr>
        <p:spPr>
          <a:xfrm>
            <a:off x="809264" y="2158422"/>
            <a:ext cx="3178810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4450"/>
              </a:spcBef>
            </a:pPr>
            <a:r>
              <a:rPr lang="ko-KR" altLang="en-US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원칙 </a:t>
            </a:r>
            <a:r>
              <a:rPr lang="en-US" altLang="ko-KR" sz="165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: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0" name="object 202">
            <a:extLst>
              <a:ext uri="{FF2B5EF4-FFF2-40B4-BE49-F238E27FC236}">
                <a16:creationId xmlns:a16="http://schemas.microsoft.com/office/drawing/2014/main" id="{3D368BF3-A3A1-475A-ADA0-AFB5FDCCC4D7}"/>
              </a:ext>
            </a:extLst>
          </p:cNvPr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151" name="object 184">
            <a:extLst>
              <a:ext uri="{FF2B5EF4-FFF2-40B4-BE49-F238E27FC236}">
                <a16:creationId xmlns:a16="http://schemas.microsoft.com/office/drawing/2014/main" id="{6F3380F1-BCD3-4280-98BC-492FB6EAA8EF}"/>
              </a:ext>
            </a:extLst>
          </p:cNvPr>
          <p:cNvSpPr txBox="1"/>
          <p:nvPr/>
        </p:nvSpPr>
        <p:spPr>
          <a:xfrm>
            <a:off x="1610286" y="869470"/>
            <a:ext cx="1050363" cy="683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lang="en-US" altLang="ko-KR" sz="2450" spc="20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52" name="object 4">
            <a:extLst>
              <a:ext uri="{FF2B5EF4-FFF2-40B4-BE49-F238E27FC236}">
                <a16:creationId xmlns:a16="http://schemas.microsoft.com/office/drawing/2014/main" id="{BFD1135B-CBEE-4A6B-BFB6-D0055EC03832}"/>
              </a:ext>
            </a:extLst>
          </p:cNvPr>
          <p:cNvSpPr txBox="1"/>
          <p:nvPr/>
        </p:nvSpPr>
        <p:spPr>
          <a:xfrm>
            <a:off x="809264" y="2489282"/>
            <a:ext cx="3178810" cy="242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1.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원칙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: 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모양이 선명하고 정보를 </a:t>
            </a:r>
            <a:r>
              <a:rPr lang="ko-KR" altLang="en-US" sz="1150" spc="-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화번위간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化繁为简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; 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기하학적인 형태를 사용하여 일치하고 대칭 하는 아이콘으로 디자인을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endParaRPr lang="en-US" altLang="ko-KR" sz="1150" spc="-5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2.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시스템 아이콘 디자인 원칙</a:t>
            </a:r>
          </a:p>
          <a:p>
            <a:pPr marL="2794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圆角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):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원각을 많이 사용하여 이질감을 피면하고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배치 위치의 수요에 따라 굵기가 다르며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화면의 구성에 따라 아이콘의 굵기와 색상 지정을 고려하도록 한다</a:t>
            </a:r>
            <a:r>
              <a:rPr lang="en-US" altLang="ko-KR" sz="1150" spc="-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12CA5AD-40AF-4835-A9C6-52941202840B}"/>
              </a:ext>
            </a:extLst>
          </p:cNvPr>
          <p:cNvSpPr txBox="1"/>
          <p:nvPr/>
        </p:nvSpPr>
        <p:spPr>
          <a:xfrm>
            <a:off x="6733858" y="854075"/>
            <a:ext cx="5468100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메인 페이지 모듈 아이콘  </a:t>
            </a:r>
            <a:r>
              <a:rPr lang="en-US" altLang="ko-KR" sz="1400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46*46px@1x.png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(</a:t>
            </a:r>
            <a:r>
              <a:rPr lang="ko-KR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Back</a:t>
            </a:r>
            <a:r>
              <a:rPr lang="ko-KR" altLang="en-US" sz="1400" b="1" dirty="0">
                <a:solidFill>
                  <a:srgbClr val="0000FF"/>
                </a:solidFill>
              </a:rPr>
              <a:t> 단은 </a:t>
            </a:r>
            <a:r>
              <a:rPr lang="en-US" altLang="ko-KR" sz="1400" b="1" dirty="0">
                <a:solidFill>
                  <a:srgbClr val="0000FF"/>
                </a:solidFill>
              </a:rPr>
              <a:t>138*138@3x 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4589E1A-53C8-45FC-923F-D9AB532DA8AC}"/>
              </a:ext>
            </a:extLst>
          </p:cNvPr>
          <p:cNvSpPr txBox="1"/>
          <p:nvPr/>
        </p:nvSpPr>
        <p:spPr>
          <a:xfrm>
            <a:off x="6733858" y="3825875"/>
            <a:ext cx="595541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스타 의료진 화면 </a:t>
            </a:r>
            <a:r>
              <a:rPr lang="en-US" altLang="ko-KR" sz="1400" b="1" dirty="0">
                <a:solidFill>
                  <a:srgbClr val="0000FF"/>
                </a:solidFill>
              </a:rPr>
              <a:t>– </a:t>
            </a:r>
            <a:r>
              <a:rPr lang="ko-KR" altLang="en-US" sz="1400" b="1" dirty="0">
                <a:solidFill>
                  <a:srgbClr val="0000FF"/>
                </a:solidFill>
              </a:rPr>
              <a:t>과별 아이콘  </a:t>
            </a:r>
            <a:r>
              <a:rPr lang="en-US" altLang="ko-KR" sz="14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40*40px@1x.png</a:t>
            </a:r>
            <a:r>
              <a:rPr lang="en-US" altLang="ko-KR" sz="1400" b="1" dirty="0">
                <a:solidFill>
                  <a:srgbClr val="0000FF"/>
                </a:solidFill>
              </a:rPr>
              <a:t> (Back</a:t>
            </a:r>
            <a:r>
              <a:rPr lang="ko-KR" altLang="en-US" sz="1400" b="1" dirty="0">
                <a:solidFill>
                  <a:srgbClr val="0000FF"/>
                </a:solidFill>
              </a:rPr>
              <a:t> 단은 </a:t>
            </a:r>
            <a:r>
              <a:rPr lang="en-US" altLang="ko-KR" sz="1400" b="1" dirty="0">
                <a:solidFill>
                  <a:srgbClr val="0000FF"/>
                </a:solidFill>
              </a:rPr>
              <a:t>120*120@3x 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3EA0FD8-DF78-43AA-87CB-5C8855092D21}"/>
              </a:ext>
            </a:extLst>
          </p:cNvPr>
          <p:cNvSpPr txBox="1"/>
          <p:nvPr/>
        </p:nvSpPr>
        <p:spPr>
          <a:xfrm>
            <a:off x="6733858" y="6489898"/>
            <a:ext cx="3526863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스타 의료진 화면 아이콘 </a:t>
            </a:r>
            <a:r>
              <a:rPr lang="en-US" altLang="ko-KR" sz="14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40*40px@1x.png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B898D-C5B3-4929-A1EA-DA396EBEB8EF}"/>
              </a:ext>
            </a:extLst>
          </p:cNvPr>
          <p:cNvSpPr txBox="1"/>
          <p:nvPr/>
        </p:nvSpPr>
        <p:spPr>
          <a:xfrm>
            <a:off x="6733858" y="8394898"/>
            <a:ext cx="565885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My </a:t>
            </a:r>
            <a:r>
              <a:rPr lang="ko-KR" altLang="en-US" sz="1400" b="1" dirty="0">
                <a:solidFill>
                  <a:srgbClr val="0000FF"/>
                </a:solidFill>
              </a:rPr>
              <a:t>페이지 </a:t>
            </a:r>
            <a:r>
              <a:rPr lang="en-US" altLang="ko-KR" sz="1400" b="1" dirty="0">
                <a:solidFill>
                  <a:srgbClr val="0000FF"/>
                </a:solidFill>
              </a:rPr>
              <a:t>– </a:t>
            </a:r>
            <a:r>
              <a:rPr lang="ko-KR" altLang="en-US" sz="1400" b="1" dirty="0">
                <a:solidFill>
                  <a:srgbClr val="0000FF"/>
                </a:solidFill>
              </a:rPr>
              <a:t>내 주문 아이콘 </a:t>
            </a:r>
            <a:r>
              <a:rPr lang="en-US" altLang="ko-KR" sz="1400" b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42*42px@1x.</a:t>
            </a:r>
            <a:r>
              <a:rPr lang="en-US" altLang="ko-KR" sz="14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altLang="ko-KR" sz="1400" b="1" dirty="0" err="1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png</a:t>
            </a:r>
            <a:r>
              <a:rPr lang="en-US" altLang="ko-KR" sz="1400" b="1" dirty="0">
                <a:solidFill>
                  <a:srgbClr val="0000FF"/>
                </a:solidFill>
              </a:rPr>
              <a:t> (Back</a:t>
            </a:r>
            <a:r>
              <a:rPr lang="ko-KR" altLang="en-US" sz="1400" b="1" dirty="0">
                <a:solidFill>
                  <a:srgbClr val="0000FF"/>
                </a:solidFill>
              </a:rPr>
              <a:t> 단은 </a:t>
            </a:r>
            <a:r>
              <a:rPr lang="en-US" altLang="ko-KR" sz="1400" b="1" dirty="0">
                <a:solidFill>
                  <a:srgbClr val="0000FF"/>
                </a:solidFill>
              </a:rPr>
              <a:t>126*126@3x )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57" name="그림 156">
            <a:extLst>
              <a:ext uri="{FF2B5EF4-FFF2-40B4-BE49-F238E27FC236}">
                <a16:creationId xmlns:a16="http://schemas.microsoft.com/office/drawing/2014/main" id="{7951E0EE-9960-4CA6-A56C-6E924A85F3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11595" r="26493" b="70565"/>
          <a:stretch/>
        </p:blipFill>
        <p:spPr>
          <a:xfrm>
            <a:off x="6733857" y="1311276"/>
            <a:ext cx="9490393" cy="2017468"/>
          </a:xfrm>
          <a:prstGeom prst="rect">
            <a:avLst/>
          </a:prstGeom>
        </p:spPr>
      </p:pic>
      <p:pic>
        <p:nvPicPr>
          <p:cNvPr id="161" name="그림 160">
            <a:extLst>
              <a:ext uri="{FF2B5EF4-FFF2-40B4-BE49-F238E27FC236}">
                <a16:creationId xmlns:a16="http://schemas.microsoft.com/office/drawing/2014/main" id="{AA8EBAE6-CB85-489E-BCF6-64E3E7B624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76955" r="53456" b="14285"/>
          <a:stretch/>
        </p:blipFill>
        <p:spPr>
          <a:xfrm>
            <a:off x="6733857" y="8702675"/>
            <a:ext cx="5468102" cy="990601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36F84C4D-E073-4F62-BC32-BBE8115CD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60110" r="71443" b="31130"/>
          <a:stretch/>
        </p:blipFill>
        <p:spPr>
          <a:xfrm>
            <a:off x="6733857" y="6797676"/>
            <a:ext cx="2784793" cy="990600"/>
          </a:xfrm>
          <a:prstGeom prst="rect">
            <a:avLst/>
          </a:prstGeom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87A7DAEB-E3BB-4B28-97F2-28B22CECE4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890" t="38548" r="32112" b="47302"/>
          <a:stretch/>
        </p:blipFill>
        <p:spPr>
          <a:xfrm>
            <a:off x="6733857" y="4359276"/>
            <a:ext cx="8652194" cy="160020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0959691-6493-4445-BD6A-00D18BB38698}"/>
              </a:ext>
            </a:extLst>
          </p:cNvPr>
          <p:cNvSpPr txBox="1"/>
          <p:nvPr/>
        </p:nvSpPr>
        <p:spPr>
          <a:xfrm>
            <a:off x="66230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5D23EAA-69A5-47D6-9E06-D8498396CAF0}"/>
              </a:ext>
            </a:extLst>
          </p:cNvPr>
          <p:cNvSpPr txBox="1"/>
          <p:nvPr/>
        </p:nvSpPr>
        <p:spPr>
          <a:xfrm>
            <a:off x="75882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진료상담</a:t>
            </a:r>
            <a:endParaRPr lang="zh-CN" alt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89C1E0-E7DB-48E6-83EC-9A35B56A7E77}"/>
              </a:ext>
            </a:extLst>
          </p:cNvPr>
          <p:cNvSpPr txBox="1"/>
          <p:nvPr/>
        </p:nvSpPr>
        <p:spPr>
          <a:xfrm>
            <a:off x="85534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160 </a:t>
            </a:r>
            <a:r>
              <a:rPr lang="ko-KR" altLang="en-US" sz="1200" dirty="0"/>
              <a:t>약국</a:t>
            </a:r>
            <a:endParaRPr lang="zh-CN" altLang="en-US" sz="12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04E8C1B-54BC-4E50-84A0-275A3B80E9A1}"/>
              </a:ext>
            </a:extLst>
          </p:cNvPr>
          <p:cNvSpPr txBox="1"/>
          <p:nvPr/>
        </p:nvSpPr>
        <p:spPr>
          <a:xfrm>
            <a:off x="95186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 가이드</a:t>
            </a:r>
            <a:endParaRPr lang="zh-CN" alt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539B00E-C9B7-44B6-BFA5-FB0870E692D0}"/>
              </a:ext>
            </a:extLst>
          </p:cNvPr>
          <p:cNvSpPr txBox="1"/>
          <p:nvPr/>
        </p:nvSpPr>
        <p:spPr>
          <a:xfrm>
            <a:off x="104838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건강검진</a:t>
            </a:r>
            <a:endParaRPr lang="zh-CN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5FC0824-D96C-4639-9BD6-1B7DC7DCD0FC}"/>
              </a:ext>
            </a:extLst>
          </p:cNvPr>
          <p:cNvSpPr txBox="1"/>
          <p:nvPr/>
        </p:nvSpPr>
        <p:spPr>
          <a:xfrm>
            <a:off x="114490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산모조리</a:t>
            </a:r>
            <a:endParaRPr lang="zh-CN" alt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5E4E845-2AB0-4785-BF39-C629193F6650}"/>
              </a:ext>
            </a:extLst>
          </p:cNvPr>
          <p:cNvSpPr txBox="1"/>
          <p:nvPr/>
        </p:nvSpPr>
        <p:spPr>
          <a:xfrm>
            <a:off x="124142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국제의료</a:t>
            </a:r>
            <a:endParaRPr lang="zh-CN" alt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CA1CC09-E0B9-41F6-8A6D-ADFE18058142}"/>
              </a:ext>
            </a:extLst>
          </p:cNvPr>
          <p:cNvSpPr txBox="1"/>
          <p:nvPr/>
        </p:nvSpPr>
        <p:spPr>
          <a:xfrm>
            <a:off x="133794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3FBDF0C-E3D9-4622-9E67-F7181397F5F4}"/>
              </a:ext>
            </a:extLst>
          </p:cNvPr>
          <p:cNvSpPr txBox="1"/>
          <p:nvPr/>
        </p:nvSpPr>
        <p:spPr>
          <a:xfrm>
            <a:off x="143446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중의학</a:t>
            </a:r>
            <a:endParaRPr lang="zh-CN" alt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89AD515-B1E7-4B75-9996-007A7DAB096F}"/>
              </a:ext>
            </a:extLst>
          </p:cNvPr>
          <p:cNvSpPr txBox="1"/>
          <p:nvPr/>
        </p:nvSpPr>
        <p:spPr>
          <a:xfrm>
            <a:off x="15309850" y="2043986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 인기 상품</a:t>
            </a:r>
            <a:endParaRPr lang="zh-CN" alt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57A899B-F1E3-4922-899C-C00B62EBCAAB}"/>
              </a:ext>
            </a:extLst>
          </p:cNvPr>
          <p:cNvSpPr txBox="1"/>
          <p:nvPr/>
        </p:nvSpPr>
        <p:spPr>
          <a:xfrm>
            <a:off x="66484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 미용</a:t>
            </a:r>
            <a:endParaRPr lang="zh-CN" alt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8C54158-5F16-4893-8EEE-A82A21B5C431}"/>
              </a:ext>
            </a:extLst>
          </p:cNvPr>
          <p:cNvSpPr txBox="1"/>
          <p:nvPr/>
        </p:nvSpPr>
        <p:spPr>
          <a:xfrm>
            <a:off x="76136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할부대출</a:t>
            </a:r>
            <a:endParaRPr lang="zh-CN" altLang="en-US" sz="12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C378114-99EA-4C89-AEFE-A52E9E4C7D90}"/>
              </a:ext>
            </a:extLst>
          </p:cNvPr>
          <p:cNvSpPr txBox="1"/>
          <p:nvPr/>
        </p:nvSpPr>
        <p:spPr>
          <a:xfrm>
            <a:off x="85788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치과</a:t>
            </a:r>
            <a:endParaRPr lang="zh-CN" altLang="en-US" sz="12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D3E2910-4441-493F-B5A1-91826D51FF3B}"/>
              </a:ext>
            </a:extLst>
          </p:cNvPr>
          <p:cNvSpPr txBox="1"/>
          <p:nvPr/>
        </p:nvSpPr>
        <p:spPr>
          <a:xfrm>
            <a:off x="95440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간호</a:t>
            </a:r>
            <a:endParaRPr lang="zh-CN" alt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188453B-83B1-4819-8172-77E61DA8202A}"/>
              </a:ext>
            </a:extLst>
          </p:cNvPr>
          <p:cNvSpPr txBox="1"/>
          <p:nvPr/>
        </p:nvSpPr>
        <p:spPr>
          <a:xfrm>
            <a:off x="105092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부인과</a:t>
            </a:r>
            <a:endParaRPr lang="zh-CN" alt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407149B-8166-4FE7-A552-EF304AF93860}"/>
              </a:ext>
            </a:extLst>
          </p:cNvPr>
          <p:cNvSpPr txBox="1"/>
          <p:nvPr/>
        </p:nvSpPr>
        <p:spPr>
          <a:xfrm>
            <a:off x="114744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비뇨기과</a:t>
            </a:r>
            <a:endParaRPr lang="zh-CN" alt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B98606-2E54-441C-A271-8BAF09CE6FB6}"/>
              </a:ext>
            </a:extLst>
          </p:cNvPr>
          <p:cNvSpPr txBox="1"/>
          <p:nvPr/>
        </p:nvSpPr>
        <p:spPr>
          <a:xfrm>
            <a:off x="124396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산부인과</a:t>
            </a:r>
            <a:endParaRPr lang="zh-CN" alt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FFD70E4-7E17-4930-9D15-325996F03057}"/>
              </a:ext>
            </a:extLst>
          </p:cNvPr>
          <p:cNvSpPr txBox="1"/>
          <p:nvPr/>
        </p:nvSpPr>
        <p:spPr>
          <a:xfrm>
            <a:off x="134048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안과</a:t>
            </a:r>
            <a:endParaRPr lang="zh-CN" altLang="en-US" sz="12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F2FBC25-E281-4697-AFA6-DB3133D3F182}"/>
              </a:ext>
            </a:extLst>
          </p:cNvPr>
          <p:cNvSpPr txBox="1"/>
          <p:nvPr/>
        </p:nvSpPr>
        <p:spPr>
          <a:xfrm>
            <a:off x="143700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피부과</a:t>
            </a:r>
            <a:endParaRPr lang="zh-CN" altLang="en-US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FB298D-9C47-48E7-BC5D-F36D79FB3EC3}"/>
              </a:ext>
            </a:extLst>
          </p:cNvPr>
          <p:cNvSpPr txBox="1"/>
          <p:nvPr/>
        </p:nvSpPr>
        <p:spPr>
          <a:xfrm>
            <a:off x="15335250" y="3033610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유아과</a:t>
            </a:r>
            <a:endParaRPr lang="zh-CN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52DDE0D-6777-4212-8487-DFD3F3E5EDF9}"/>
              </a:ext>
            </a:extLst>
          </p:cNvPr>
          <p:cNvSpPr txBox="1"/>
          <p:nvPr/>
        </p:nvSpPr>
        <p:spPr>
          <a:xfrm>
            <a:off x="6733857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 err="1"/>
              <a:t>중의학</a:t>
            </a:r>
            <a:endParaRPr lang="zh-CN" altLang="en-US" sz="12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1C3972B-54CC-403B-A49C-0A28AD8E349C}"/>
              </a:ext>
            </a:extLst>
          </p:cNvPr>
          <p:cNvSpPr txBox="1"/>
          <p:nvPr/>
        </p:nvSpPr>
        <p:spPr>
          <a:xfrm>
            <a:off x="7460355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부인과</a:t>
            </a:r>
            <a:endParaRPr lang="zh-CN" altLang="en-US" sz="12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AA7CB76-A625-4C6B-8A33-0E196E8DDB7F}"/>
              </a:ext>
            </a:extLst>
          </p:cNvPr>
          <p:cNvSpPr txBox="1"/>
          <p:nvPr/>
        </p:nvSpPr>
        <p:spPr>
          <a:xfrm>
            <a:off x="8186853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산부인과</a:t>
            </a:r>
            <a:endParaRPr lang="zh-CN" altLang="en-US" sz="12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6053293-766F-4E09-97E1-BB284E01E3C4}"/>
              </a:ext>
            </a:extLst>
          </p:cNvPr>
          <p:cNvSpPr txBox="1"/>
          <p:nvPr/>
        </p:nvSpPr>
        <p:spPr>
          <a:xfrm>
            <a:off x="8913351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유아과</a:t>
            </a:r>
            <a:endParaRPr lang="zh-CN" altLang="en-US" sz="1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9422E5E-3F28-4273-A43E-39FD4046E103}"/>
              </a:ext>
            </a:extLst>
          </p:cNvPr>
          <p:cNvSpPr txBox="1"/>
          <p:nvPr/>
        </p:nvSpPr>
        <p:spPr>
          <a:xfrm>
            <a:off x="9639849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피부과</a:t>
            </a:r>
            <a:endParaRPr lang="zh-CN" altLang="en-US" sz="12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E9A8C6E-DE24-4B5E-9D1A-C438FBA5DCF2}"/>
              </a:ext>
            </a:extLst>
          </p:cNvPr>
          <p:cNvSpPr txBox="1"/>
          <p:nvPr/>
        </p:nvSpPr>
        <p:spPr>
          <a:xfrm>
            <a:off x="10366347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치과</a:t>
            </a:r>
            <a:endParaRPr lang="zh-CN" altLang="en-US" sz="12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AEEA6DF-2D7A-429D-9B63-D5F88B3611F8}"/>
              </a:ext>
            </a:extLst>
          </p:cNvPr>
          <p:cNvSpPr txBox="1"/>
          <p:nvPr/>
        </p:nvSpPr>
        <p:spPr>
          <a:xfrm>
            <a:off x="11092845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비뇨기과</a:t>
            </a:r>
            <a:endParaRPr lang="zh-CN" altLang="en-US" sz="12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8F8DEA6-55B7-425F-8B2B-D5CB1DCD4786}"/>
              </a:ext>
            </a:extLst>
          </p:cNvPr>
          <p:cNvSpPr txBox="1"/>
          <p:nvPr/>
        </p:nvSpPr>
        <p:spPr>
          <a:xfrm>
            <a:off x="11819343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소화기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내과</a:t>
            </a:r>
            <a:endParaRPr lang="zh-CN" altLang="en-US" sz="12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4F5207D-47CD-4F7D-8BEA-06D3BAAD1246}"/>
              </a:ext>
            </a:extLst>
          </p:cNvPr>
          <p:cNvSpPr txBox="1"/>
          <p:nvPr/>
        </p:nvSpPr>
        <p:spPr>
          <a:xfrm>
            <a:off x="12545841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일반내과</a:t>
            </a:r>
            <a:endParaRPr lang="zh-CN" alt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976568C-3779-4402-B9C0-29E8479D9A59}"/>
              </a:ext>
            </a:extLst>
          </p:cNvPr>
          <p:cNvSpPr txBox="1"/>
          <p:nvPr/>
        </p:nvSpPr>
        <p:spPr>
          <a:xfrm>
            <a:off x="13272339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건강검진</a:t>
            </a:r>
            <a:endParaRPr lang="zh-CN" altLang="en-US" sz="12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9B8BBA-8779-4C8F-A923-5255A1868135}"/>
              </a:ext>
            </a:extLst>
          </p:cNvPr>
          <p:cNvSpPr txBox="1"/>
          <p:nvPr/>
        </p:nvSpPr>
        <p:spPr>
          <a:xfrm>
            <a:off x="13998837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안과</a:t>
            </a:r>
            <a:endParaRPr lang="zh-CN" altLang="en-US" sz="12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CD26145-3580-4EDD-BE20-64E59E5B2B28}"/>
              </a:ext>
            </a:extLst>
          </p:cNvPr>
          <p:cNvSpPr txBox="1"/>
          <p:nvPr/>
        </p:nvSpPr>
        <p:spPr>
          <a:xfrm>
            <a:off x="14725332" y="4836066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1200" dirty="0"/>
              <a:t>More</a:t>
            </a:r>
            <a:endParaRPr lang="zh-CN" altLang="en-US" sz="12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082850E-3B84-4418-A855-A299ED006E61}"/>
              </a:ext>
            </a:extLst>
          </p:cNvPr>
          <p:cNvSpPr txBox="1"/>
          <p:nvPr/>
        </p:nvSpPr>
        <p:spPr>
          <a:xfrm>
            <a:off x="6733857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6BE5B8B-4152-4F89-9666-11B3BEFB6753}"/>
              </a:ext>
            </a:extLst>
          </p:cNvPr>
          <p:cNvSpPr txBox="1"/>
          <p:nvPr/>
        </p:nvSpPr>
        <p:spPr>
          <a:xfrm>
            <a:off x="7460355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약국</a:t>
            </a:r>
            <a:endParaRPr lang="zh-CN" altLang="en-US" sz="12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84E9E26-BA91-46F2-B5E0-6D4D32CF227D}"/>
              </a:ext>
            </a:extLst>
          </p:cNvPr>
          <p:cNvSpPr txBox="1"/>
          <p:nvPr/>
        </p:nvSpPr>
        <p:spPr>
          <a:xfrm>
            <a:off x="8186853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진료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가이드</a:t>
            </a:r>
            <a:endParaRPr lang="zh-CN" altLang="en-US" sz="12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DB24FEA-CE54-4FEE-9D79-35EA49BFA132}"/>
              </a:ext>
            </a:extLst>
          </p:cNvPr>
          <p:cNvSpPr txBox="1"/>
          <p:nvPr/>
        </p:nvSpPr>
        <p:spPr>
          <a:xfrm>
            <a:off x="8913351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보험</a:t>
            </a:r>
            <a:endParaRPr lang="zh-CN" altLang="en-US" sz="12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B801382-EC51-43BB-986B-6996B9A26299}"/>
              </a:ext>
            </a:extLst>
          </p:cNvPr>
          <p:cNvSpPr txBox="1"/>
          <p:nvPr/>
        </p:nvSpPr>
        <p:spPr>
          <a:xfrm>
            <a:off x="9639849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할부대출</a:t>
            </a:r>
            <a:endParaRPr lang="zh-CN" altLang="en-US" sz="12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5209939-F356-44DF-8128-2F147C59EFF0}"/>
              </a:ext>
            </a:extLst>
          </p:cNvPr>
          <p:cNvSpPr txBox="1"/>
          <p:nvPr/>
        </p:nvSpPr>
        <p:spPr>
          <a:xfrm>
            <a:off x="10366347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산모조리</a:t>
            </a:r>
            <a:endParaRPr lang="zh-CN" altLang="en-US" sz="12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F4A5425-3642-42E4-AB9D-6F0A1192FBE2}"/>
              </a:ext>
            </a:extLst>
          </p:cNvPr>
          <p:cNvSpPr txBox="1"/>
          <p:nvPr/>
        </p:nvSpPr>
        <p:spPr>
          <a:xfrm>
            <a:off x="11092845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인기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상품</a:t>
            </a:r>
            <a:endParaRPr lang="zh-CN" alt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14E8701-FE21-4420-BD9E-D7357CBB2525}"/>
              </a:ext>
            </a:extLst>
          </p:cNvPr>
          <p:cNvSpPr txBox="1"/>
          <p:nvPr/>
        </p:nvSpPr>
        <p:spPr>
          <a:xfrm>
            <a:off x="11819343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 미용</a:t>
            </a:r>
            <a:endParaRPr lang="zh-CN" altLang="en-US" sz="12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30427FF-7604-4B73-A8C3-F4888E21DD1D}"/>
              </a:ext>
            </a:extLst>
          </p:cNvPr>
          <p:cNvSpPr txBox="1"/>
          <p:nvPr/>
        </p:nvSpPr>
        <p:spPr>
          <a:xfrm>
            <a:off x="12545841" y="5642541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간호</a:t>
            </a:r>
            <a:endParaRPr lang="zh-CN" altLang="en-US" sz="12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688DF93-2A6D-4F6C-B606-925A29713D25}"/>
              </a:ext>
            </a:extLst>
          </p:cNvPr>
          <p:cNvSpPr txBox="1"/>
          <p:nvPr/>
        </p:nvSpPr>
        <p:spPr>
          <a:xfrm>
            <a:off x="6657975" y="7500778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의료진 상담</a:t>
            </a:r>
            <a:endParaRPr lang="zh-CN" altLang="en-US" sz="12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34BAEAB-DBE1-4904-9F45-B362EE5E5622}"/>
              </a:ext>
            </a:extLst>
          </p:cNvPr>
          <p:cNvSpPr txBox="1"/>
          <p:nvPr/>
        </p:nvSpPr>
        <p:spPr>
          <a:xfrm>
            <a:off x="7623175" y="7500778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개인의사</a:t>
            </a:r>
            <a:endParaRPr lang="zh-CN" altLang="en-US" sz="12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C6DEB97-C7E9-4984-BAD1-FC58214EFEB3}"/>
              </a:ext>
            </a:extLst>
          </p:cNvPr>
          <p:cNvSpPr txBox="1"/>
          <p:nvPr/>
        </p:nvSpPr>
        <p:spPr>
          <a:xfrm>
            <a:off x="8588375" y="7500778"/>
            <a:ext cx="9906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온라인 진료</a:t>
            </a:r>
            <a:endParaRPr lang="zh-CN" altLang="en-US" sz="12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B76DD71-1F5A-495F-98C9-9998BF0D10F6}"/>
              </a:ext>
            </a:extLst>
          </p:cNvPr>
          <p:cNvSpPr txBox="1"/>
          <p:nvPr/>
        </p:nvSpPr>
        <p:spPr>
          <a:xfrm>
            <a:off x="67500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</a:t>
            </a:r>
            <a:endParaRPr lang="zh-CN" altLang="en-US" sz="12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E755222-8727-42C0-BDCF-633CB6CFEF90}"/>
              </a:ext>
            </a:extLst>
          </p:cNvPr>
          <p:cNvSpPr txBox="1"/>
          <p:nvPr/>
        </p:nvSpPr>
        <p:spPr>
          <a:xfrm>
            <a:off x="75882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예약 추가</a:t>
            </a:r>
            <a:endParaRPr lang="zh-CN" altLang="en-US" sz="12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2C1966E-AE0A-4696-B64E-D76A820DA450}"/>
              </a:ext>
            </a:extLst>
          </p:cNvPr>
          <p:cNvSpPr txBox="1"/>
          <p:nvPr/>
        </p:nvSpPr>
        <p:spPr>
          <a:xfrm>
            <a:off x="82994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상담</a:t>
            </a:r>
            <a:endParaRPr lang="zh-CN" altLang="en-US" sz="12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934AB0F-8092-480D-B289-316911246830}"/>
              </a:ext>
            </a:extLst>
          </p:cNvPr>
          <p:cNvSpPr txBox="1"/>
          <p:nvPr/>
        </p:nvSpPr>
        <p:spPr>
          <a:xfrm>
            <a:off x="91122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개인의사</a:t>
            </a:r>
            <a:endParaRPr lang="zh-CN" altLang="en-US" sz="12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D58D6A2-4FB5-4820-A0A9-BB2A27BD19DF}"/>
              </a:ext>
            </a:extLst>
          </p:cNvPr>
          <p:cNvSpPr txBox="1"/>
          <p:nvPr/>
        </p:nvSpPr>
        <p:spPr>
          <a:xfrm>
            <a:off x="98996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약품</a:t>
            </a:r>
            <a:endParaRPr lang="zh-CN" altLang="en-US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55D2D67-A951-4B57-B134-F2CBC6BB6C15}"/>
              </a:ext>
            </a:extLst>
          </p:cNvPr>
          <p:cNvSpPr txBox="1"/>
          <p:nvPr/>
        </p:nvSpPr>
        <p:spPr>
          <a:xfrm>
            <a:off x="107124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처방</a:t>
            </a:r>
            <a:endParaRPr lang="zh-CN" altLang="en-US" sz="12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717D0F8-BAE0-4D00-A8F1-1BB7338F44A5}"/>
              </a:ext>
            </a:extLst>
          </p:cNvPr>
          <p:cNvSpPr txBox="1"/>
          <p:nvPr/>
        </p:nvSpPr>
        <p:spPr>
          <a:xfrm>
            <a:off x="11550650" y="9412129"/>
            <a:ext cx="635000" cy="184666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ko-KR" altLang="en-US" sz="1200" dirty="0"/>
              <a:t>마음표현</a:t>
            </a:r>
            <a:r>
              <a:rPr lang="en-US" altLang="ko-KR" sz="1200" dirty="0"/>
              <a:t>(</a:t>
            </a:r>
            <a:r>
              <a:rPr lang="zh-CN" altLang="en-US" sz="1200" dirty="0"/>
              <a:t>送心意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225415" cy="11308715"/>
          </a:xfrm>
          <a:custGeom>
            <a:avLst/>
            <a:gdLst/>
            <a:ahLst/>
            <a:cxnLst/>
            <a:rect l="l" t="t" r="r" b="b"/>
            <a:pathLst>
              <a:path w="5225415" h="11308715">
                <a:moveTo>
                  <a:pt x="0" y="11308556"/>
                </a:moveTo>
                <a:lnTo>
                  <a:pt x="5224971" y="11308556"/>
                </a:lnTo>
                <a:lnTo>
                  <a:pt x="5224971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FAFAFA">
              <a:alpha val="3813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264" y="804029"/>
            <a:ext cx="77978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6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03</a:t>
            </a:r>
            <a:endParaRPr sz="49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286" y="869470"/>
            <a:ext cx="974163" cy="65787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ko-KR" altLang="en-US" sz="2450" spc="2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아이콘</a:t>
            </a:r>
            <a:endParaRPr sz="2450" dirty="0">
              <a:latin typeface="Malgun Gothic" panose="020B0503020000020004" pitchFamily="34" charset="-127"/>
              <a:ea typeface="Malgun Gothic" panose="020B0503020000020004" pitchFamily="34" charset="-127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16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ICONS</a:t>
            </a:r>
            <a:endParaRPr sz="130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970" y="2442808"/>
            <a:ext cx="3208700" cy="8407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645"/>
              </a:spcBef>
            </a:pP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도날드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노먼이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《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심리학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3-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정서적 디자인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》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에서 세 차원으로 구분한다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본능적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(Visceral)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instinct</a:t>
            </a:r>
            <a:r>
              <a:rPr lang="en-US" altLang="zh-CN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), 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행동적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(Behavioral) 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behavior</a:t>
            </a:r>
            <a:r>
              <a:rPr lang="en-US" altLang="zh-CN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),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반성적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en-US" altLang="zh-CN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Reflective) </a:t>
            </a:r>
            <a:r>
              <a:rPr lang="ko-KR" altLang="en-US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디자인 </a:t>
            </a:r>
            <a:r>
              <a:rPr lang="en-US" altLang="ko-KR"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sz="1150" spc="-2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reflect</a:t>
            </a:r>
            <a:r>
              <a:rPr lang="en-US" altLang="zh-CN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4970" y="3446405"/>
            <a:ext cx="3103880" cy="497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본능적 디자인은 ‘의식하기 전과 사고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思考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하기 전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(pre-thought)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의 단계’ 로 외관요소와 첫인상을 형성하는 기초이므로 제품이 사람들에게 </a:t>
            </a:r>
            <a:r>
              <a:rPr lang="ko-KR" altLang="en-US" sz="1150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가져다주는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최초의 인상을 강조하는 것이므로 제품의 외관과 촉감을 위주로 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zh-CN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행동적 디자인은 제품의 사용 및 체험과 관련되고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기능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성능 및 가용성을 포함한다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반성적 디자인은 의식과 더 고급 적인 감각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정서 및 지각을 말한다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이래서야 사상과 감정에 완전 어울러 질 수가 있으며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보다 낮은 본능적과 행동적 디자인은 감정만 포함되고 해석 또는 의식은 제외 되였다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해석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이해와 추리는 반성적에 속한다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ko-KR" sz="1150" dirty="0">
              <a:solidFill>
                <a:srgbClr val="666666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r>
              <a:rPr lang="ko-KR" altLang="en-US" sz="1150" spc="-45" dirty="0" err="1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환자용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제품 화면의 공백에는 모두 만화인형 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("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小六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")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으로 제품의 정서적 요소를 증가한다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 </a:t>
            </a:r>
            <a:r>
              <a:rPr lang="ko-KR" altLang="en-US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향후 더 많은 방향성에서 만화 인형을 사용하여 제품의 취미성을 다양화를 고려하고 있다</a:t>
            </a:r>
            <a:r>
              <a:rPr lang="en-US" altLang="ko-KR" sz="1150" spc="-45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endParaRPr lang="ko-KR" altLang="en-US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lang="en-US" altLang="zh-CN"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  <a:p>
            <a:pPr marL="12700" marR="5080">
              <a:lnSpc>
                <a:spcPct val="119500"/>
              </a:lnSpc>
              <a:spcBef>
                <a:spcPts val="100"/>
              </a:spcBef>
            </a:pP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16546" y="2041822"/>
            <a:ext cx="1570632" cy="1570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9447" y="2041822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84856" y="3506608"/>
            <a:ext cx="370205" cy="60960"/>
          </a:xfrm>
          <a:custGeom>
            <a:avLst/>
            <a:gdLst/>
            <a:ahLst/>
            <a:cxnLst/>
            <a:rect l="l" t="t" r="r" b="b"/>
            <a:pathLst>
              <a:path w="370204" h="60960">
                <a:moveTo>
                  <a:pt x="256737" y="2374"/>
                </a:moveTo>
                <a:lnTo>
                  <a:pt x="112876" y="2374"/>
                </a:lnTo>
                <a:lnTo>
                  <a:pt x="54132" y="8850"/>
                </a:lnTo>
                <a:lnTo>
                  <a:pt x="14524" y="18455"/>
                </a:lnTo>
                <a:lnTo>
                  <a:pt x="0" y="30214"/>
                </a:lnTo>
                <a:lnTo>
                  <a:pt x="14524" y="41974"/>
                </a:lnTo>
                <a:lnTo>
                  <a:pt x="54132" y="51578"/>
                </a:lnTo>
                <a:lnTo>
                  <a:pt x="112876" y="58054"/>
                </a:lnTo>
                <a:lnTo>
                  <a:pt x="184998" y="60423"/>
                </a:lnTo>
                <a:lnTo>
                  <a:pt x="256737" y="58054"/>
                </a:lnTo>
                <a:lnTo>
                  <a:pt x="315474" y="51578"/>
                </a:lnTo>
                <a:lnTo>
                  <a:pt x="355075" y="41974"/>
                </a:lnTo>
                <a:lnTo>
                  <a:pt x="369597" y="30214"/>
                </a:lnTo>
                <a:lnTo>
                  <a:pt x="355075" y="18455"/>
                </a:lnTo>
                <a:lnTo>
                  <a:pt x="315474" y="8850"/>
                </a:lnTo>
                <a:lnTo>
                  <a:pt x="256737" y="2374"/>
                </a:lnTo>
                <a:close/>
              </a:path>
              <a:path w="370204" h="60960">
                <a:moveTo>
                  <a:pt x="184807" y="0"/>
                </a:moveTo>
                <a:lnTo>
                  <a:pt x="112876" y="2374"/>
                </a:lnTo>
                <a:lnTo>
                  <a:pt x="256737" y="2374"/>
                </a:lnTo>
                <a:lnTo>
                  <a:pt x="184807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06417" y="3352475"/>
            <a:ext cx="321310" cy="184785"/>
          </a:xfrm>
          <a:custGeom>
            <a:avLst/>
            <a:gdLst/>
            <a:ahLst/>
            <a:cxnLst/>
            <a:rect l="l" t="t" r="r" b="b"/>
            <a:pathLst>
              <a:path w="321309" h="184785">
                <a:moveTo>
                  <a:pt x="321136" y="0"/>
                </a:moveTo>
                <a:lnTo>
                  <a:pt x="70965" y="0"/>
                </a:lnTo>
                <a:lnTo>
                  <a:pt x="20181" y="2497"/>
                </a:lnTo>
                <a:lnTo>
                  <a:pt x="0" y="25565"/>
                </a:lnTo>
                <a:lnTo>
                  <a:pt x="3986" y="42323"/>
                </a:lnTo>
                <a:lnTo>
                  <a:pt x="14893" y="81618"/>
                </a:lnTo>
                <a:lnTo>
                  <a:pt x="31142" y="126985"/>
                </a:lnTo>
                <a:lnTo>
                  <a:pt x="51154" y="161958"/>
                </a:lnTo>
                <a:lnTo>
                  <a:pt x="80929" y="184563"/>
                </a:lnTo>
                <a:lnTo>
                  <a:pt x="98206" y="175667"/>
                </a:lnTo>
                <a:lnTo>
                  <a:pt x="101555" y="170996"/>
                </a:lnTo>
                <a:lnTo>
                  <a:pt x="109200" y="157914"/>
                </a:lnTo>
                <a:lnTo>
                  <a:pt x="117543" y="137824"/>
                </a:lnTo>
                <a:lnTo>
                  <a:pt x="122981" y="112128"/>
                </a:lnTo>
                <a:lnTo>
                  <a:pt x="192577" y="112128"/>
                </a:lnTo>
                <a:lnTo>
                  <a:pt x="199772" y="110887"/>
                </a:lnTo>
                <a:lnTo>
                  <a:pt x="302886" y="110887"/>
                </a:lnTo>
                <a:lnTo>
                  <a:pt x="305639" y="100390"/>
                </a:lnTo>
                <a:lnTo>
                  <a:pt x="312316" y="71481"/>
                </a:lnTo>
                <a:lnTo>
                  <a:pt x="318760" y="34865"/>
                </a:lnTo>
                <a:lnTo>
                  <a:pt x="321136" y="0"/>
                </a:lnTo>
                <a:close/>
              </a:path>
              <a:path w="321309" h="184785">
                <a:moveTo>
                  <a:pt x="302886" y="110887"/>
                </a:moveTo>
                <a:lnTo>
                  <a:pt x="199772" y="110887"/>
                </a:lnTo>
                <a:lnTo>
                  <a:pt x="203759" y="121242"/>
                </a:lnTo>
                <a:lnTo>
                  <a:pt x="214943" y="144210"/>
                </a:lnTo>
                <a:lnTo>
                  <a:pt x="232163" y="167646"/>
                </a:lnTo>
                <a:lnTo>
                  <a:pt x="254257" y="179406"/>
                </a:lnTo>
                <a:lnTo>
                  <a:pt x="259191" y="179231"/>
                </a:lnTo>
                <a:lnTo>
                  <a:pt x="271439" y="173334"/>
                </a:lnTo>
                <a:lnTo>
                  <a:pt x="287173" y="153653"/>
                </a:lnTo>
                <a:lnTo>
                  <a:pt x="302561" y="112128"/>
                </a:lnTo>
                <a:lnTo>
                  <a:pt x="302886" y="110887"/>
                </a:lnTo>
                <a:close/>
              </a:path>
              <a:path w="321309" h="184785">
                <a:moveTo>
                  <a:pt x="192577" y="112128"/>
                </a:moveTo>
                <a:lnTo>
                  <a:pt x="122981" y="112128"/>
                </a:lnTo>
                <a:lnTo>
                  <a:pt x="131496" y="113160"/>
                </a:lnTo>
                <a:lnTo>
                  <a:pt x="152086" y="114777"/>
                </a:lnTo>
                <a:lnTo>
                  <a:pt x="177322" y="114759"/>
                </a:lnTo>
                <a:lnTo>
                  <a:pt x="192577" y="1121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92690" y="3109531"/>
            <a:ext cx="125730" cy="178435"/>
          </a:xfrm>
          <a:custGeom>
            <a:avLst/>
            <a:gdLst/>
            <a:ahLst/>
            <a:cxnLst/>
            <a:rect l="l" t="t" r="r" b="b"/>
            <a:pathLst>
              <a:path w="125729" h="178435">
                <a:moveTo>
                  <a:pt x="111624" y="0"/>
                </a:moveTo>
                <a:lnTo>
                  <a:pt x="90564" y="11213"/>
                </a:lnTo>
                <a:lnTo>
                  <a:pt x="53677" y="25280"/>
                </a:lnTo>
                <a:lnTo>
                  <a:pt x="12539" y="117107"/>
                </a:lnTo>
                <a:lnTo>
                  <a:pt x="9288" y="124525"/>
                </a:lnTo>
                <a:lnTo>
                  <a:pt x="3251" y="141872"/>
                </a:lnTo>
                <a:lnTo>
                  <a:pt x="0" y="161787"/>
                </a:lnTo>
                <a:lnTo>
                  <a:pt x="5108" y="176908"/>
                </a:lnTo>
                <a:lnTo>
                  <a:pt x="9231" y="178271"/>
                </a:lnTo>
                <a:lnTo>
                  <a:pt x="22294" y="176598"/>
                </a:lnTo>
                <a:lnTo>
                  <a:pt x="45342" y="163247"/>
                </a:lnTo>
                <a:lnTo>
                  <a:pt x="79418" y="129575"/>
                </a:lnTo>
                <a:lnTo>
                  <a:pt x="125237" y="75993"/>
                </a:lnTo>
                <a:lnTo>
                  <a:pt x="1116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511459" y="3113273"/>
            <a:ext cx="142875" cy="160020"/>
          </a:xfrm>
          <a:custGeom>
            <a:avLst/>
            <a:gdLst/>
            <a:ahLst/>
            <a:cxnLst/>
            <a:rect l="l" t="t" r="r" b="b"/>
            <a:pathLst>
              <a:path w="142875" h="160020">
                <a:moveTo>
                  <a:pt x="23528" y="0"/>
                </a:moveTo>
                <a:lnTo>
                  <a:pt x="0" y="32382"/>
                </a:lnTo>
                <a:lnTo>
                  <a:pt x="11141" y="79730"/>
                </a:lnTo>
                <a:lnTo>
                  <a:pt x="79254" y="138291"/>
                </a:lnTo>
                <a:lnTo>
                  <a:pt x="85235" y="142826"/>
                </a:lnTo>
                <a:lnTo>
                  <a:pt x="100157" y="152150"/>
                </a:lnTo>
                <a:lnTo>
                  <a:pt x="119492" y="159836"/>
                </a:lnTo>
                <a:lnTo>
                  <a:pt x="138707" y="159461"/>
                </a:lnTo>
                <a:lnTo>
                  <a:pt x="140468" y="157223"/>
                </a:lnTo>
                <a:lnTo>
                  <a:pt x="142578" y="149031"/>
                </a:lnTo>
                <a:lnTo>
                  <a:pt x="140275" y="132662"/>
                </a:lnTo>
                <a:lnTo>
                  <a:pt x="128802" y="105894"/>
                </a:lnTo>
                <a:lnTo>
                  <a:pt x="70594" y="21170"/>
                </a:lnTo>
                <a:lnTo>
                  <a:pt x="23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46411" y="2986500"/>
            <a:ext cx="133350" cy="225425"/>
          </a:xfrm>
          <a:custGeom>
            <a:avLst/>
            <a:gdLst/>
            <a:ahLst/>
            <a:cxnLst/>
            <a:rect l="l" t="t" r="r" b="b"/>
            <a:pathLst>
              <a:path w="133350" h="225425">
                <a:moveTo>
                  <a:pt x="131899" y="0"/>
                </a:moveTo>
                <a:lnTo>
                  <a:pt x="83196" y="22006"/>
                </a:lnTo>
                <a:lnTo>
                  <a:pt x="52802" y="51443"/>
                </a:lnTo>
                <a:lnTo>
                  <a:pt x="20158" y="95105"/>
                </a:lnTo>
                <a:lnTo>
                  <a:pt x="0" y="148577"/>
                </a:lnTo>
                <a:lnTo>
                  <a:pt x="7793" y="159366"/>
                </a:lnTo>
                <a:lnTo>
                  <a:pt x="27516" y="183731"/>
                </a:lnTo>
                <a:lnTo>
                  <a:pt x="53682" y="209676"/>
                </a:lnTo>
                <a:lnTo>
                  <a:pt x="80803" y="225199"/>
                </a:lnTo>
                <a:lnTo>
                  <a:pt x="86741" y="210700"/>
                </a:lnTo>
                <a:lnTo>
                  <a:pt x="99734" y="178593"/>
                </a:lnTo>
                <a:lnTo>
                  <a:pt x="112554" y="145961"/>
                </a:lnTo>
                <a:lnTo>
                  <a:pt x="117973" y="129890"/>
                </a:lnTo>
                <a:lnTo>
                  <a:pt x="119898" y="111181"/>
                </a:lnTo>
                <a:lnTo>
                  <a:pt x="125046" y="72764"/>
                </a:lnTo>
                <a:lnTo>
                  <a:pt x="130369" y="34874"/>
                </a:lnTo>
                <a:lnTo>
                  <a:pt x="132821" y="17747"/>
                </a:lnTo>
                <a:lnTo>
                  <a:pt x="131899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91633" y="2975919"/>
            <a:ext cx="212725" cy="226695"/>
          </a:xfrm>
          <a:custGeom>
            <a:avLst/>
            <a:gdLst/>
            <a:ahLst/>
            <a:cxnLst/>
            <a:rect l="l" t="t" r="r" b="b"/>
            <a:pathLst>
              <a:path w="212725" h="226694">
                <a:moveTo>
                  <a:pt x="81147" y="0"/>
                </a:moveTo>
                <a:lnTo>
                  <a:pt x="0" y="23663"/>
                </a:lnTo>
                <a:lnTo>
                  <a:pt x="11146" y="83464"/>
                </a:lnTo>
                <a:lnTo>
                  <a:pt x="68736" y="141397"/>
                </a:lnTo>
                <a:lnTo>
                  <a:pt x="135815" y="226596"/>
                </a:lnTo>
                <a:lnTo>
                  <a:pt x="162333" y="209881"/>
                </a:lnTo>
                <a:lnTo>
                  <a:pt x="187155" y="187685"/>
                </a:lnTo>
                <a:lnTo>
                  <a:pt x="205532" y="168292"/>
                </a:lnTo>
                <a:lnTo>
                  <a:pt x="212713" y="159987"/>
                </a:lnTo>
                <a:lnTo>
                  <a:pt x="192156" y="102267"/>
                </a:lnTo>
                <a:lnTo>
                  <a:pt x="146930" y="50907"/>
                </a:lnTo>
                <a:lnTo>
                  <a:pt x="101704" y="14090"/>
                </a:lnTo>
                <a:lnTo>
                  <a:pt x="81147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97800" y="2981836"/>
            <a:ext cx="337820" cy="408940"/>
          </a:xfrm>
          <a:custGeom>
            <a:avLst/>
            <a:gdLst/>
            <a:ahLst/>
            <a:cxnLst/>
            <a:rect l="l" t="t" r="r" b="b"/>
            <a:pathLst>
              <a:path w="337820" h="408939">
                <a:moveTo>
                  <a:pt x="252351" y="0"/>
                </a:moveTo>
                <a:lnTo>
                  <a:pt x="44284" y="15877"/>
                </a:lnTo>
                <a:lnTo>
                  <a:pt x="33819" y="55035"/>
                </a:lnTo>
                <a:lnTo>
                  <a:pt x="13514" y="151834"/>
                </a:lnTo>
                <a:lnTo>
                  <a:pt x="0" y="275261"/>
                </a:lnTo>
                <a:lnTo>
                  <a:pt x="9908" y="394303"/>
                </a:lnTo>
                <a:lnTo>
                  <a:pt x="41520" y="399281"/>
                </a:lnTo>
                <a:lnTo>
                  <a:pt x="120681" y="407502"/>
                </a:lnTo>
                <a:lnTo>
                  <a:pt x="223875" y="408891"/>
                </a:lnTo>
                <a:lnTo>
                  <a:pt x="327585" y="393376"/>
                </a:lnTo>
                <a:lnTo>
                  <a:pt x="333593" y="358979"/>
                </a:lnTo>
                <a:lnTo>
                  <a:pt x="337338" y="268870"/>
                </a:lnTo>
                <a:lnTo>
                  <a:pt x="317398" y="142670"/>
                </a:lnTo>
                <a:lnTo>
                  <a:pt x="252351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24325" y="3120323"/>
            <a:ext cx="80854" cy="116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57470" y="2187464"/>
            <a:ext cx="134994" cy="1549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546370" y="2190806"/>
            <a:ext cx="130660" cy="1655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78738" y="2131381"/>
            <a:ext cx="911225" cy="873760"/>
          </a:xfrm>
          <a:custGeom>
            <a:avLst/>
            <a:gdLst/>
            <a:ahLst/>
            <a:cxnLst/>
            <a:rect l="l" t="t" r="r" b="b"/>
            <a:pathLst>
              <a:path w="911225" h="873760">
                <a:moveTo>
                  <a:pt x="409795" y="0"/>
                </a:moveTo>
                <a:lnTo>
                  <a:pt x="244441" y="46070"/>
                </a:lnTo>
                <a:lnTo>
                  <a:pt x="197765" y="76891"/>
                </a:lnTo>
                <a:lnTo>
                  <a:pt x="162970" y="108023"/>
                </a:lnTo>
                <a:lnTo>
                  <a:pt x="127324" y="148531"/>
                </a:lnTo>
                <a:lnTo>
                  <a:pt x="87217" y="210695"/>
                </a:lnTo>
                <a:lnTo>
                  <a:pt x="38482" y="314942"/>
                </a:lnTo>
                <a:lnTo>
                  <a:pt x="0" y="464502"/>
                </a:lnTo>
                <a:lnTo>
                  <a:pt x="6739" y="639589"/>
                </a:lnTo>
                <a:lnTo>
                  <a:pt x="27605" y="693251"/>
                </a:lnTo>
                <a:lnTo>
                  <a:pt x="50730" y="727730"/>
                </a:lnTo>
                <a:lnTo>
                  <a:pt x="95469" y="772673"/>
                </a:lnTo>
                <a:lnTo>
                  <a:pt x="127101" y="796220"/>
                </a:lnTo>
                <a:lnTo>
                  <a:pt x="165633" y="818774"/>
                </a:lnTo>
                <a:lnTo>
                  <a:pt x="211609" y="839052"/>
                </a:lnTo>
                <a:lnTo>
                  <a:pt x="265572" y="855771"/>
                </a:lnTo>
                <a:lnTo>
                  <a:pt x="328066" y="867650"/>
                </a:lnTo>
                <a:lnTo>
                  <a:pt x="399634" y="873405"/>
                </a:lnTo>
                <a:lnTo>
                  <a:pt x="480819" y="871755"/>
                </a:lnTo>
                <a:lnTo>
                  <a:pt x="523507" y="868476"/>
                </a:lnTo>
                <a:lnTo>
                  <a:pt x="627121" y="847551"/>
                </a:lnTo>
                <a:lnTo>
                  <a:pt x="754990" y="792353"/>
                </a:lnTo>
                <a:lnTo>
                  <a:pt x="870442" y="686249"/>
                </a:lnTo>
                <a:lnTo>
                  <a:pt x="889516" y="650039"/>
                </a:lnTo>
                <a:lnTo>
                  <a:pt x="903732" y="598406"/>
                </a:lnTo>
                <a:lnTo>
                  <a:pt x="911065" y="536426"/>
                </a:lnTo>
                <a:lnTo>
                  <a:pt x="910387" y="499376"/>
                </a:lnTo>
                <a:lnTo>
                  <a:pt x="905337" y="457948"/>
                </a:lnTo>
                <a:lnTo>
                  <a:pt x="894806" y="411885"/>
                </a:lnTo>
                <a:lnTo>
                  <a:pt x="877687" y="360934"/>
                </a:lnTo>
                <a:lnTo>
                  <a:pt x="852872" y="304839"/>
                </a:lnTo>
                <a:lnTo>
                  <a:pt x="819253" y="243345"/>
                </a:lnTo>
                <a:lnTo>
                  <a:pt x="775722" y="176199"/>
                </a:lnTo>
                <a:lnTo>
                  <a:pt x="745452" y="139307"/>
                </a:lnTo>
                <a:lnTo>
                  <a:pt x="711568" y="104631"/>
                </a:lnTo>
                <a:lnTo>
                  <a:pt x="668699" y="69304"/>
                </a:lnTo>
                <a:lnTo>
                  <a:pt x="635430" y="49107"/>
                </a:lnTo>
                <a:lnTo>
                  <a:pt x="544627" y="13508"/>
                </a:lnTo>
                <a:lnTo>
                  <a:pt x="409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02183" y="2646836"/>
            <a:ext cx="459740" cy="219710"/>
          </a:xfrm>
          <a:custGeom>
            <a:avLst/>
            <a:gdLst/>
            <a:ahLst/>
            <a:cxnLst/>
            <a:rect l="l" t="t" r="r" b="b"/>
            <a:pathLst>
              <a:path w="459740" h="219710">
                <a:moveTo>
                  <a:pt x="229840" y="0"/>
                </a:moveTo>
                <a:lnTo>
                  <a:pt x="168740" y="3922"/>
                </a:lnTo>
                <a:lnTo>
                  <a:pt x="113836" y="14990"/>
                </a:lnTo>
                <a:lnTo>
                  <a:pt x="67319" y="32158"/>
                </a:lnTo>
                <a:lnTo>
                  <a:pt x="31380" y="54380"/>
                </a:lnTo>
                <a:lnTo>
                  <a:pt x="0" y="109796"/>
                </a:lnTo>
                <a:lnTo>
                  <a:pt x="8210" y="138984"/>
                </a:lnTo>
                <a:lnTo>
                  <a:pt x="67319" y="187434"/>
                </a:lnTo>
                <a:lnTo>
                  <a:pt x="113836" y="204602"/>
                </a:lnTo>
                <a:lnTo>
                  <a:pt x="168740" y="215670"/>
                </a:lnTo>
                <a:lnTo>
                  <a:pt x="229840" y="219592"/>
                </a:lnTo>
                <a:lnTo>
                  <a:pt x="290940" y="215670"/>
                </a:lnTo>
                <a:lnTo>
                  <a:pt x="345844" y="204602"/>
                </a:lnTo>
                <a:lnTo>
                  <a:pt x="392362" y="187434"/>
                </a:lnTo>
                <a:lnTo>
                  <a:pt x="428302" y="165212"/>
                </a:lnTo>
                <a:lnTo>
                  <a:pt x="459683" y="109796"/>
                </a:lnTo>
                <a:lnTo>
                  <a:pt x="451472" y="80608"/>
                </a:lnTo>
                <a:lnTo>
                  <a:pt x="392362" y="32158"/>
                </a:lnTo>
                <a:lnTo>
                  <a:pt x="345844" y="14990"/>
                </a:lnTo>
                <a:lnTo>
                  <a:pt x="290940" y="3922"/>
                </a:lnTo>
                <a:lnTo>
                  <a:pt x="229840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86308" y="228085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491" y="0"/>
                </a:moveTo>
                <a:lnTo>
                  <a:pt x="11295" y="1459"/>
                </a:lnTo>
                <a:lnTo>
                  <a:pt x="5417" y="5440"/>
                </a:lnTo>
                <a:lnTo>
                  <a:pt x="1453" y="11346"/>
                </a:lnTo>
                <a:lnTo>
                  <a:pt x="0" y="18583"/>
                </a:lnTo>
                <a:lnTo>
                  <a:pt x="1453" y="25820"/>
                </a:lnTo>
                <a:lnTo>
                  <a:pt x="5417" y="31727"/>
                </a:lnTo>
                <a:lnTo>
                  <a:pt x="11295" y="35708"/>
                </a:lnTo>
                <a:lnTo>
                  <a:pt x="18491" y="37167"/>
                </a:lnTo>
                <a:lnTo>
                  <a:pt x="25680" y="35708"/>
                </a:lnTo>
                <a:lnTo>
                  <a:pt x="31551" y="31727"/>
                </a:lnTo>
                <a:lnTo>
                  <a:pt x="35510" y="25820"/>
                </a:lnTo>
                <a:lnTo>
                  <a:pt x="36962" y="18583"/>
                </a:lnTo>
                <a:lnTo>
                  <a:pt x="35510" y="11346"/>
                </a:lnTo>
                <a:lnTo>
                  <a:pt x="31551" y="5440"/>
                </a:lnTo>
                <a:lnTo>
                  <a:pt x="25680" y="1459"/>
                </a:lnTo>
                <a:lnTo>
                  <a:pt x="18491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70517" y="2280858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5" h="37464">
                <a:moveTo>
                  <a:pt x="18488" y="0"/>
                </a:moveTo>
                <a:lnTo>
                  <a:pt x="11292" y="1459"/>
                </a:lnTo>
                <a:lnTo>
                  <a:pt x="5415" y="5440"/>
                </a:lnTo>
                <a:lnTo>
                  <a:pt x="1453" y="11346"/>
                </a:lnTo>
                <a:lnTo>
                  <a:pt x="0" y="18583"/>
                </a:lnTo>
                <a:lnTo>
                  <a:pt x="1453" y="25820"/>
                </a:lnTo>
                <a:lnTo>
                  <a:pt x="5415" y="31727"/>
                </a:lnTo>
                <a:lnTo>
                  <a:pt x="11292" y="35708"/>
                </a:lnTo>
                <a:lnTo>
                  <a:pt x="18488" y="37167"/>
                </a:lnTo>
                <a:lnTo>
                  <a:pt x="25676" y="35708"/>
                </a:lnTo>
                <a:lnTo>
                  <a:pt x="31548" y="31727"/>
                </a:lnTo>
                <a:lnTo>
                  <a:pt x="35509" y="25820"/>
                </a:lnTo>
                <a:lnTo>
                  <a:pt x="36962" y="18583"/>
                </a:lnTo>
                <a:lnTo>
                  <a:pt x="35509" y="11346"/>
                </a:lnTo>
                <a:lnTo>
                  <a:pt x="31548" y="5440"/>
                </a:lnTo>
                <a:lnTo>
                  <a:pt x="25676" y="1459"/>
                </a:lnTo>
                <a:lnTo>
                  <a:pt x="18488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006997" y="2402853"/>
            <a:ext cx="76835" cy="53975"/>
          </a:xfrm>
          <a:custGeom>
            <a:avLst/>
            <a:gdLst/>
            <a:ahLst/>
            <a:cxnLst/>
            <a:rect l="l" t="t" r="r" b="b"/>
            <a:pathLst>
              <a:path w="76834" h="53975">
                <a:moveTo>
                  <a:pt x="38105" y="0"/>
                </a:moveTo>
                <a:lnTo>
                  <a:pt x="23273" y="2099"/>
                </a:lnTo>
                <a:lnTo>
                  <a:pt x="11161" y="7824"/>
                </a:lnTo>
                <a:lnTo>
                  <a:pt x="2994" y="16316"/>
                </a:lnTo>
                <a:lnTo>
                  <a:pt x="0" y="26716"/>
                </a:lnTo>
                <a:lnTo>
                  <a:pt x="2994" y="37115"/>
                </a:lnTo>
                <a:lnTo>
                  <a:pt x="11161" y="45608"/>
                </a:lnTo>
                <a:lnTo>
                  <a:pt x="23273" y="51333"/>
                </a:lnTo>
                <a:lnTo>
                  <a:pt x="38105" y="53432"/>
                </a:lnTo>
                <a:lnTo>
                  <a:pt x="52946" y="51333"/>
                </a:lnTo>
                <a:lnTo>
                  <a:pt x="65063" y="45608"/>
                </a:lnTo>
                <a:lnTo>
                  <a:pt x="73232" y="37115"/>
                </a:lnTo>
                <a:lnTo>
                  <a:pt x="76226" y="26716"/>
                </a:lnTo>
                <a:lnTo>
                  <a:pt x="73232" y="16316"/>
                </a:lnTo>
                <a:lnTo>
                  <a:pt x="65063" y="7824"/>
                </a:lnTo>
                <a:lnTo>
                  <a:pt x="52946" y="2099"/>
                </a:lnTo>
                <a:lnTo>
                  <a:pt x="38105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522119" y="2402853"/>
            <a:ext cx="76835" cy="53975"/>
          </a:xfrm>
          <a:custGeom>
            <a:avLst/>
            <a:gdLst/>
            <a:ahLst/>
            <a:cxnLst/>
            <a:rect l="l" t="t" r="r" b="b"/>
            <a:pathLst>
              <a:path w="76834" h="53975">
                <a:moveTo>
                  <a:pt x="38103" y="0"/>
                </a:moveTo>
                <a:lnTo>
                  <a:pt x="23270" y="2099"/>
                </a:lnTo>
                <a:lnTo>
                  <a:pt x="11159" y="7824"/>
                </a:lnTo>
                <a:lnTo>
                  <a:pt x="2994" y="16316"/>
                </a:lnTo>
                <a:lnTo>
                  <a:pt x="0" y="26716"/>
                </a:lnTo>
                <a:lnTo>
                  <a:pt x="2994" y="37115"/>
                </a:lnTo>
                <a:lnTo>
                  <a:pt x="11159" y="45608"/>
                </a:lnTo>
                <a:lnTo>
                  <a:pt x="23270" y="51333"/>
                </a:lnTo>
                <a:lnTo>
                  <a:pt x="38103" y="53432"/>
                </a:lnTo>
                <a:lnTo>
                  <a:pt x="52943" y="51333"/>
                </a:lnTo>
                <a:lnTo>
                  <a:pt x="65062" y="45608"/>
                </a:lnTo>
                <a:lnTo>
                  <a:pt x="73232" y="37115"/>
                </a:lnTo>
                <a:lnTo>
                  <a:pt x="76228" y="26716"/>
                </a:lnTo>
                <a:lnTo>
                  <a:pt x="73232" y="16316"/>
                </a:lnTo>
                <a:lnTo>
                  <a:pt x="65062" y="7824"/>
                </a:lnTo>
                <a:lnTo>
                  <a:pt x="52943" y="2099"/>
                </a:lnTo>
                <a:lnTo>
                  <a:pt x="38103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318840" y="2952024"/>
            <a:ext cx="63500" cy="20955"/>
          </a:xfrm>
          <a:custGeom>
            <a:avLst/>
            <a:gdLst/>
            <a:ahLst/>
            <a:cxnLst/>
            <a:rect l="l" t="t" r="r" b="b"/>
            <a:pathLst>
              <a:path w="63500" h="20955">
                <a:moveTo>
                  <a:pt x="0" y="3094"/>
                </a:moveTo>
                <a:lnTo>
                  <a:pt x="24159" y="20908"/>
                </a:lnTo>
                <a:lnTo>
                  <a:pt x="44273" y="17811"/>
                </a:lnTo>
                <a:lnTo>
                  <a:pt x="58033" y="6582"/>
                </a:lnTo>
                <a:lnTo>
                  <a:pt x="58785" y="5611"/>
                </a:lnTo>
                <a:lnTo>
                  <a:pt x="22326" y="5611"/>
                </a:lnTo>
                <a:lnTo>
                  <a:pt x="6399" y="4134"/>
                </a:lnTo>
                <a:lnTo>
                  <a:pt x="0" y="3094"/>
                </a:lnTo>
                <a:close/>
              </a:path>
              <a:path w="63500" h="20955">
                <a:moveTo>
                  <a:pt x="63133" y="0"/>
                </a:moveTo>
                <a:lnTo>
                  <a:pt x="42873" y="5055"/>
                </a:lnTo>
                <a:lnTo>
                  <a:pt x="22326" y="5611"/>
                </a:lnTo>
                <a:lnTo>
                  <a:pt x="58785" y="5611"/>
                </a:lnTo>
                <a:lnTo>
                  <a:pt x="63133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91013" y="2699289"/>
            <a:ext cx="40640" cy="31750"/>
          </a:xfrm>
          <a:custGeom>
            <a:avLst/>
            <a:gdLst/>
            <a:ahLst/>
            <a:cxnLst/>
            <a:rect l="l" t="t" r="r" b="b"/>
            <a:pathLst>
              <a:path w="40640" h="31750">
                <a:moveTo>
                  <a:pt x="23620" y="0"/>
                </a:moveTo>
                <a:lnTo>
                  <a:pt x="15541" y="1301"/>
                </a:lnTo>
                <a:lnTo>
                  <a:pt x="8172" y="4860"/>
                </a:lnTo>
                <a:lnTo>
                  <a:pt x="2826" y="9934"/>
                </a:lnTo>
                <a:lnTo>
                  <a:pt x="0" y="15857"/>
                </a:lnTo>
                <a:lnTo>
                  <a:pt x="188" y="21964"/>
                </a:lnTo>
                <a:lnTo>
                  <a:pt x="3494" y="27080"/>
                </a:lnTo>
                <a:lnTo>
                  <a:pt x="9170" y="30323"/>
                </a:lnTo>
                <a:lnTo>
                  <a:pt x="16437" y="31427"/>
                </a:lnTo>
                <a:lnTo>
                  <a:pt x="24516" y="30127"/>
                </a:lnTo>
                <a:lnTo>
                  <a:pt x="31885" y="26562"/>
                </a:lnTo>
                <a:lnTo>
                  <a:pt x="37231" y="21488"/>
                </a:lnTo>
                <a:lnTo>
                  <a:pt x="40058" y="15569"/>
                </a:lnTo>
                <a:lnTo>
                  <a:pt x="39869" y="9465"/>
                </a:lnTo>
                <a:lnTo>
                  <a:pt x="36563" y="4342"/>
                </a:lnTo>
                <a:lnTo>
                  <a:pt x="30887" y="1100"/>
                </a:lnTo>
                <a:lnTo>
                  <a:pt x="2362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261406" y="1947584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854613" y="3393333"/>
            <a:ext cx="369570" cy="60325"/>
          </a:xfrm>
          <a:custGeom>
            <a:avLst/>
            <a:gdLst/>
            <a:ahLst/>
            <a:cxnLst/>
            <a:rect l="l" t="t" r="r" b="b"/>
            <a:pathLst>
              <a:path w="369569" h="60325">
                <a:moveTo>
                  <a:pt x="256478" y="2354"/>
                </a:moveTo>
                <a:lnTo>
                  <a:pt x="112763" y="2354"/>
                </a:lnTo>
                <a:lnTo>
                  <a:pt x="54078" y="8776"/>
                </a:lnTo>
                <a:lnTo>
                  <a:pt x="14509" y="18300"/>
                </a:lnTo>
                <a:lnTo>
                  <a:pt x="0" y="29962"/>
                </a:lnTo>
                <a:lnTo>
                  <a:pt x="14509" y="41624"/>
                </a:lnTo>
                <a:lnTo>
                  <a:pt x="54078" y="51148"/>
                </a:lnTo>
                <a:lnTo>
                  <a:pt x="112763" y="57570"/>
                </a:lnTo>
                <a:lnTo>
                  <a:pt x="184622" y="59925"/>
                </a:lnTo>
                <a:lnTo>
                  <a:pt x="256478" y="57570"/>
                </a:lnTo>
                <a:lnTo>
                  <a:pt x="315156" y="51148"/>
                </a:lnTo>
                <a:lnTo>
                  <a:pt x="354717" y="41624"/>
                </a:lnTo>
                <a:lnTo>
                  <a:pt x="369224" y="29962"/>
                </a:lnTo>
                <a:lnTo>
                  <a:pt x="354717" y="18300"/>
                </a:lnTo>
                <a:lnTo>
                  <a:pt x="315156" y="8776"/>
                </a:lnTo>
                <a:lnTo>
                  <a:pt x="256478" y="2354"/>
                </a:lnTo>
                <a:close/>
              </a:path>
              <a:path w="369569" h="60325">
                <a:moveTo>
                  <a:pt x="184622" y="0"/>
                </a:moveTo>
                <a:lnTo>
                  <a:pt x="112763" y="2354"/>
                </a:lnTo>
                <a:lnTo>
                  <a:pt x="256478" y="2354"/>
                </a:lnTo>
                <a:lnTo>
                  <a:pt x="184622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3253386" y="3161411"/>
            <a:ext cx="49530" cy="92710"/>
          </a:xfrm>
          <a:custGeom>
            <a:avLst/>
            <a:gdLst/>
            <a:ahLst/>
            <a:cxnLst/>
            <a:rect l="l" t="t" r="r" b="b"/>
            <a:pathLst>
              <a:path w="49530" h="92710">
                <a:moveTo>
                  <a:pt x="14847" y="0"/>
                </a:moveTo>
                <a:lnTo>
                  <a:pt x="0" y="24714"/>
                </a:lnTo>
                <a:lnTo>
                  <a:pt x="22271" y="80310"/>
                </a:lnTo>
                <a:lnTo>
                  <a:pt x="25978" y="92661"/>
                </a:lnTo>
                <a:lnTo>
                  <a:pt x="30172" y="91098"/>
                </a:lnTo>
                <a:lnTo>
                  <a:pt x="39121" y="87568"/>
                </a:lnTo>
                <a:lnTo>
                  <a:pt x="47376" y="83804"/>
                </a:lnTo>
                <a:lnTo>
                  <a:pt x="49485" y="81540"/>
                </a:lnTo>
                <a:lnTo>
                  <a:pt x="42505" y="68281"/>
                </a:lnTo>
                <a:lnTo>
                  <a:pt x="30772" y="40309"/>
                </a:lnTo>
                <a:lnTo>
                  <a:pt x="19737" y="12567"/>
                </a:lnTo>
                <a:lnTo>
                  <a:pt x="14847" y="0"/>
                </a:lnTo>
                <a:close/>
              </a:path>
            </a:pathLst>
          </a:custGeom>
          <a:solidFill>
            <a:srgbClr val="98D3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32350" y="3234303"/>
            <a:ext cx="183515" cy="182880"/>
          </a:xfrm>
          <a:custGeom>
            <a:avLst/>
            <a:gdLst/>
            <a:ahLst/>
            <a:cxnLst/>
            <a:rect l="l" t="t" r="r" b="b"/>
            <a:pathLst>
              <a:path w="183515" h="182879">
                <a:moveTo>
                  <a:pt x="91546" y="0"/>
                </a:moveTo>
                <a:lnTo>
                  <a:pt x="55915" y="7184"/>
                </a:lnTo>
                <a:lnTo>
                  <a:pt x="26815" y="26779"/>
                </a:lnTo>
                <a:lnTo>
                  <a:pt x="7195" y="55841"/>
                </a:lnTo>
                <a:lnTo>
                  <a:pt x="0" y="91430"/>
                </a:lnTo>
                <a:lnTo>
                  <a:pt x="7195" y="127019"/>
                </a:lnTo>
                <a:lnTo>
                  <a:pt x="26815" y="156081"/>
                </a:lnTo>
                <a:lnTo>
                  <a:pt x="55915" y="175675"/>
                </a:lnTo>
                <a:lnTo>
                  <a:pt x="91546" y="182860"/>
                </a:lnTo>
                <a:lnTo>
                  <a:pt x="127188" y="175675"/>
                </a:lnTo>
                <a:lnTo>
                  <a:pt x="156291" y="156081"/>
                </a:lnTo>
                <a:lnTo>
                  <a:pt x="175910" y="127019"/>
                </a:lnTo>
                <a:lnTo>
                  <a:pt x="183104" y="91430"/>
                </a:lnTo>
                <a:lnTo>
                  <a:pt x="175910" y="55841"/>
                </a:lnTo>
                <a:lnTo>
                  <a:pt x="156291" y="26779"/>
                </a:lnTo>
                <a:lnTo>
                  <a:pt x="127188" y="7184"/>
                </a:lnTo>
                <a:lnTo>
                  <a:pt x="91546" y="0"/>
                </a:lnTo>
                <a:close/>
              </a:path>
            </a:pathLst>
          </a:custGeom>
          <a:solidFill>
            <a:srgbClr val="33B2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259564" y="326149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5" h="128904">
                <a:moveTo>
                  <a:pt x="64343" y="0"/>
                </a:moveTo>
                <a:lnTo>
                  <a:pt x="39297" y="5048"/>
                </a:lnTo>
                <a:lnTo>
                  <a:pt x="18844" y="18815"/>
                </a:lnTo>
                <a:lnTo>
                  <a:pt x="5056" y="39234"/>
                </a:lnTo>
                <a:lnTo>
                  <a:pt x="0" y="64239"/>
                </a:lnTo>
                <a:lnTo>
                  <a:pt x="5056" y="89244"/>
                </a:lnTo>
                <a:lnTo>
                  <a:pt x="18844" y="109663"/>
                </a:lnTo>
                <a:lnTo>
                  <a:pt x="39297" y="123430"/>
                </a:lnTo>
                <a:lnTo>
                  <a:pt x="64343" y="128478"/>
                </a:lnTo>
                <a:lnTo>
                  <a:pt x="89383" y="123430"/>
                </a:lnTo>
                <a:lnTo>
                  <a:pt x="109833" y="109663"/>
                </a:lnTo>
                <a:lnTo>
                  <a:pt x="123620" y="89244"/>
                </a:lnTo>
                <a:lnTo>
                  <a:pt x="128676" y="64239"/>
                </a:lnTo>
                <a:lnTo>
                  <a:pt x="123620" y="39234"/>
                </a:lnTo>
                <a:lnTo>
                  <a:pt x="109833" y="18815"/>
                </a:lnTo>
                <a:lnTo>
                  <a:pt x="89383" y="5048"/>
                </a:lnTo>
                <a:lnTo>
                  <a:pt x="64343" y="0"/>
                </a:lnTo>
                <a:close/>
              </a:path>
            </a:pathLst>
          </a:custGeom>
          <a:solidFill>
            <a:srgbClr val="98D3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2593040" y="3186121"/>
            <a:ext cx="235585" cy="187960"/>
          </a:xfrm>
          <a:custGeom>
            <a:avLst/>
            <a:gdLst/>
            <a:ahLst/>
            <a:cxnLst/>
            <a:rect l="l" t="t" r="r" b="b"/>
            <a:pathLst>
              <a:path w="235584" h="187960">
                <a:moveTo>
                  <a:pt x="126819" y="6956"/>
                </a:moveTo>
                <a:lnTo>
                  <a:pt x="72669" y="22112"/>
                </a:lnTo>
                <a:lnTo>
                  <a:pt x="21182" y="86492"/>
                </a:lnTo>
                <a:lnTo>
                  <a:pt x="7621" y="126103"/>
                </a:lnTo>
                <a:lnTo>
                  <a:pt x="2628" y="145795"/>
                </a:lnTo>
                <a:lnTo>
                  <a:pt x="1603" y="148574"/>
                </a:lnTo>
                <a:lnTo>
                  <a:pt x="0" y="155058"/>
                </a:lnTo>
                <a:lnTo>
                  <a:pt x="21" y="162470"/>
                </a:lnTo>
                <a:lnTo>
                  <a:pt x="3874" y="168034"/>
                </a:lnTo>
                <a:lnTo>
                  <a:pt x="14795" y="172782"/>
                </a:lnTo>
                <a:lnTo>
                  <a:pt x="44853" y="181929"/>
                </a:lnTo>
                <a:lnTo>
                  <a:pt x="89991" y="187836"/>
                </a:lnTo>
                <a:lnTo>
                  <a:pt x="146152" y="182860"/>
                </a:lnTo>
                <a:lnTo>
                  <a:pt x="160980" y="177415"/>
                </a:lnTo>
                <a:lnTo>
                  <a:pt x="190540" y="156911"/>
                </a:lnTo>
                <a:lnTo>
                  <a:pt x="212444" y="115097"/>
                </a:lnTo>
                <a:lnTo>
                  <a:pt x="204307" y="45722"/>
                </a:lnTo>
                <a:lnTo>
                  <a:pt x="227163" y="24714"/>
                </a:lnTo>
                <a:lnTo>
                  <a:pt x="186978" y="24714"/>
                </a:lnTo>
                <a:lnTo>
                  <a:pt x="169600" y="16124"/>
                </a:lnTo>
                <a:lnTo>
                  <a:pt x="126819" y="6956"/>
                </a:lnTo>
                <a:close/>
              </a:path>
              <a:path w="235584" h="187960">
                <a:moveTo>
                  <a:pt x="221616" y="0"/>
                </a:moveTo>
                <a:lnTo>
                  <a:pt x="186978" y="24714"/>
                </a:lnTo>
                <a:lnTo>
                  <a:pt x="227163" y="24714"/>
                </a:lnTo>
                <a:lnTo>
                  <a:pt x="235228" y="17301"/>
                </a:lnTo>
                <a:lnTo>
                  <a:pt x="221616" y="0"/>
                </a:lnTo>
                <a:close/>
              </a:path>
            </a:pathLst>
          </a:custGeom>
          <a:solidFill>
            <a:srgbClr val="9FDD6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808954" y="3008740"/>
            <a:ext cx="97155" cy="199390"/>
          </a:xfrm>
          <a:custGeom>
            <a:avLst/>
            <a:gdLst/>
            <a:ahLst/>
            <a:cxnLst/>
            <a:rect l="l" t="t" r="r" b="b"/>
            <a:pathLst>
              <a:path w="97154" h="199389">
                <a:moveTo>
                  <a:pt x="60978" y="0"/>
                </a:moveTo>
                <a:lnTo>
                  <a:pt x="44266" y="16915"/>
                </a:lnTo>
                <a:lnTo>
                  <a:pt x="13315" y="41275"/>
                </a:lnTo>
                <a:lnTo>
                  <a:pt x="1472" y="140443"/>
                </a:lnTo>
                <a:lnTo>
                  <a:pt x="584" y="148434"/>
                </a:lnTo>
                <a:lnTo>
                  <a:pt x="0" y="166651"/>
                </a:lnTo>
                <a:lnTo>
                  <a:pt x="2837" y="186465"/>
                </a:lnTo>
                <a:lnTo>
                  <a:pt x="12215" y="199243"/>
                </a:lnTo>
                <a:lnTo>
                  <a:pt x="16550" y="199298"/>
                </a:lnTo>
                <a:lnTo>
                  <a:pt x="28499" y="193805"/>
                </a:lnTo>
                <a:lnTo>
                  <a:pt x="46481" y="174274"/>
                </a:lnTo>
                <a:lnTo>
                  <a:pt x="68915" y="132215"/>
                </a:lnTo>
                <a:lnTo>
                  <a:pt x="96610" y="67812"/>
                </a:lnTo>
                <a:lnTo>
                  <a:pt x="60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176761" y="3011076"/>
            <a:ext cx="100965" cy="189865"/>
          </a:xfrm>
          <a:custGeom>
            <a:avLst/>
            <a:gdLst/>
            <a:ahLst/>
            <a:cxnLst/>
            <a:rect l="l" t="t" r="r" b="b"/>
            <a:pathLst>
              <a:path w="100965" h="189864">
                <a:moveTo>
                  <a:pt x="40742" y="0"/>
                </a:moveTo>
                <a:lnTo>
                  <a:pt x="7015" y="21186"/>
                </a:lnTo>
                <a:lnTo>
                  <a:pt x="0" y="68925"/>
                </a:lnTo>
                <a:lnTo>
                  <a:pt x="41768" y="147975"/>
                </a:lnTo>
                <a:lnTo>
                  <a:pt x="45656" y="154360"/>
                </a:lnTo>
                <a:lnTo>
                  <a:pt x="56087" y="168453"/>
                </a:lnTo>
                <a:lnTo>
                  <a:pt x="71214" y="182663"/>
                </a:lnTo>
                <a:lnTo>
                  <a:pt x="89191" y="189398"/>
                </a:lnTo>
                <a:lnTo>
                  <a:pt x="91646" y="187984"/>
                </a:lnTo>
                <a:lnTo>
                  <a:pt x="96610" y="181209"/>
                </a:lnTo>
                <a:lnTo>
                  <a:pt x="100477" y="165274"/>
                </a:lnTo>
                <a:lnTo>
                  <a:pt x="99640" y="136382"/>
                </a:lnTo>
                <a:lnTo>
                  <a:pt x="76667" y="36857"/>
                </a:lnTo>
                <a:lnTo>
                  <a:pt x="40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3090072" y="2858228"/>
            <a:ext cx="163830" cy="225425"/>
          </a:xfrm>
          <a:custGeom>
            <a:avLst/>
            <a:gdLst/>
            <a:ahLst/>
            <a:cxnLst/>
            <a:rect l="l" t="t" r="r" b="b"/>
            <a:pathLst>
              <a:path w="163830" h="225425">
                <a:moveTo>
                  <a:pt x="0" y="0"/>
                </a:moveTo>
                <a:lnTo>
                  <a:pt x="101441" y="224862"/>
                </a:lnTo>
                <a:lnTo>
                  <a:pt x="125731" y="214185"/>
                </a:lnTo>
                <a:lnTo>
                  <a:pt x="145375" y="201537"/>
                </a:lnTo>
                <a:lnTo>
                  <a:pt x="158520" y="190974"/>
                </a:lnTo>
                <a:lnTo>
                  <a:pt x="163314" y="186552"/>
                </a:lnTo>
                <a:lnTo>
                  <a:pt x="124394" y="104938"/>
                </a:lnTo>
                <a:lnTo>
                  <a:pt x="85825" y="50656"/>
                </a:lnTo>
                <a:lnTo>
                  <a:pt x="56305" y="20463"/>
                </a:lnTo>
                <a:lnTo>
                  <a:pt x="44532" y="11120"/>
                </a:lnTo>
                <a:lnTo>
                  <a:pt x="0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2821347" y="2873544"/>
            <a:ext cx="96520" cy="212725"/>
          </a:xfrm>
          <a:custGeom>
            <a:avLst/>
            <a:gdLst/>
            <a:ahLst/>
            <a:cxnLst/>
            <a:rect l="l" t="t" r="r" b="b"/>
            <a:pathLst>
              <a:path w="96520" h="212725">
                <a:moveTo>
                  <a:pt x="96510" y="0"/>
                </a:moveTo>
                <a:lnTo>
                  <a:pt x="60626" y="24714"/>
                </a:lnTo>
                <a:lnTo>
                  <a:pt x="32170" y="70890"/>
                </a:lnTo>
                <a:lnTo>
                  <a:pt x="11562" y="121141"/>
                </a:lnTo>
                <a:lnTo>
                  <a:pt x="0" y="182860"/>
                </a:lnTo>
                <a:lnTo>
                  <a:pt x="4291" y="186624"/>
                </a:lnTo>
                <a:lnTo>
                  <a:pt x="15774" y="195367"/>
                </a:lnTo>
                <a:lnTo>
                  <a:pt x="32361" y="205270"/>
                </a:lnTo>
                <a:lnTo>
                  <a:pt x="51967" y="212511"/>
                </a:lnTo>
                <a:lnTo>
                  <a:pt x="87840" y="64254"/>
                </a:lnTo>
                <a:lnTo>
                  <a:pt x="96510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876152" y="3240487"/>
            <a:ext cx="321310" cy="183515"/>
          </a:xfrm>
          <a:custGeom>
            <a:avLst/>
            <a:gdLst/>
            <a:ahLst/>
            <a:cxnLst/>
            <a:rect l="l" t="t" r="r" b="b"/>
            <a:pathLst>
              <a:path w="321309" h="183514">
                <a:moveTo>
                  <a:pt x="320806" y="0"/>
                </a:moveTo>
                <a:lnTo>
                  <a:pt x="70898" y="0"/>
                </a:lnTo>
                <a:lnTo>
                  <a:pt x="20166" y="2475"/>
                </a:lnTo>
                <a:lnTo>
                  <a:pt x="0" y="25352"/>
                </a:lnTo>
                <a:lnTo>
                  <a:pt x="3982" y="41969"/>
                </a:lnTo>
                <a:lnTo>
                  <a:pt x="14877" y="80937"/>
                </a:lnTo>
                <a:lnTo>
                  <a:pt x="31111" y="125925"/>
                </a:lnTo>
                <a:lnTo>
                  <a:pt x="51108" y="160606"/>
                </a:lnTo>
                <a:lnTo>
                  <a:pt x="80850" y="183023"/>
                </a:lnTo>
                <a:lnTo>
                  <a:pt x="98112" y="174202"/>
                </a:lnTo>
                <a:lnTo>
                  <a:pt x="101456" y="169569"/>
                </a:lnTo>
                <a:lnTo>
                  <a:pt x="109093" y="156596"/>
                </a:lnTo>
                <a:lnTo>
                  <a:pt x="117425" y="136674"/>
                </a:lnTo>
                <a:lnTo>
                  <a:pt x="122854" y="111192"/>
                </a:lnTo>
                <a:lnTo>
                  <a:pt x="192386" y="111192"/>
                </a:lnTo>
                <a:lnTo>
                  <a:pt x="199575" y="109962"/>
                </a:lnTo>
                <a:lnTo>
                  <a:pt x="302577" y="109962"/>
                </a:lnTo>
                <a:lnTo>
                  <a:pt x="305326" y="99551"/>
                </a:lnTo>
                <a:lnTo>
                  <a:pt x="311997" y="70885"/>
                </a:lnTo>
                <a:lnTo>
                  <a:pt x="318433" y="34573"/>
                </a:lnTo>
                <a:lnTo>
                  <a:pt x="320806" y="0"/>
                </a:lnTo>
                <a:close/>
              </a:path>
              <a:path w="321309" h="183514">
                <a:moveTo>
                  <a:pt x="302577" y="109962"/>
                </a:moveTo>
                <a:lnTo>
                  <a:pt x="199575" y="109962"/>
                </a:lnTo>
                <a:lnTo>
                  <a:pt x="203557" y="120230"/>
                </a:lnTo>
                <a:lnTo>
                  <a:pt x="214730" y="143006"/>
                </a:lnTo>
                <a:lnTo>
                  <a:pt x="231932" y="166247"/>
                </a:lnTo>
                <a:lnTo>
                  <a:pt x="254002" y="177908"/>
                </a:lnTo>
                <a:lnTo>
                  <a:pt x="258932" y="177735"/>
                </a:lnTo>
                <a:lnTo>
                  <a:pt x="271169" y="171887"/>
                </a:lnTo>
                <a:lnTo>
                  <a:pt x="286885" y="152370"/>
                </a:lnTo>
                <a:lnTo>
                  <a:pt x="302252" y="111192"/>
                </a:lnTo>
                <a:lnTo>
                  <a:pt x="302577" y="109962"/>
                </a:lnTo>
                <a:close/>
              </a:path>
              <a:path w="321309" h="183514">
                <a:moveTo>
                  <a:pt x="192386" y="111192"/>
                </a:moveTo>
                <a:lnTo>
                  <a:pt x="122854" y="111192"/>
                </a:lnTo>
                <a:lnTo>
                  <a:pt x="131361" y="112215"/>
                </a:lnTo>
                <a:lnTo>
                  <a:pt x="151932" y="113818"/>
                </a:lnTo>
                <a:lnTo>
                  <a:pt x="177144" y="113800"/>
                </a:lnTo>
                <a:lnTo>
                  <a:pt x="192386" y="111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2867548" y="2872939"/>
            <a:ext cx="337185" cy="405765"/>
          </a:xfrm>
          <a:custGeom>
            <a:avLst/>
            <a:gdLst/>
            <a:ahLst/>
            <a:cxnLst/>
            <a:rect l="l" t="t" r="r" b="b"/>
            <a:pathLst>
              <a:path w="337184" h="405764">
                <a:moveTo>
                  <a:pt x="252093" y="0"/>
                </a:moveTo>
                <a:lnTo>
                  <a:pt x="44235" y="15745"/>
                </a:lnTo>
                <a:lnTo>
                  <a:pt x="33782" y="54576"/>
                </a:lnTo>
                <a:lnTo>
                  <a:pt x="13498" y="150568"/>
                </a:lnTo>
                <a:lnTo>
                  <a:pt x="0" y="272965"/>
                </a:lnTo>
                <a:lnTo>
                  <a:pt x="9901" y="391014"/>
                </a:lnTo>
                <a:lnTo>
                  <a:pt x="41481" y="395951"/>
                </a:lnTo>
                <a:lnTo>
                  <a:pt x="120558" y="404103"/>
                </a:lnTo>
                <a:lnTo>
                  <a:pt x="223642" y="405480"/>
                </a:lnTo>
                <a:lnTo>
                  <a:pt x="327242" y="390094"/>
                </a:lnTo>
                <a:lnTo>
                  <a:pt x="333247" y="355985"/>
                </a:lnTo>
                <a:lnTo>
                  <a:pt x="336991" y="266627"/>
                </a:lnTo>
                <a:lnTo>
                  <a:pt x="317074" y="141480"/>
                </a:lnTo>
                <a:lnTo>
                  <a:pt x="25209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2994399" y="3026085"/>
            <a:ext cx="75464" cy="1087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343337" y="2902405"/>
            <a:ext cx="171218" cy="339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2627459" y="2084961"/>
            <a:ext cx="134853" cy="153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3215765" y="2088263"/>
            <a:ext cx="130522" cy="163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2548809" y="2029554"/>
            <a:ext cx="910590" cy="862965"/>
          </a:xfrm>
          <a:custGeom>
            <a:avLst/>
            <a:gdLst/>
            <a:ahLst/>
            <a:cxnLst/>
            <a:rect l="l" t="t" r="r" b="b"/>
            <a:pathLst>
              <a:path w="910590" h="862964">
                <a:moveTo>
                  <a:pt x="409380" y="0"/>
                </a:moveTo>
                <a:lnTo>
                  <a:pt x="244194" y="45513"/>
                </a:lnTo>
                <a:lnTo>
                  <a:pt x="197565" y="75965"/>
                </a:lnTo>
                <a:lnTo>
                  <a:pt x="162807" y="106724"/>
                </a:lnTo>
                <a:lnTo>
                  <a:pt x="127193" y="146747"/>
                </a:lnTo>
                <a:lnTo>
                  <a:pt x="87127" y="208167"/>
                </a:lnTo>
                <a:lnTo>
                  <a:pt x="38442" y="311165"/>
                </a:lnTo>
                <a:lnTo>
                  <a:pt x="0" y="458935"/>
                </a:lnTo>
                <a:lnTo>
                  <a:pt x="6735" y="631927"/>
                </a:lnTo>
                <a:lnTo>
                  <a:pt x="27578" y="684953"/>
                </a:lnTo>
                <a:lnTo>
                  <a:pt x="50681" y="719024"/>
                </a:lnTo>
                <a:lnTo>
                  <a:pt x="95372" y="763424"/>
                </a:lnTo>
                <a:lnTo>
                  <a:pt x="126972" y="786687"/>
                </a:lnTo>
                <a:lnTo>
                  <a:pt x="165465" y="808970"/>
                </a:lnTo>
                <a:lnTo>
                  <a:pt x="211394" y="829004"/>
                </a:lnTo>
                <a:lnTo>
                  <a:pt x="265302" y="845523"/>
                </a:lnTo>
                <a:lnTo>
                  <a:pt x="327733" y="857259"/>
                </a:lnTo>
                <a:lnTo>
                  <a:pt x="399229" y="862945"/>
                </a:lnTo>
                <a:lnTo>
                  <a:pt x="480333" y="861314"/>
                </a:lnTo>
                <a:lnTo>
                  <a:pt x="522976" y="858074"/>
                </a:lnTo>
                <a:lnTo>
                  <a:pt x="626483" y="837401"/>
                </a:lnTo>
                <a:lnTo>
                  <a:pt x="754221" y="782863"/>
                </a:lnTo>
                <a:lnTo>
                  <a:pt x="869557" y="678030"/>
                </a:lnTo>
                <a:lnTo>
                  <a:pt x="888609" y="642253"/>
                </a:lnTo>
                <a:lnTo>
                  <a:pt x="902813" y="591237"/>
                </a:lnTo>
                <a:lnTo>
                  <a:pt x="910141" y="529999"/>
                </a:lnTo>
                <a:lnTo>
                  <a:pt x="909466" y="493393"/>
                </a:lnTo>
                <a:lnTo>
                  <a:pt x="904421" y="452461"/>
                </a:lnTo>
                <a:lnTo>
                  <a:pt x="893901" y="406949"/>
                </a:lnTo>
                <a:lnTo>
                  <a:pt x="876799" y="356608"/>
                </a:lnTo>
                <a:lnTo>
                  <a:pt x="852007" y="301184"/>
                </a:lnTo>
                <a:lnTo>
                  <a:pt x="818421" y="240427"/>
                </a:lnTo>
                <a:lnTo>
                  <a:pt x="774932" y="174084"/>
                </a:lnTo>
                <a:lnTo>
                  <a:pt x="744696" y="137633"/>
                </a:lnTo>
                <a:lnTo>
                  <a:pt x="710848" y="103372"/>
                </a:lnTo>
                <a:lnTo>
                  <a:pt x="668024" y="68467"/>
                </a:lnTo>
                <a:lnTo>
                  <a:pt x="634788" y="48514"/>
                </a:lnTo>
                <a:lnTo>
                  <a:pt x="544076" y="13346"/>
                </a:lnTo>
                <a:lnTo>
                  <a:pt x="409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772029" y="2538835"/>
            <a:ext cx="459740" cy="217170"/>
          </a:xfrm>
          <a:custGeom>
            <a:avLst/>
            <a:gdLst/>
            <a:ahLst/>
            <a:cxnLst/>
            <a:rect l="l" t="t" r="r" b="b"/>
            <a:pathLst>
              <a:path w="459740" h="217169">
                <a:moveTo>
                  <a:pt x="229605" y="0"/>
                </a:moveTo>
                <a:lnTo>
                  <a:pt x="168565" y="3875"/>
                </a:lnTo>
                <a:lnTo>
                  <a:pt x="113716" y="14811"/>
                </a:lnTo>
                <a:lnTo>
                  <a:pt x="67247" y="31773"/>
                </a:lnTo>
                <a:lnTo>
                  <a:pt x="31346" y="53729"/>
                </a:lnTo>
                <a:lnTo>
                  <a:pt x="0" y="108482"/>
                </a:lnTo>
                <a:lnTo>
                  <a:pt x="8201" y="137321"/>
                </a:lnTo>
                <a:lnTo>
                  <a:pt x="67247" y="185190"/>
                </a:lnTo>
                <a:lnTo>
                  <a:pt x="113716" y="202153"/>
                </a:lnTo>
                <a:lnTo>
                  <a:pt x="168565" y="213089"/>
                </a:lnTo>
                <a:lnTo>
                  <a:pt x="229605" y="216964"/>
                </a:lnTo>
                <a:lnTo>
                  <a:pt x="290642" y="213089"/>
                </a:lnTo>
                <a:lnTo>
                  <a:pt x="345489" y="202153"/>
                </a:lnTo>
                <a:lnTo>
                  <a:pt x="391959" y="185190"/>
                </a:lnTo>
                <a:lnTo>
                  <a:pt x="427862" y="163235"/>
                </a:lnTo>
                <a:lnTo>
                  <a:pt x="459211" y="108482"/>
                </a:lnTo>
                <a:lnTo>
                  <a:pt x="451009" y="79643"/>
                </a:lnTo>
                <a:lnTo>
                  <a:pt x="391959" y="31773"/>
                </a:lnTo>
                <a:lnTo>
                  <a:pt x="345489" y="14811"/>
                </a:lnTo>
                <a:lnTo>
                  <a:pt x="290642" y="3875"/>
                </a:lnTo>
                <a:lnTo>
                  <a:pt x="22960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3155767" y="2177236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30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2740397" y="2177236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30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2676933" y="2297771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39">
                <a:moveTo>
                  <a:pt x="38072" y="0"/>
                </a:moveTo>
                <a:lnTo>
                  <a:pt x="23253" y="2074"/>
                </a:lnTo>
                <a:lnTo>
                  <a:pt x="11151" y="7731"/>
                </a:lnTo>
                <a:lnTo>
                  <a:pt x="2992" y="16121"/>
                </a:lnTo>
                <a:lnTo>
                  <a:pt x="0" y="26396"/>
                </a:lnTo>
                <a:lnTo>
                  <a:pt x="2992" y="36671"/>
                </a:lnTo>
                <a:lnTo>
                  <a:pt x="11151" y="45061"/>
                </a:lnTo>
                <a:lnTo>
                  <a:pt x="23253" y="50718"/>
                </a:lnTo>
                <a:lnTo>
                  <a:pt x="38072" y="52793"/>
                </a:lnTo>
                <a:lnTo>
                  <a:pt x="52897" y="50718"/>
                </a:lnTo>
                <a:lnTo>
                  <a:pt x="65001" y="45061"/>
                </a:lnTo>
                <a:lnTo>
                  <a:pt x="73162" y="36671"/>
                </a:lnTo>
                <a:lnTo>
                  <a:pt x="76154" y="26396"/>
                </a:lnTo>
                <a:lnTo>
                  <a:pt x="73162" y="16121"/>
                </a:lnTo>
                <a:lnTo>
                  <a:pt x="65001" y="7731"/>
                </a:lnTo>
                <a:lnTo>
                  <a:pt x="52897" y="2074"/>
                </a:lnTo>
                <a:lnTo>
                  <a:pt x="38072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3191535" y="2297771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39">
                <a:moveTo>
                  <a:pt x="38061" y="0"/>
                </a:moveTo>
                <a:lnTo>
                  <a:pt x="23248" y="2074"/>
                </a:lnTo>
                <a:lnTo>
                  <a:pt x="11150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50" y="45061"/>
                </a:lnTo>
                <a:lnTo>
                  <a:pt x="23248" y="50718"/>
                </a:lnTo>
                <a:lnTo>
                  <a:pt x="38061" y="52793"/>
                </a:lnTo>
                <a:lnTo>
                  <a:pt x="52891" y="50718"/>
                </a:lnTo>
                <a:lnTo>
                  <a:pt x="64995" y="45061"/>
                </a:lnTo>
                <a:lnTo>
                  <a:pt x="73153" y="36671"/>
                </a:lnTo>
                <a:lnTo>
                  <a:pt x="76144" y="26396"/>
                </a:lnTo>
                <a:lnTo>
                  <a:pt x="73153" y="16121"/>
                </a:lnTo>
                <a:lnTo>
                  <a:pt x="64995" y="7731"/>
                </a:lnTo>
                <a:lnTo>
                  <a:pt x="52891" y="2074"/>
                </a:lnTo>
                <a:lnTo>
                  <a:pt x="38061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2860768" y="2590660"/>
            <a:ext cx="40640" cy="31115"/>
          </a:xfrm>
          <a:custGeom>
            <a:avLst/>
            <a:gdLst/>
            <a:ahLst/>
            <a:cxnLst/>
            <a:rect l="l" t="t" r="r" b="b"/>
            <a:pathLst>
              <a:path w="40640" h="31114">
                <a:moveTo>
                  <a:pt x="23594" y="0"/>
                </a:moveTo>
                <a:lnTo>
                  <a:pt x="15519" y="1286"/>
                </a:lnTo>
                <a:lnTo>
                  <a:pt x="8159" y="4802"/>
                </a:lnTo>
                <a:lnTo>
                  <a:pt x="2821" y="9815"/>
                </a:lnTo>
                <a:lnTo>
                  <a:pt x="0" y="15667"/>
                </a:lnTo>
                <a:lnTo>
                  <a:pt x="190" y="21700"/>
                </a:lnTo>
                <a:lnTo>
                  <a:pt x="3488" y="26755"/>
                </a:lnTo>
                <a:lnTo>
                  <a:pt x="9157" y="29959"/>
                </a:lnTo>
                <a:lnTo>
                  <a:pt x="16418" y="31050"/>
                </a:lnTo>
                <a:lnTo>
                  <a:pt x="24493" y="29765"/>
                </a:lnTo>
                <a:lnTo>
                  <a:pt x="31853" y="26243"/>
                </a:lnTo>
                <a:lnTo>
                  <a:pt x="37191" y="21231"/>
                </a:lnTo>
                <a:lnTo>
                  <a:pt x="40013" y="15382"/>
                </a:lnTo>
                <a:lnTo>
                  <a:pt x="39822" y="9351"/>
                </a:lnTo>
                <a:lnTo>
                  <a:pt x="36524" y="4289"/>
                </a:lnTo>
                <a:lnTo>
                  <a:pt x="30855" y="1086"/>
                </a:lnTo>
                <a:lnTo>
                  <a:pt x="23594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914569" y="2795461"/>
            <a:ext cx="167005" cy="38735"/>
          </a:xfrm>
          <a:custGeom>
            <a:avLst/>
            <a:gdLst/>
            <a:ahLst/>
            <a:cxnLst/>
            <a:rect l="l" t="t" r="r" b="b"/>
            <a:pathLst>
              <a:path w="167005" h="38735">
                <a:moveTo>
                  <a:pt x="165342" y="23087"/>
                </a:moveTo>
                <a:lnTo>
                  <a:pt x="104207" y="23087"/>
                </a:lnTo>
                <a:lnTo>
                  <a:pt x="146602" y="32203"/>
                </a:lnTo>
                <a:lnTo>
                  <a:pt x="158675" y="38658"/>
                </a:lnTo>
                <a:lnTo>
                  <a:pt x="165167" y="33577"/>
                </a:lnTo>
                <a:lnTo>
                  <a:pt x="165980" y="32128"/>
                </a:lnTo>
                <a:lnTo>
                  <a:pt x="166794" y="28215"/>
                </a:lnTo>
                <a:lnTo>
                  <a:pt x="165342" y="23087"/>
                </a:lnTo>
                <a:close/>
              </a:path>
              <a:path w="167005" h="38735">
                <a:moveTo>
                  <a:pt x="70791" y="0"/>
                </a:moveTo>
                <a:lnTo>
                  <a:pt x="14386" y="17431"/>
                </a:lnTo>
                <a:lnTo>
                  <a:pt x="0" y="24818"/>
                </a:lnTo>
                <a:lnTo>
                  <a:pt x="1392" y="33577"/>
                </a:lnTo>
                <a:lnTo>
                  <a:pt x="1715" y="34965"/>
                </a:lnTo>
                <a:lnTo>
                  <a:pt x="3943" y="37384"/>
                </a:lnTo>
                <a:lnTo>
                  <a:pt x="10002" y="38251"/>
                </a:lnTo>
                <a:lnTo>
                  <a:pt x="21813" y="34961"/>
                </a:lnTo>
                <a:lnTo>
                  <a:pt x="33668" y="31351"/>
                </a:lnTo>
                <a:lnTo>
                  <a:pt x="63850" y="25098"/>
                </a:lnTo>
                <a:lnTo>
                  <a:pt x="104207" y="23087"/>
                </a:lnTo>
                <a:lnTo>
                  <a:pt x="165342" y="23087"/>
                </a:lnTo>
                <a:lnTo>
                  <a:pt x="165172" y="22484"/>
                </a:lnTo>
                <a:lnTo>
                  <a:pt x="158675" y="15585"/>
                </a:lnTo>
                <a:lnTo>
                  <a:pt x="147417" y="10159"/>
                </a:lnTo>
                <a:lnTo>
                  <a:pt x="116628" y="1270"/>
                </a:lnTo>
                <a:lnTo>
                  <a:pt x="70791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3414722" y="2043226"/>
            <a:ext cx="0" cy="257810"/>
          </a:xfrm>
          <a:custGeom>
            <a:avLst/>
            <a:gdLst/>
            <a:ahLst/>
            <a:cxnLst/>
            <a:rect l="l" t="t" r="r" b="b"/>
            <a:pathLst>
              <a:path h="257810">
                <a:moveTo>
                  <a:pt x="0" y="0"/>
                </a:moveTo>
                <a:lnTo>
                  <a:pt x="0" y="257275"/>
                </a:lnTo>
              </a:path>
            </a:pathLst>
          </a:custGeom>
          <a:ln w="14837">
            <a:solidFill>
              <a:srgbClr val="98D3E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3472867" y="2094927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796"/>
                </a:lnTo>
              </a:path>
            </a:pathLst>
          </a:custGeom>
          <a:ln w="14837">
            <a:solidFill>
              <a:srgbClr val="98D3E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521117" y="2083848"/>
            <a:ext cx="0" cy="125730"/>
          </a:xfrm>
          <a:custGeom>
            <a:avLst/>
            <a:gdLst/>
            <a:ahLst/>
            <a:cxnLst/>
            <a:rect l="l" t="t" r="r" b="b"/>
            <a:pathLst>
              <a:path h="125730">
                <a:moveTo>
                  <a:pt x="0" y="0"/>
                </a:moveTo>
                <a:lnTo>
                  <a:pt x="0" y="125558"/>
                </a:lnTo>
              </a:path>
            </a:pathLst>
          </a:custGeom>
          <a:ln w="14837">
            <a:solidFill>
              <a:srgbClr val="98D3E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816546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7" y="1564954"/>
                </a:lnTo>
                <a:lnTo>
                  <a:pt x="926478" y="1557980"/>
                </a:lnTo>
                <a:lnTo>
                  <a:pt x="971796" y="1548358"/>
                </a:lnTo>
                <a:lnTo>
                  <a:pt x="1016111" y="1536171"/>
                </a:lnTo>
                <a:lnTo>
                  <a:pt x="1059338" y="1521501"/>
                </a:lnTo>
                <a:lnTo>
                  <a:pt x="1101397" y="1504430"/>
                </a:lnTo>
                <a:lnTo>
                  <a:pt x="1142205" y="1485040"/>
                </a:lnTo>
                <a:lnTo>
                  <a:pt x="1181680" y="1463414"/>
                </a:lnTo>
                <a:lnTo>
                  <a:pt x="1219740" y="1439633"/>
                </a:lnTo>
                <a:lnTo>
                  <a:pt x="1256303" y="1413779"/>
                </a:lnTo>
                <a:lnTo>
                  <a:pt x="1291285" y="1385936"/>
                </a:lnTo>
                <a:lnTo>
                  <a:pt x="1324607" y="1356184"/>
                </a:lnTo>
                <a:lnTo>
                  <a:pt x="1356184" y="1324607"/>
                </a:lnTo>
                <a:lnTo>
                  <a:pt x="1385936" y="1291285"/>
                </a:lnTo>
                <a:lnTo>
                  <a:pt x="1413779" y="1256303"/>
                </a:lnTo>
                <a:lnTo>
                  <a:pt x="1439633" y="1219740"/>
                </a:lnTo>
                <a:lnTo>
                  <a:pt x="1463414" y="1181680"/>
                </a:lnTo>
                <a:lnTo>
                  <a:pt x="1485040" y="1142205"/>
                </a:lnTo>
                <a:lnTo>
                  <a:pt x="1504430" y="1101397"/>
                </a:lnTo>
                <a:lnTo>
                  <a:pt x="1521501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1" y="511293"/>
                </a:lnTo>
                <a:lnTo>
                  <a:pt x="1504430" y="469234"/>
                </a:lnTo>
                <a:lnTo>
                  <a:pt x="1485040" y="428426"/>
                </a:lnTo>
                <a:lnTo>
                  <a:pt x="1463414" y="388951"/>
                </a:lnTo>
                <a:lnTo>
                  <a:pt x="1439633" y="350892"/>
                </a:lnTo>
                <a:lnTo>
                  <a:pt x="1413779" y="314329"/>
                </a:lnTo>
                <a:lnTo>
                  <a:pt x="1385936" y="279346"/>
                </a:lnTo>
                <a:lnTo>
                  <a:pt x="1356184" y="246025"/>
                </a:lnTo>
                <a:lnTo>
                  <a:pt x="1324607" y="214448"/>
                </a:lnTo>
                <a:lnTo>
                  <a:pt x="1291285" y="184696"/>
                </a:lnTo>
                <a:lnTo>
                  <a:pt x="1256303" y="156852"/>
                </a:lnTo>
                <a:lnTo>
                  <a:pt x="1219740" y="130999"/>
                </a:lnTo>
                <a:lnTo>
                  <a:pt x="1181680" y="107218"/>
                </a:lnTo>
                <a:lnTo>
                  <a:pt x="1142205" y="85592"/>
                </a:lnTo>
                <a:lnTo>
                  <a:pt x="1101397" y="66202"/>
                </a:lnTo>
                <a:lnTo>
                  <a:pt x="1059338" y="49131"/>
                </a:lnTo>
                <a:lnTo>
                  <a:pt x="1016111" y="34461"/>
                </a:lnTo>
                <a:lnTo>
                  <a:pt x="971796" y="22274"/>
                </a:lnTo>
                <a:lnTo>
                  <a:pt x="926478" y="12652"/>
                </a:lnTo>
                <a:lnTo>
                  <a:pt x="880237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24004" y="6076022"/>
            <a:ext cx="377825" cy="61594"/>
          </a:xfrm>
          <a:custGeom>
            <a:avLst/>
            <a:gdLst/>
            <a:ahLst/>
            <a:cxnLst/>
            <a:rect l="l" t="t" r="r" b="b"/>
            <a:pathLst>
              <a:path w="377825" h="61595">
                <a:moveTo>
                  <a:pt x="188873" y="0"/>
                </a:moveTo>
                <a:lnTo>
                  <a:pt x="115356" y="2404"/>
                </a:lnTo>
                <a:lnTo>
                  <a:pt x="55320" y="8960"/>
                </a:lnTo>
                <a:lnTo>
                  <a:pt x="14842" y="18684"/>
                </a:lnTo>
                <a:lnTo>
                  <a:pt x="0" y="30590"/>
                </a:lnTo>
                <a:lnTo>
                  <a:pt x="14842" y="42496"/>
                </a:lnTo>
                <a:lnTo>
                  <a:pt x="55320" y="52219"/>
                </a:lnTo>
                <a:lnTo>
                  <a:pt x="115356" y="58776"/>
                </a:lnTo>
                <a:lnTo>
                  <a:pt x="188873" y="61180"/>
                </a:lnTo>
                <a:lnTo>
                  <a:pt x="262391" y="58776"/>
                </a:lnTo>
                <a:lnTo>
                  <a:pt x="322427" y="52219"/>
                </a:lnTo>
                <a:lnTo>
                  <a:pt x="362905" y="42496"/>
                </a:lnTo>
                <a:lnTo>
                  <a:pt x="377748" y="30590"/>
                </a:lnTo>
                <a:lnTo>
                  <a:pt x="362905" y="18684"/>
                </a:lnTo>
                <a:lnTo>
                  <a:pt x="322427" y="8960"/>
                </a:lnTo>
                <a:lnTo>
                  <a:pt x="262391" y="2404"/>
                </a:lnTo>
                <a:lnTo>
                  <a:pt x="188873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392592" y="5869667"/>
            <a:ext cx="417830" cy="238125"/>
          </a:xfrm>
          <a:custGeom>
            <a:avLst/>
            <a:gdLst/>
            <a:ahLst/>
            <a:cxnLst/>
            <a:rect l="l" t="t" r="r" b="b"/>
            <a:pathLst>
              <a:path w="417829" h="238125">
                <a:moveTo>
                  <a:pt x="417659" y="0"/>
                </a:moveTo>
                <a:lnTo>
                  <a:pt x="92295" y="0"/>
                </a:lnTo>
                <a:lnTo>
                  <a:pt x="26248" y="3215"/>
                </a:lnTo>
                <a:lnTo>
                  <a:pt x="0" y="32934"/>
                </a:lnTo>
                <a:lnTo>
                  <a:pt x="5184" y="54522"/>
                </a:lnTo>
                <a:lnTo>
                  <a:pt x="19369" y="105145"/>
                </a:lnTo>
                <a:lnTo>
                  <a:pt x="40502" y="163590"/>
                </a:lnTo>
                <a:lnTo>
                  <a:pt x="66529" y="208644"/>
                </a:lnTo>
                <a:lnTo>
                  <a:pt x="105255" y="237766"/>
                </a:lnTo>
                <a:lnTo>
                  <a:pt x="127724" y="226306"/>
                </a:lnTo>
                <a:lnTo>
                  <a:pt x="132080" y="220287"/>
                </a:lnTo>
                <a:lnTo>
                  <a:pt x="142023" y="203435"/>
                </a:lnTo>
                <a:lnTo>
                  <a:pt x="152873" y="177554"/>
                </a:lnTo>
                <a:lnTo>
                  <a:pt x="159946" y="144451"/>
                </a:lnTo>
                <a:lnTo>
                  <a:pt x="250458" y="144451"/>
                </a:lnTo>
                <a:lnTo>
                  <a:pt x="259819" y="142852"/>
                </a:lnTo>
                <a:lnTo>
                  <a:pt x="393921" y="142852"/>
                </a:lnTo>
                <a:lnTo>
                  <a:pt x="397501" y="129328"/>
                </a:lnTo>
                <a:lnTo>
                  <a:pt x="406187" y="92087"/>
                </a:lnTo>
                <a:lnTo>
                  <a:pt x="414568" y="44915"/>
                </a:lnTo>
                <a:lnTo>
                  <a:pt x="417659" y="0"/>
                </a:lnTo>
                <a:close/>
              </a:path>
              <a:path w="417829" h="238125">
                <a:moveTo>
                  <a:pt x="393921" y="142852"/>
                </a:moveTo>
                <a:lnTo>
                  <a:pt x="259819" y="142852"/>
                </a:lnTo>
                <a:lnTo>
                  <a:pt x="265003" y="156191"/>
                </a:lnTo>
                <a:lnTo>
                  <a:pt x="279549" y="185780"/>
                </a:lnTo>
                <a:lnTo>
                  <a:pt x="301944" y="215972"/>
                </a:lnTo>
                <a:lnTo>
                  <a:pt x="330678" y="231121"/>
                </a:lnTo>
                <a:lnTo>
                  <a:pt x="337096" y="230896"/>
                </a:lnTo>
                <a:lnTo>
                  <a:pt x="353028" y="223299"/>
                </a:lnTo>
                <a:lnTo>
                  <a:pt x="373489" y="197945"/>
                </a:lnTo>
                <a:lnTo>
                  <a:pt x="393497" y="144451"/>
                </a:lnTo>
                <a:lnTo>
                  <a:pt x="393921" y="142852"/>
                </a:lnTo>
                <a:close/>
              </a:path>
              <a:path w="417829" h="238125">
                <a:moveTo>
                  <a:pt x="250458" y="144451"/>
                </a:moveTo>
                <a:lnTo>
                  <a:pt x="159946" y="144451"/>
                </a:lnTo>
                <a:lnTo>
                  <a:pt x="171020" y="145780"/>
                </a:lnTo>
                <a:lnTo>
                  <a:pt x="197800" y="147862"/>
                </a:lnTo>
                <a:lnTo>
                  <a:pt x="230621" y="147839"/>
                </a:lnTo>
                <a:lnTo>
                  <a:pt x="250458" y="144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84111" y="5532310"/>
            <a:ext cx="449580" cy="438784"/>
          </a:xfrm>
          <a:custGeom>
            <a:avLst/>
            <a:gdLst/>
            <a:ahLst/>
            <a:cxnLst/>
            <a:rect l="l" t="t" r="r" b="b"/>
            <a:pathLst>
              <a:path w="449579" h="438785">
                <a:moveTo>
                  <a:pt x="84203" y="0"/>
                </a:moveTo>
                <a:lnTo>
                  <a:pt x="45293" y="40836"/>
                </a:lnTo>
                <a:lnTo>
                  <a:pt x="15275" y="113782"/>
                </a:lnTo>
                <a:lnTo>
                  <a:pt x="4830" y="166316"/>
                </a:lnTo>
                <a:lnTo>
                  <a:pt x="0" y="230599"/>
                </a:lnTo>
                <a:lnTo>
                  <a:pt x="2713" y="307410"/>
                </a:lnTo>
                <a:lnTo>
                  <a:pt x="14899" y="397533"/>
                </a:lnTo>
                <a:lnTo>
                  <a:pt x="80272" y="426463"/>
                </a:lnTo>
                <a:lnTo>
                  <a:pt x="124192" y="434429"/>
                </a:lnTo>
                <a:lnTo>
                  <a:pt x="173187" y="438196"/>
                </a:lnTo>
                <a:lnTo>
                  <a:pt x="225445" y="437864"/>
                </a:lnTo>
                <a:lnTo>
                  <a:pt x="279156" y="433532"/>
                </a:lnTo>
                <a:lnTo>
                  <a:pt x="332508" y="425299"/>
                </a:lnTo>
                <a:lnTo>
                  <a:pt x="383690" y="413267"/>
                </a:lnTo>
                <a:lnTo>
                  <a:pt x="430891" y="397533"/>
                </a:lnTo>
                <a:lnTo>
                  <a:pt x="440460" y="353987"/>
                </a:lnTo>
                <a:lnTo>
                  <a:pt x="449555" y="248410"/>
                </a:lnTo>
                <a:lnTo>
                  <a:pt x="428760" y="118400"/>
                </a:lnTo>
                <a:lnTo>
                  <a:pt x="348658" y="1552"/>
                </a:lnTo>
                <a:lnTo>
                  <a:pt x="87826" y="1552"/>
                </a:lnTo>
                <a:lnTo>
                  <a:pt x="8420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59771" y="5553437"/>
            <a:ext cx="1035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solidFill>
                  <a:srgbClr val="F1D79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华文琥珀"/>
              </a:rPr>
              <a:t>6</a:t>
            </a:r>
            <a:endParaRPr sz="1050">
              <a:latin typeface="Malgun Gothic" panose="020B0503020000020004" pitchFamily="34" charset="-127"/>
              <a:ea typeface="Malgun Gothic" panose="020B0503020000020004" pitchFamily="34" charset="-127"/>
              <a:cs typeface="华文琥珀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05496" y="4712642"/>
            <a:ext cx="137975" cy="156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07404" y="4716026"/>
            <a:ext cx="133544" cy="167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125025" y="4655861"/>
            <a:ext cx="931544" cy="884555"/>
          </a:xfrm>
          <a:custGeom>
            <a:avLst/>
            <a:gdLst/>
            <a:ahLst/>
            <a:cxnLst/>
            <a:rect l="l" t="t" r="r" b="b"/>
            <a:pathLst>
              <a:path w="931545" h="884554">
                <a:moveTo>
                  <a:pt x="418846" y="0"/>
                </a:moveTo>
                <a:lnTo>
                  <a:pt x="249839" y="46642"/>
                </a:lnTo>
                <a:lnTo>
                  <a:pt x="202134" y="77847"/>
                </a:lnTo>
                <a:lnTo>
                  <a:pt x="166570" y="109365"/>
                </a:lnTo>
                <a:lnTo>
                  <a:pt x="130136" y="150377"/>
                </a:lnTo>
                <a:lnTo>
                  <a:pt x="89144" y="213312"/>
                </a:lnTo>
                <a:lnTo>
                  <a:pt x="39333" y="318853"/>
                </a:lnTo>
                <a:lnTo>
                  <a:pt x="0" y="470270"/>
                </a:lnTo>
                <a:lnTo>
                  <a:pt x="6888" y="647532"/>
                </a:lnTo>
                <a:lnTo>
                  <a:pt x="28215" y="701860"/>
                </a:lnTo>
                <a:lnTo>
                  <a:pt x="50318" y="734895"/>
                </a:lnTo>
                <a:lnTo>
                  <a:pt x="89911" y="775764"/>
                </a:lnTo>
                <a:lnTo>
                  <a:pt x="150481" y="818771"/>
                </a:lnTo>
                <a:lnTo>
                  <a:pt x="189675" y="838638"/>
                </a:lnTo>
                <a:lnTo>
                  <a:pt x="235366" y="856113"/>
                </a:lnTo>
                <a:lnTo>
                  <a:pt x="287971" y="870220"/>
                </a:lnTo>
                <a:lnTo>
                  <a:pt x="347906" y="879984"/>
                </a:lnTo>
                <a:lnTo>
                  <a:pt x="415590" y="884430"/>
                </a:lnTo>
                <a:lnTo>
                  <a:pt x="491439" y="882581"/>
                </a:lnTo>
                <a:lnTo>
                  <a:pt x="535069" y="879262"/>
                </a:lnTo>
                <a:lnTo>
                  <a:pt x="640971" y="858078"/>
                </a:lnTo>
                <a:lnTo>
                  <a:pt x="771663" y="802193"/>
                </a:lnTo>
                <a:lnTo>
                  <a:pt x="889664" y="694771"/>
                </a:lnTo>
                <a:lnTo>
                  <a:pt x="909158" y="658112"/>
                </a:lnTo>
                <a:lnTo>
                  <a:pt x="923690" y="605837"/>
                </a:lnTo>
                <a:lnTo>
                  <a:pt x="931188" y="543088"/>
                </a:lnTo>
                <a:lnTo>
                  <a:pt x="930497" y="505578"/>
                </a:lnTo>
                <a:lnTo>
                  <a:pt x="925336" y="463635"/>
                </a:lnTo>
                <a:lnTo>
                  <a:pt x="914573" y="417000"/>
                </a:lnTo>
                <a:lnTo>
                  <a:pt x="897076" y="365416"/>
                </a:lnTo>
                <a:lnTo>
                  <a:pt x="871713" y="308624"/>
                </a:lnTo>
                <a:lnTo>
                  <a:pt x="837351" y="246367"/>
                </a:lnTo>
                <a:lnTo>
                  <a:pt x="792857" y="178387"/>
                </a:lnTo>
                <a:lnTo>
                  <a:pt x="761919" y="141037"/>
                </a:lnTo>
                <a:lnTo>
                  <a:pt x="727287" y="105931"/>
                </a:lnTo>
                <a:lnTo>
                  <a:pt x="683473" y="70164"/>
                </a:lnTo>
                <a:lnTo>
                  <a:pt x="649469" y="49716"/>
                </a:lnTo>
                <a:lnTo>
                  <a:pt x="556658" y="13676"/>
                </a:lnTo>
                <a:lnTo>
                  <a:pt x="4188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53406" y="5177720"/>
            <a:ext cx="469900" cy="222885"/>
          </a:xfrm>
          <a:custGeom>
            <a:avLst/>
            <a:gdLst/>
            <a:ahLst/>
            <a:cxnLst/>
            <a:rect l="l" t="t" r="r" b="b"/>
            <a:pathLst>
              <a:path w="469900" h="222885">
                <a:moveTo>
                  <a:pt x="234915" y="0"/>
                </a:moveTo>
                <a:lnTo>
                  <a:pt x="172466" y="3970"/>
                </a:lnTo>
                <a:lnTo>
                  <a:pt x="116349" y="15176"/>
                </a:lnTo>
                <a:lnTo>
                  <a:pt x="68805" y="32557"/>
                </a:lnTo>
                <a:lnTo>
                  <a:pt x="32073" y="55054"/>
                </a:lnTo>
                <a:lnTo>
                  <a:pt x="0" y="111159"/>
                </a:lnTo>
                <a:lnTo>
                  <a:pt x="8391" y="140710"/>
                </a:lnTo>
                <a:lnTo>
                  <a:pt x="68805" y="189761"/>
                </a:lnTo>
                <a:lnTo>
                  <a:pt x="116349" y="207142"/>
                </a:lnTo>
                <a:lnTo>
                  <a:pt x="172466" y="218348"/>
                </a:lnTo>
                <a:lnTo>
                  <a:pt x="234915" y="222318"/>
                </a:lnTo>
                <a:lnTo>
                  <a:pt x="297365" y="218348"/>
                </a:lnTo>
                <a:lnTo>
                  <a:pt x="353481" y="207142"/>
                </a:lnTo>
                <a:lnTo>
                  <a:pt x="401025" y="189761"/>
                </a:lnTo>
                <a:lnTo>
                  <a:pt x="437758" y="167264"/>
                </a:lnTo>
                <a:lnTo>
                  <a:pt x="469831" y="111159"/>
                </a:lnTo>
                <a:lnTo>
                  <a:pt x="461440" y="81608"/>
                </a:lnTo>
                <a:lnTo>
                  <a:pt x="401025" y="32557"/>
                </a:lnTo>
                <a:lnTo>
                  <a:pt x="353481" y="15176"/>
                </a:lnTo>
                <a:lnTo>
                  <a:pt x="297365" y="3970"/>
                </a:lnTo>
                <a:lnTo>
                  <a:pt x="23491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746017" y="48071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6" y="0"/>
                </a:moveTo>
                <a:lnTo>
                  <a:pt x="11541" y="1477"/>
                </a:lnTo>
                <a:lnTo>
                  <a:pt x="5534" y="5507"/>
                </a:lnTo>
                <a:lnTo>
                  <a:pt x="1485" y="11487"/>
                </a:lnTo>
                <a:lnTo>
                  <a:pt x="0" y="18814"/>
                </a:lnTo>
                <a:lnTo>
                  <a:pt x="1485" y="26140"/>
                </a:lnTo>
                <a:lnTo>
                  <a:pt x="5534" y="32120"/>
                </a:lnTo>
                <a:lnTo>
                  <a:pt x="11541" y="36150"/>
                </a:lnTo>
                <a:lnTo>
                  <a:pt x="18896" y="37628"/>
                </a:lnTo>
                <a:lnTo>
                  <a:pt x="26242" y="36150"/>
                </a:lnTo>
                <a:lnTo>
                  <a:pt x="32244" y="32120"/>
                </a:lnTo>
                <a:lnTo>
                  <a:pt x="36292" y="26140"/>
                </a:lnTo>
                <a:lnTo>
                  <a:pt x="37777" y="18814"/>
                </a:lnTo>
                <a:lnTo>
                  <a:pt x="36292" y="11487"/>
                </a:lnTo>
                <a:lnTo>
                  <a:pt x="32244" y="5507"/>
                </a:lnTo>
                <a:lnTo>
                  <a:pt x="26242" y="1477"/>
                </a:lnTo>
                <a:lnTo>
                  <a:pt x="18896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321040" y="480719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6" y="0"/>
                </a:moveTo>
                <a:lnTo>
                  <a:pt x="11541" y="1477"/>
                </a:lnTo>
                <a:lnTo>
                  <a:pt x="5534" y="5507"/>
                </a:lnTo>
                <a:lnTo>
                  <a:pt x="1485" y="11487"/>
                </a:lnTo>
                <a:lnTo>
                  <a:pt x="0" y="18814"/>
                </a:lnTo>
                <a:lnTo>
                  <a:pt x="1485" y="26140"/>
                </a:lnTo>
                <a:lnTo>
                  <a:pt x="5534" y="32120"/>
                </a:lnTo>
                <a:lnTo>
                  <a:pt x="11541" y="36150"/>
                </a:lnTo>
                <a:lnTo>
                  <a:pt x="18896" y="37628"/>
                </a:lnTo>
                <a:lnTo>
                  <a:pt x="26242" y="36150"/>
                </a:lnTo>
                <a:lnTo>
                  <a:pt x="32244" y="32120"/>
                </a:lnTo>
                <a:lnTo>
                  <a:pt x="36292" y="26140"/>
                </a:lnTo>
                <a:lnTo>
                  <a:pt x="37777" y="18814"/>
                </a:lnTo>
                <a:lnTo>
                  <a:pt x="36292" y="11487"/>
                </a:lnTo>
                <a:lnTo>
                  <a:pt x="32244" y="5507"/>
                </a:lnTo>
                <a:lnTo>
                  <a:pt x="26242" y="1477"/>
                </a:lnTo>
                <a:lnTo>
                  <a:pt x="18896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256118" y="4930706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4" h="54610">
                <a:moveTo>
                  <a:pt x="38947" y="0"/>
                </a:moveTo>
                <a:lnTo>
                  <a:pt x="23787" y="2125"/>
                </a:lnTo>
                <a:lnTo>
                  <a:pt x="11407" y="7921"/>
                </a:lnTo>
                <a:lnTo>
                  <a:pt x="3060" y="16519"/>
                </a:lnTo>
                <a:lnTo>
                  <a:pt x="0" y="27048"/>
                </a:lnTo>
                <a:lnTo>
                  <a:pt x="3060" y="37577"/>
                </a:lnTo>
                <a:lnTo>
                  <a:pt x="11407" y="46175"/>
                </a:lnTo>
                <a:lnTo>
                  <a:pt x="23787" y="51971"/>
                </a:lnTo>
                <a:lnTo>
                  <a:pt x="38947" y="54096"/>
                </a:lnTo>
                <a:lnTo>
                  <a:pt x="54115" y="51971"/>
                </a:lnTo>
                <a:lnTo>
                  <a:pt x="66500" y="46175"/>
                </a:lnTo>
                <a:lnTo>
                  <a:pt x="74848" y="37577"/>
                </a:lnTo>
                <a:lnTo>
                  <a:pt x="77909" y="27048"/>
                </a:lnTo>
                <a:lnTo>
                  <a:pt x="74848" y="16519"/>
                </a:lnTo>
                <a:lnTo>
                  <a:pt x="66500" y="7921"/>
                </a:lnTo>
                <a:lnTo>
                  <a:pt x="54115" y="2125"/>
                </a:lnTo>
                <a:lnTo>
                  <a:pt x="38947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82616" y="4930706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4" h="54610">
                <a:moveTo>
                  <a:pt x="38947" y="0"/>
                </a:moveTo>
                <a:lnTo>
                  <a:pt x="23787" y="2125"/>
                </a:lnTo>
                <a:lnTo>
                  <a:pt x="11407" y="7921"/>
                </a:lnTo>
                <a:lnTo>
                  <a:pt x="3060" y="16519"/>
                </a:lnTo>
                <a:lnTo>
                  <a:pt x="0" y="27048"/>
                </a:lnTo>
                <a:lnTo>
                  <a:pt x="3060" y="37577"/>
                </a:lnTo>
                <a:lnTo>
                  <a:pt x="11407" y="46175"/>
                </a:lnTo>
                <a:lnTo>
                  <a:pt x="23787" y="51971"/>
                </a:lnTo>
                <a:lnTo>
                  <a:pt x="38947" y="54096"/>
                </a:lnTo>
                <a:lnTo>
                  <a:pt x="54116" y="51971"/>
                </a:lnTo>
                <a:lnTo>
                  <a:pt x="66500" y="46175"/>
                </a:lnTo>
                <a:lnTo>
                  <a:pt x="74849" y="37577"/>
                </a:lnTo>
                <a:lnTo>
                  <a:pt x="77910" y="27048"/>
                </a:lnTo>
                <a:lnTo>
                  <a:pt x="74849" y="16519"/>
                </a:lnTo>
                <a:lnTo>
                  <a:pt x="66500" y="7921"/>
                </a:lnTo>
                <a:lnTo>
                  <a:pt x="54116" y="2125"/>
                </a:lnTo>
                <a:lnTo>
                  <a:pt x="38947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444198" y="5230824"/>
            <a:ext cx="41275" cy="32384"/>
          </a:xfrm>
          <a:custGeom>
            <a:avLst/>
            <a:gdLst/>
            <a:ahLst/>
            <a:cxnLst/>
            <a:rect l="l" t="t" r="r" b="b"/>
            <a:pathLst>
              <a:path w="41275" h="32385">
                <a:moveTo>
                  <a:pt x="24142" y="0"/>
                </a:moveTo>
                <a:lnTo>
                  <a:pt x="15884" y="1318"/>
                </a:lnTo>
                <a:lnTo>
                  <a:pt x="8352" y="4920"/>
                </a:lnTo>
                <a:lnTo>
                  <a:pt x="2888" y="10057"/>
                </a:lnTo>
                <a:lnTo>
                  <a:pt x="0" y="16054"/>
                </a:lnTo>
                <a:lnTo>
                  <a:pt x="192" y="22236"/>
                </a:lnTo>
                <a:lnTo>
                  <a:pt x="3572" y="27416"/>
                </a:lnTo>
                <a:lnTo>
                  <a:pt x="9373" y="30699"/>
                </a:lnTo>
                <a:lnTo>
                  <a:pt x="16801" y="31817"/>
                </a:lnTo>
                <a:lnTo>
                  <a:pt x="25059" y="30500"/>
                </a:lnTo>
                <a:lnTo>
                  <a:pt x="32590" y="26891"/>
                </a:lnTo>
                <a:lnTo>
                  <a:pt x="38054" y="21756"/>
                </a:lnTo>
                <a:lnTo>
                  <a:pt x="40943" y="15763"/>
                </a:lnTo>
                <a:lnTo>
                  <a:pt x="40750" y="9582"/>
                </a:lnTo>
                <a:lnTo>
                  <a:pt x="37371" y="4396"/>
                </a:lnTo>
                <a:lnTo>
                  <a:pt x="31570" y="1113"/>
                </a:lnTo>
                <a:lnTo>
                  <a:pt x="2414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43313" y="5443396"/>
            <a:ext cx="100965" cy="38100"/>
          </a:xfrm>
          <a:custGeom>
            <a:avLst/>
            <a:gdLst/>
            <a:ahLst/>
            <a:cxnLst/>
            <a:rect l="l" t="t" r="r" b="b"/>
            <a:pathLst>
              <a:path w="100965" h="38100">
                <a:moveTo>
                  <a:pt x="69147" y="0"/>
                </a:moveTo>
                <a:lnTo>
                  <a:pt x="26326" y="7144"/>
                </a:lnTo>
                <a:lnTo>
                  <a:pt x="0" y="27061"/>
                </a:lnTo>
                <a:lnTo>
                  <a:pt x="9" y="29629"/>
                </a:lnTo>
                <a:lnTo>
                  <a:pt x="2179" y="34303"/>
                </a:lnTo>
                <a:lnTo>
                  <a:pt x="9643" y="37544"/>
                </a:lnTo>
                <a:lnTo>
                  <a:pt x="25550" y="35630"/>
                </a:lnTo>
                <a:lnTo>
                  <a:pt x="30113" y="33900"/>
                </a:lnTo>
                <a:lnTo>
                  <a:pt x="42820" y="30309"/>
                </a:lnTo>
                <a:lnTo>
                  <a:pt x="62200" y="27252"/>
                </a:lnTo>
                <a:lnTo>
                  <a:pt x="86965" y="27153"/>
                </a:lnTo>
                <a:lnTo>
                  <a:pt x="86782" y="27123"/>
                </a:lnTo>
                <a:lnTo>
                  <a:pt x="94387" y="27123"/>
                </a:lnTo>
                <a:lnTo>
                  <a:pt x="95095" y="27061"/>
                </a:lnTo>
                <a:lnTo>
                  <a:pt x="100009" y="22928"/>
                </a:lnTo>
                <a:lnTo>
                  <a:pt x="100560" y="12456"/>
                </a:lnTo>
                <a:lnTo>
                  <a:pt x="99872" y="10509"/>
                </a:lnTo>
                <a:lnTo>
                  <a:pt x="96109" y="6228"/>
                </a:lnTo>
                <a:lnTo>
                  <a:pt x="86718" y="1946"/>
                </a:lnTo>
                <a:lnTo>
                  <a:pt x="69147" y="0"/>
                </a:lnTo>
                <a:close/>
              </a:path>
              <a:path w="100965" h="38100">
                <a:moveTo>
                  <a:pt x="94387" y="27123"/>
                </a:moveTo>
                <a:lnTo>
                  <a:pt x="86965" y="27153"/>
                </a:lnTo>
                <a:lnTo>
                  <a:pt x="89469" y="27558"/>
                </a:lnTo>
                <a:lnTo>
                  <a:pt x="94387" y="27123"/>
                </a:lnTo>
                <a:close/>
              </a:path>
              <a:path w="100965" h="38100">
                <a:moveTo>
                  <a:pt x="94387" y="27123"/>
                </a:moveTo>
                <a:lnTo>
                  <a:pt x="86782" y="27123"/>
                </a:lnTo>
                <a:lnTo>
                  <a:pt x="86965" y="27153"/>
                </a:lnTo>
                <a:lnTo>
                  <a:pt x="94387" y="27123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312062" y="4775209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29" h="32385">
                <a:moveTo>
                  <a:pt x="8065" y="3784"/>
                </a:moveTo>
                <a:lnTo>
                  <a:pt x="5224" y="9445"/>
                </a:lnTo>
                <a:lnTo>
                  <a:pt x="0" y="15605"/>
                </a:lnTo>
                <a:lnTo>
                  <a:pt x="10921" y="22462"/>
                </a:lnTo>
                <a:lnTo>
                  <a:pt x="36522" y="32071"/>
                </a:lnTo>
                <a:lnTo>
                  <a:pt x="57671" y="31769"/>
                </a:lnTo>
                <a:lnTo>
                  <a:pt x="72054" y="27343"/>
                </a:lnTo>
                <a:lnTo>
                  <a:pt x="77363" y="24581"/>
                </a:lnTo>
                <a:lnTo>
                  <a:pt x="85056" y="17636"/>
                </a:lnTo>
                <a:lnTo>
                  <a:pt x="85753" y="15995"/>
                </a:lnTo>
                <a:lnTo>
                  <a:pt x="53912" y="15995"/>
                </a:lnTo>
                <a:lnTo>
                  <a:pt x="34590" y="15070"/>
                </a:lnTo>
                <a:lnTo>
                  <a:pt x="20875" y="9800"/>
                </a:lnTo>
                <a:lnTo>
                  <a:pt x="15661" y="6614"/>
                </a:lnTo>
                <a:lnTo>
                  <a:pt x="8065" y="3784"/>
                </a:lnTo>
                <a:close/>
              </a:path>
              <a:path w="87629" h="32385">
                <a:moveTo>
                  <a:pt x="82589" y="0"/>
                </a:moveTo>
                <a:lnTo>
                  <a:pt x="75950" y="6145"/>
                </a:lnTo>
                <a:lnTo>
                  <a:pt x="53912" y="15995"/>
                </a:lnTo>
                <a:lnTo>
                  <a:pt x="85753" y="15995"/>
                </a:lnTo>
                <a:lnTo>
                  <a:pt x="87629" y="11581"/>
                </a:lnTo>
                <a:lnTo>
                  <a:pt x="87443" y="7299"/>
                </a:lnTo>
                <a:lnTo>
                  <a:pt x="86857" y="5676"/>
                </a:lnTo>
                <a:lnTo>
                  <a:pt x="82589" y="0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709875" y="4775524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29" h="32385">
                <a:moveTo>
                  <a:pt x="5040" y="0"/>
                </a:moveTo>
                <a:lnTo>
                  <a:pt x="773" y="5676"/>
                </a:lnTo>
                <a:lnTo>
                  <a:pt x="186" y="7299"/>
                </a:lnTo>
                <a:lnTo>
                  <a:pt x="0" y="11581"/>
                </a:lnTo>
                <a:lnTo>
                  <a:pt x="2573" y="17636"/>
                </a:lnTo>
                <a:lnTo>
                  <a:pt x="10266" y="24581"/>
                </a:lnTo>
                <a:lnTo>
                  <a:pt x="15575" y="27343"/>
                </a:lnTo>
                <a:lnTo>
                  <a:pt x="29958" y="31769"/>
                </a:lnTo>
                <a:lnTo>
                  <a:pt x="51106" y="32071"/>
                </a:lnTo>
                <a:lnTo>
                  <a:pt x="76707" y="22462"/>
                </a:lnTo>
                <a:lnTo>
                  <a:pt x="87010" y="15994"/>
                </a:lnTo>
                <a:lnTo>
                  <a:pt x="33717" y="15994"/>
                </a:lnTo>
                <a:lnTo>
                  <a:pt x="11679" y="6145"/>
                </a:lnTo>
                <a:lnTo>
                  <a:pt x="5040" y="0"/>
                </a:lnTo>
                <a:close/>
              </a:path>
              <a:path w="87629" h="32385">
                <a:moveTo>
                  <a:pt x="79564" y="3784"/>
                </a:moveTo>
                <a:lnTo>
                  <a:pt x="71968" y="6614"/>
                </a:lnTo>
                <a:lnTo>
                  <a:pt x="66754" y="9799"/>
                </a:lnTo>
                <a:lnTo>
                  <a:pt x="53040" y="15069"/>
                </a:lnTo>
                <a:lnTo>
                  <a:pt x="33717" y="15994"/>
                </a:lnTo>
                <a:lnTo>
                  <a:pt x="87010" y="15994"/>
                </a:lnTo>
                <a:lnTo>
                  <a:pt x="87630" y="15605"/>
                </a:lnTo>
                <a:lnTo>
                  <a:pt x="82404" y="9444"/>
                </a:lnTo>
                <a:lnTo>
                  <a:pt x="79564" y="3784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308677" y="5654278"/>
            <a:ext cx="565785" cy="367030"/>
          </a:xfrm>
          <a:custGeom>
            <a:avLst/>
            <a:gdLst/>
            <a:ahLst/>
            <a:cxnLst/>
            <a:rect l="l" t="t" r="r" b="b"/>
            <a:pathLst>
              <a:path w="565784" h="367029">
                <a:moveTo>
                  <a:pt x="523544" y="0"/>
                </a:moveTo>
                <a:lnTo>
                  <a:pt x="41883" y="0"/>
                </a:lnTo>
                <a:lnTo>
                  <a:pt x="25580" y="3291"/>
                </a:lnTo>
                <a:lnTo>
                  <a:pt x="12267" y="12267"/>
                </a:lnTo>
                <a:lnTo>
                  <a:pt x="3291" y="25580"/>
                </a:lnTo>
                <a:lnTo>
                  <a:pt x="0" y="41883"/>
                </a:lnTo>
                <a:lnTo>
                  <a:pt x="0" y="186697"/>
                </a:lnTo>
                <a:lnTo>
                  <a:pt x="19020" y="190501"/>
                </a:lnTo>
                <a:lnTo>
                  <a:pt x="34552" y="200874"/>
                </a:lnTo>
                <a:lnTo>
                  <a:pt x="45024" y="216260"/>
                </a:lnTo>
                <a:lnTo>
                  <a:pt x="48864" y="235100"/>
                </a:lnTo>
                <a:lnTo>
                  <a:pt x="45024" y="253941"/>
                </a:lnTo>
                <a:lnTo>
                  <a:pt x="34552" y="269327"/>
                </a:lnTo>
                <a:lnTo>
                  <a:pt x="19020" y="279700"/>
                </a:lnTo>
                <a:lnTo>
                  <a:pt x="0" y="283504"/>
                </a:lnTo>
                <a:lnTo>
                  <a:pt x="0" y="324597"/>
                </a:lnTo>
                <a:lnTo>
                  <a:pt x="3291" y="340900"/>
                </a:lnTo>
                <a:lnTo>
                  <a:pt x="12267" y="354213"/>
                </a:lnTo>
                <a:lnTo>
                  <a:pt x="25580" y="363189"/>
                </a:lnTo>
                <a:lnTo>
                  <a:pt x="41883" y="366480"/>
                </a:lnTo>
                <a:lnTo>
                  <a:pt x="523544" y="366480"/>
                </a:lnTo>
                <a:lnTo>
                  <a:pt x="539847" y="363189"/>
                </a:lnTo>
                <a:lnTo>
                  <a:pt x="553160" y="354213"/>
                </a:lnTo>
                <a:lnTo>
                  <a:pt x="562136" y="340900"/>
                </a:lnTo>
                <a:lnTo>
                  <a:pt x="565427" y="324597"/>
                </a:lnTo>
                <a:lnTo>
                  <a:pt x="565427" y="283504"/>
                </a:lnTo>
                <a:lnTo>
                  <a:pt x="546407" y="279700"/>
                </a:lnTo>
                <a:lnTo>
                  <a:pt x="530875" y="269327"/>
                </a:lnTo>
                <a:lnTo>
                  <a:pt x="520403" y="253941"/>
                </a:lnTo>
                <a:lnTo>
                  <a:pt x="516563" y="235100"/>
                </a:lnTo>
                <a:lnTo>
                  <a:pt x="520403" y="216260"/>
                </a:lnTo>
                <a:lnTo>
                  <a:pt x="530875" y="200874"/>
                </a:lnTo>
                <a:lnTo>
                  <a:pt x="546407" y="190501"/>
                </a:lnTo>
                <a:lnTo>
                  <a:pt x="565427" y="186697"/>
                </a:lnTo>
                <a:lnTo>
                  <a:pt x="565427" y="41883"/>
                </a:lnTo>
                <a:lnTo>
                  <a:pt x="562136" y="25580"/>
                </a:lnTo>
                <a:lnTo>
                  <a:pt x="553160" y="12267"/>
                </a:lnTo>
                <a:lnTo>
                  <a:pt x="539847" y="3291"/>
                </a:lnTo>
                <a:lnTo>
                  <a:pt x="523544" y="0"/>
                </a:lnTo>
                <a:close/>
              </a:path>
            </a:pathLst>
          </a:custGeom>
          <a:solidFill>
            <a:srgbClr val="FFD65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361032" y="5889873"/>
            <a:ext cx="461009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rgbClr val="F3F3F3"/>
            </a:solidFill>
            <a:prstDash val="dash"/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267257" y="5675359"/>
            <a:ext cx="102063" cy="106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822017" y="5654417"/>
            <a:ext cx="102063" cy="1064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532336" y="5720789"/>
            <a:ext cx="139053" cy="1243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9549447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0125346" y="6062642"/>
            <a:ext cx="367030" cy="62865"/>
          </a:xfrm>
          <a:custGeom>
            <a:avLst/>
            <a:gdLst/>
            <a:ahLst/>
            <a:cxnLst/>
            <a:rect l="l" t="t" r="r" b="b"/>
            <a:pathLst>
              <a:path w="367029" h="62864">
                <a:moveTo>
                  <a:pt x="183240" y="0"/>
                </a:moveTo>
                <a:lnTo>
                  <a:pt x="111915" y="2468"/>
                </a:lnTo>
                <a:lnTo>
                  <a:pt x="53670" y="9201"/>
                </a:lnTo>
                <a:lnTo>
                  <a:pt x="14400" y="19186"/>
                </a:lnTo>
                <a:lnTo>
                  <a:pt x="0" y="31412"/>
                </a:lnTo>
                <a:lnTo>
                  <a:pt x="14400" y="43638"/>
                </a:lnTo>
                <a:lnTo>
                  <a:pt x="53670" y="53623"/>
                </a:lnTo>
                <a:lnTo>
                  <a:pt x="111915" y="60356"/>
                </a:lnTo>
                <a:lnTo>
                  <a:pt x="183240" y="62825"/>
                </a:lnTo>
                <a:lnTo>
                  <a:pt x="254565" y="60356"/>
                </a:lnTo>
                <a:lnTo>
                  <a:pt x="312810" y="53623"/>
                </a:lnTo>
                <a:lnTo>
                  <a:pt x="352080" y="43638"/>
                </a:lnTo>
                <a:lnTo>
                  <a:pt x="366480" y="31412"/>
                </a:lnTo>
                <a:lnTo>
                  <a:pt x="352080" y="19186"/>
                </a:lnTo>
                <a:lnTo>
                  <a:pt x="312810" y="9201"/>
                </a:lnTo>
                <a:lnTo>
                  <a:pt x="254565" y="2468"/>
                </a:lnTo>
                <a:lnTo>
                  <a:pt x="183240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0146287" y="5916050"/>
            <a:ext cx="314325" cy="178435"/>
          </a:xfrm>
          <a:custGeom>
            <a:avLst/>
            <a:gdLst/>
            <a:ahLst/>
            <a:cxnLst/>
            <a:rect l="l" t="t" r="r" b="b"/>
            <a:pathLst>
              <a:path w="314325" h="178435">
                <a:moveTo>
                  <a:pt x="314071" y="0"/>
                </a:moveTo>
                <a:lnTo>
                  <a:pt x="69404" y="0"/>
                </a:lnTo>
                <a:lnTo>
                  <a:pt x="19738" y="2408"/>
                </a:lnTo>
                <a:lnTo>
                  <a:pt x="0" y="24656"/>
                </a:lnTo>
                <a:lnTo>
                  <a:pt x="3898" y="40818"/>
                </a:lnTo>
                <a:lnTo>
                  <a:pt x="14565" y="78717"/>
                </a:lnTo>
                <a:lnTo>
                  <a:pt x="30457" y="122472"/>
                </a:lnTo>
                <a:lnTo>
                  <a:pt x="50028" y="156202"/>
                </a:lnTo>
                <a:lnTo>
                  <a:pt x="79150" y="178003"/>
                </a:lnTo>
                <a:lnTo>
                  <a:pt x="96047" y="169424"/>
                </a:lnTo>
                <a:lnTo>
                  <a:pt x="99322" y="164918"/>
                </a:lnTo>
                <a:lnTo>
                  <a:pt x="106799" y="152301"/>
                </a:lnTo>
                <a:lnTo>
                  <a:pt x="114957" y="132926"/>
                </a:lnTo>
                <a:lnTo>
                  <a:pt x="120276" y="108143"/>
                </a:lnTo>
                <a:lnTo>
                  <a:pt x="188339" y="108143"/>
                </a:lnTo>
                <a:lnTo>
                  <a:pt x="195378" y="106946"/>
                </a:lnTo>
                <a:lnTo>
                  <a:pt x="296221" y="106946"/>
                </a:lnTo>
                <a:lnTo>
                  <a:pt x="298913" y="96822"/>
                </a:lnTo>
                <a:lnTo>
                  <a:pt x="305444" y="68941"/>
                </a:lnTo>
                <a:lnTo>
                  <a:pt x="311747" y="33625"/>
                </a:lnTo>
                <a:lnTo>
                  <a:pt x="314071" y="0"/>
                </a:lnTo>
                <a:close/>
              </a:path>
              <a:path w="314325" h="178435">
                <a:moveTo>
                  <a:pt x="296221" y="106946"/>
                </a:moveTo>
                <a:lnTo>
                  <a:pt x="195378" y="106946"/>
                </a:lnTo>
                <a:lnTo>
                  <a:pt x="199276" y="116933"/>
                </a:lnTo>
                <a:lnTo>
                  <a:pt x="210214" y="139084"/>
                </a:lnTo>
                <a:lnTo>
                  <a:pt x="227055" y="161687"/>
                </a:lnTo>
                <a:lnTo>
                  <a:pt x="248663" y="173029"/>
                </a:lnTo>
                <a:lnTo>
                  <a:pt x="253489" y="172861"/>
                </a:lnTo>
                <a:lnTo>
                  <a:pt x="265469" y="167173"/>
                </a:lnTo>
                <a:lnTo>
                  <a:pt x="280856" y="148192"/>
                </a:lnTo>
                <a:lnTo>
                  <a:pt x="295903" y="108143"/>
                </a:lnTo>
                <a:lnTo>
                  <a:pt x="296221" y="106946"/>
                </a:lnTo>
                <a:close/>
              </a:path>
              <a:path w="314325" h="178435">
                <a:moveTo>
                  <a:pt x="188339" y="108143"/>
                </a:moveTo>
                <a:lnTo>
                  <a:pt x="120276" y="108143"/>
                </a:lnTo>
                <a:lnTo>
                  <a:pt x="128604" y="109138"/>
                </a:lnTo>
                <a:lnTo>
                  <a:pt x="148741" y="110697"/>
                </a:lnTo>
                <a:lnTo>
                  <a:pt x="173421" y="110679"/>
                </a:lnTo>
                <a:lnTo>
                  <a:pt x="188339" y="1081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10449943" y="5717103"/>
            <a:ext cx="104775" cy="178435"/>
          </a:xfrm>
          <a:custGeom>
            <a:avLst/>
            <a:gdLst/>
            <a:ahLst/>
            <a:cxnLst/>
            <a:rect l="l" t="t" r="r" b="b"/>
            <a:pathLst>
              <a:path w="104775" h="178435">
                <a:moveTo>
                  <a:pt x="31538" y="0"/>
                </a:moveTo>
                <a:lnTo>
                  <a:pt x="1806" y="23931"/>
                </a:lnTo>
                <a:lnTo>
                  <a:pt x="0" y="70757"/>
                </a:lnTo>
                <a:lnTo>
                  <a:pt x="47464" y="142810"/>
                </a:lnTo>
                <a:lnTo>
                  <a:pt x="51784" y="148573"/>
                </a:lnTo>
                <a:lnTo>
                  <a:pt x="63070" y="161104"/>
                </a:lnTo>
                <a:lnTo>
                  <a:pt x="78806" y="173268"/>
                </a:lnTo>
                <a:lnTo>
                  <a:pt x="96478" y="177929"/>
                </a:lnTo>
                <a:lnTo>
                  <a:pt x="98656" y="176310"/>
                </a:lnTo>
                <a:lnTo>
                  <a:pt x="102661" y="169256"/>
                </a:lnTo>
                <a:lnTo>
                  <a:pt x="104703" y="153467"/>
                </a:lnTo>
                <a:lnTo>
                  <a:pt x="100991" y="125646"/>
                </a:lnTo>
                <a:lnTo>
                  <a:pt x="69223" y="31908"/>
                </a:lnTo>
                <a:lnTo>
                  <a:pt x="315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0093937" y="5539098"/>
            <a:ext cx="115034" cy="3349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10366176" y="5560040"/>
            <a:ext cx="157480" cy="230504"/>
          </a:xfrm>
          <a:custGeom>
            <a:avLst/>
            <a:gdLst/>
            <a:ahLst/>
            <a:cxnLst/>
            <a:rect l="l" t="t" r="r" b="b"/>
            <a:pathLst>
              <a:path w="157479" h="230504">
                <a:moveTo>
                  <a:pt x="61108" y="0"/>
                </a:moveTo>
                <a:lnTo>
                  <a:pt x="5312" y="6761"/>
                </a:lnTo>
                <a:lnTo>
                  <a:pt x="0" y="66216"/>
                </a:lnTo>
                <a:lnTo>
                  <a:pt x="40628" y="136232"/>
                </a:lnTo>
                <a:lnTo>
                  <a:pt x="68457" y="230359"/>
                </a:lnTo>
                <a:lnTo>
                  <a:pt x="98192" y="221586"/>
                </a:lnTo>
                <a:lnTo>
                  <a:pt x="126884" y="207176"/>
                </a:lnTo>
                <a:lnTo>
                  <a:pt x="148515" y="193706"/>
                </a:lnTo>
                <a:lnTo>
                  <a:pt x="157063" y="187754"/>
                </a:lnTo>
                <a:lnTo>
                  <a:pt x="132537" y="122519"/>
                </a:lnTo>
                <a:lnTo>
                  <a:pt x="100612" y="61967"/>
                </a:lnTo>
                <a:lnTo>
                  <a:pt x="72923" y="17370"/>
                </a:lnTo>
                <a:lnTo>
                  <a:pt x="61108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0136240" y="5549569"/>
            <a:ext cx="334645" cy="397510"/>
          </a:xfrm>
          <a:custGeom>
            <a:avLst/>
            <a:gdLst/>
            <a:ahLst/>
            <a:cxnLst/>
            <a:rect l="l" t="t" r="r" b="b"/>
            <a:pathLst>
              <a:path w="334645" h="397510">
                <a:moveTo>
                  <a:pt x="249993" y="0"/>
                </a:moveTo>
                <a:lnTo>
                  <a:pt x="43870" y="15415"/>
                </a:lnTo>
                <a:lnTo>
                  <a:pt x="33503" y="53434"/>
                </a:lnTo>
                <a:lnTo>
                  <a:pt x="13388" y="147418"/>
                </a:lnTo>
                <a:lnTo>
                  <a:pt x="0" y="267255"/>
                </a:lnTo>
                <a:lnTo>
                  <a:pt x="9815" y="382834"/>
                </a:lnTo>
                <a:lnTo>
                  <a:pt x="41133" y="387668"/>
                </a:lnTo>
                <a:lnTo>
                  <a:pt x="119554" y="395650"/>
                </a:lnTo>
                <a:lnTo>
                  <a:pt x="221783" y="396999"/>
                </a:lnTo>
                <a:lnTo>
                  <a:pt x="324522" y="381934"/>
                </a:lnTo>
                <a:lnTo>
                  <a:pt x="330475" y="348538"/>
                </a:lnTo>
                <a:lnTo>
                  <a:pt x="334186" y="261050"/>
                </a:lnTo>
                <a:lnTo>
                  <a:pt x="314432" y="138520"/>
                </a:lnTo>
                <a:lnTo>
                  <a:pt x="24999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10094083" y="4743431"/>
            <a:ext cx="146442" cy="1360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680303" y="4879433"/>
            <a:ext cx="114178" cy="16753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915945" y="4760481"/>
            <a:ext cx="911225" cy="852169"/>
          </a:xfrm>
          <a:custGeom>
            <a:avLst/>
            <a:gdLst/>
            <a:ahLst/>
            <a:cxnLst/>
            <a:rect l="l" t="t" r="r" b="b"/>
            <a:pathLst>
              <a:path w="911225" h="852170">
                <a:moveTo>
                  <a:pt x="543450" y="0"/>
                </a:moveTo>
                <a:lnTo>
                  <a:pt x="372975" y="3703"/>
                </a:lnTo>
                <a:lnTo>
                  <a:pt x="320537" y="21552"/>
                </a:lnTo>
                <a:lnTo>
                  <a:pt x="279467" y="42556"/>
                </a:lnTo>
                <a:lnTo>
                  <a:pt x="235299" y="72188"/>
                </a:lnTo>
                <a:lnTo>
                  <a:pt x="181583" y="121167"/>
                </a:lnTo>
                <a:lnTo>
                  <a:pt x="109340" y="207777"/>
                </a:lnTo>
                <a:lnTo>
                  <a:pt x="35982" y="339590"/>
                </a:lnTo>
                <a:lnTo>
                  <a:pt x="0" y="506349"/>
                </a:lnTo>
                <a:lnTo>
                  <a:pt x="742" y="521189"/>
                </a:lnTo>
                <a:lnTo>
                  <a:pt x="7084" y="561963"/>
                </a:lnTo>
                <a:lnTo>
                  <a:pt x="20990" y="600046"/>
                </a:lnTo>
                <a:lnTo>
                  <a:pt x="53180" y="653186"/>
                </a:lnTo>
                <a:lnTo>
                  <a:pt x="77939" y="682996"/>
                </a:lnTo>
                <a:lnTo>
                  <a:pt x="109587" y="713528"/>
                </a:lnTo>
                <a:lnTo>
                  <a:pt x="148958" y="743703"/>
                </a:lnTo>
                <a:lnTo>
                  <a:pt x="196888" y="772442"/>
                </a:lnTo>
                <a:lnTo>
                  <a:pt x="254210" y="798667"/>
                </a:lnTo>
                <a:lnTo>
                  <a:pt x="321760" y="821298"/>
                </a:lnTo>
                <a:lnTo>
                  <a:pt x="400372" y="839258"/>
                </a:lnTo>
                <a:lnTo>
                  <a:pt x="442290" y="846425"/>
                </a:lnTo>
                <a:lnTo>
                  <a:pt x="547182" y="851595"/>
                </a:lnTo>
                <a:lnTo>
                  <a:pt x="683754" y="830269"/>
                </a:lnTo>
                <a:lnTo>
                  <a:pt x="820712" y="757947"/>
                </a:lnTo>
                <a:lnTo>
                  <a:pt x="847879" y="728382"/>
                </a:lnTo>
                <a:lnTo>
                  <a:pt x="874148" y="682996"/>
                </a:lnTo>
                <a:lnTo>
                  <a:pt x="896208" y="626410"/>
                </a:lnTo>
                <a:lnTo>
                  <a:pt x="909733" y="551020"/>
                </a:lnTo>
                <a:lnTo>
                  <a:pt x="910763" y="505047"/>
                </a:lnTo>
                <a:lnTo>
                  <a:pt x="906633" y="452879"/>
                </a:lnTo>
                <a:lnTo>
                  <a:pt x="896337" y="394009"/>
                </a:lnTo>
                <a:lnTo>
                  <a:pt x="878869" y="327931"/>
                </a:lnTo>
                <a:lnTo>
                  <a:pt x="853224" y="254139"/>
                </a:lnTo>
                <a:lnTo>
                  <a:pt x="833015" y="212066"/>
                </a:lnTo>
                <a:lnTo>
                  <a:pt x="808785" y="171216"/>
                </a:lnTo>
                <a:lnTo>
                  <a:pt x="776053" y="127590"/>
                </a:lnTo>
                <a:lnTo>
                  <a:pt x="748904" y="100545"/>
                </a:lnTo>
                <a:lnTo>
                  <a:pt x="670064" y="45148"/>
                </a:lnTo>
                <a:lnTo>
                  <a:pt x="543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0136144" y="5277327"/>
            <a:ext cx="41275" cy="31750"/>
          </a:xfrm>
          <a:custGeom>
            <a:avLst/>
            <a:gdLst/>
            <a:ahLst/>
            <a:cxnLst/>
            <a:rect l="l" t="t" r="r" b="b"/>
            <a:pathLst>
              <a:path w="41275" h="31750">
                <a:moveTo>
                  <a:pt x="24310" y="0"/>
                </a:moveTo>
                <a:lnTo>
                  <a:pt x="15994" y="1301"/>
                </a:lnTo>
                <a:lnTo>
                  <a:pt x="8410" y="4858"/>
                </a:lnTo>
                <a:lnTo>
                  <a:pt x="2909" y="9929"/>
                </a:lnTo>
                <a:lnTo>
                  <a:pt x="0" y="15849"/>
                </a:lnTo>
                <a:lnTo>
                  <a:pt x="194" y="21952"/>
                </a:lnTo>
                <a:lnTo>
                  <a:pt x="3596" y="27066"/>
                </a:lnTo>
                <a:lnTo>
                  <a:pt x="9438" y="30307"/>
                </a:lnTo>
                <a:lnTo>
                  <a:pt x="16918" y="31410"/>
                </a:lnTo>
                <a:lnTo>
                  <a:pt x="25234" y="30111"/>
                </a:lnTo>
                <a:lnTo>
                  <a:pt x="32818" y="26548"/>
                </a:lnTo>
                <a:lnTo>
                  <a:pt x="38320" y="21478"/>
                </a:lnTo>
                <a:lnTo>
                  <a:pt x="41229" y="15561"/>
                </a:lnTo>
                <a:lnTo>
                  <a:pt x="41034" y="9460"/>
                </a:lnTo>
                <a:lnTo>
                  <a:pt x="37632" y="4339"/>
                </a:lnTo>
                <a:lnTo>
                  <a:pt x="31790" y="1099"/>
                </a:lnTo>
                <a:lnTo>
                  <a:pt x="2431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9894986" y="4827078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4126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957812" y="4942258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121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010166" y="4879432"/>
            <a:ext cx="0" cy="188595"/>
          </a:xfrm>
          <a:custGeom>
            <a:avLst/>
            <a:gdLst/>
            <a:ahLst/>
            <a:cxnLst/>
            <a:rect l="l" t="t" r="r" b="b"/>
            <a:pathLst>
              <a:path h="188595">
                <a:moveTo>
                  <a:pt x="0" y="0"/>
                </a:moveTo>
                <a:lnTo>
                  <a:pt x="0" y="188475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0062520" y="4837548"/>
            <a:ext cx="0" cy="220345"/>
          </a:xfrm>
          <a:custGeom>
            <a:avLst/>
            <a:gdLst/>
            <a:ahLst/>
            <a:cxnLst/>
            <a:rect l="l" t="t" r="r" b="b"/>
            <a:pathLst>
              <a:path h="220345">
                <a:moveTo>
                  <a:pt x="0" y="0"/>
                </a:moveTo>
                <a:lnTo>
                  <a:pt x="0" y="219888"/>
                </a:lnTo>
              </a:path>
            </a:pathLst>
          </a:custGeom>
          <a:ln w="7423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0627948" y="5486743"/>
            <a:ext cx="219710" cy="314325"/>
          </a:xfrm>
          <a:custGeom>
            <a:avLst/>
            <a:gdLst/>
            <a:ahLst/>
            <a:cxnLst/>
            <a:rect l="l" t="t" r="r" b="b"/>
            <a:pathLst>
              <a:path w="219709" h="314325">
                <a:moveTo>
                  <a:pt x="193451" y="0"/>
                </a:moveTo>
                <a:lnTo>
                  <a:pt x="204652" y="26996"/>
                </a:lnTo>
                <a:lnTo>
                  <a:pt x="219117" y="92002"/>
                </a:lnTo>
                <a:lnTo>
                  <a:pt x="208142" y="171046"/>
                </a:lnTo>
                <a:lnTo>
                  <a:pt x="143020" y="240153"/>
                </a:lnTo>
                <a:lnTo>
                  <a:pt x="90425" y="246323"/>
                </a:lnTo>
                <a:lnTo>
                  <a:pt x="71288" y="210483"/>
                </a:lnTo>
                <a:lnTo>
                  <a:pt x="107272" y="191763"/>
                </a:lnTo>
                <a:lnTo>
                  <a:pt x="120422" y="234910"/>
                </a:lnTo>
                <a:lnTo>
                  <a:pt x="81602" y="275773"/>
                </a:lnTo>
                <a:lnTo>
                  <a:pt x="34409" y="301970"/>
                </a:lnTo>
                <a:lnTo>
                  <a:pt x="0" y="314126"/>
                </a:lnTo>
              </a:path>
            </a:pathLst>
          </a:custGeom>
          <a:ln w="7423">
            <a:solidFill>
              <a:srgbClr val="B99882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0533710" y="5863695"/>
            <a:ext cx="198946" cy="146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12261406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2660661" y="5288653"/>
            <a:ext cx="801370" cy="417830"/>
          </a:xfrm>
          <a:custGeom>
            <a:avLst/>
            <a:gdLst/>
            <a:ahLst/>
            <a:cxnLst/>
            <a:rect l="l" t="t" r="r" b="b"/>
            <a:pathLst>
              <a:path w="801369" h="417829">
                <a:moveTo>
                  <a:pt x="404566" y="0"/>
                </a:moveTo>
                <a:lnTo>
                  <a:pt x="394528" y="0"/>
                </a:lnTo>
                <a:lnTo>
                  <a:pt x="389548" y="4868"/>
                </a:lnTo>
                <a:lnTo>
                  <a:pt x="0" y="269072"/>
                </a:lnTo>
                <a:lnTo>
                  <a:pt x="28501" y="331468"/>
                </a:lnTo>
                <a:lnTo>
                  <a:pt x="138446" y="417770"/>
                </a:lnTo>
                <a:lnTo>
                  <a:pt x="768248" y="339434"/>
                </a:lnTo>
                <a:lnTo>
                  <a:pt x="800823" y="267741"/>
                </a:lnTo>
                <a:lnTo>
                  <a:pt x="432709" y="19645"/>
                </a:lnTo>
                <a:lnTo>
                  <a:pt x="421204" y="10924"/>
                </a:lnTo>
                <a:lnTo>
                  <a:pt x="412671" y="4660"/>
                </a:lnTo>
                <a:lnTo>
                  <a:pt x="407484" y="1252"/>
                </a:lnTo>
                <a:lnTo>
                  <a:pt x="404566" y="0"/>
                </a:lnTo>
                <a:close/>
              </a:path>
            </a:pathLst>
          </a:custGeom>
          <a:solidFill>
            <a:srgbClr val="20BCDA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2669771" y="5570511"/>
            <a:ext cx="796290" cy="230504"/>
          </a:xfrm>
          <a:custGeom>
            <a:avLst/>
            <a:gdLst/>
            <a:ahLst/>
            <a:cxnLst/>
            <a:rect l="l" t="t" r="r" b="b"/>
            <a:pathLst>
              <a:path w="796290" h="230504">
                <a:moveTo>
                  <a:pt x="781033" y="0"/>
                </a:moveTo>
                <a:lnTo>
                  <a:pt x="0" y="3960"/>
                </a:lnTo>
                <a:lnTo>
                  <a:pt x="3759" y="9908"/>
                </a:lnTo>
                <a:lnTo>
                  <a:pt x="412825" y="230359"/>
                </a:lnTo>
                <a:lnTo>
                  <a:pt x="795787" y="2138"/>
                </a:lnTo>
                <a:lnTo>
                  <a:pt x="781033" y="0"/>
                </a:lnTo>
                <a:close/>
              </a:path>
            </a:pathLst>
          </a:custGeom>
          <a:solidFill>
            <a:srgbClr val="20BCDA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2659300" y="5570295"/>
            <a:ext cx="471805" cy="481965"/>
          </a:xfrm>
          <a:custGeom>
            <a:avLst/>
            <a:gdLst/>
            <a:ahLst/>
            <a:cxnLst/>
            <a:rect l="l" t="t" r="r" b="b"/>
            <a:pathLst>
              <a:path w="471805" h="481964">
                <a:moveTo>
                  <a:pt x="1968" y="0"/>
                </a:moveTo>
                <a:lnTo>
                  <a:pt x="0" y="229"/>
                </a:lnTo>
                <a:lnTo>
                  <a:pt x="167" y="22044"/>
                </a:lnTo>
                <a:lnTo>
                  <a:pt x="5371" y="462727"/>
                </a:lnTo>
                <a:lnTo>
                  <a:pt x="5307" y="465901"/>
                </a:lnTo>
                <a:lnTo>
                  <a:pt x="6879" y="472781"/>
                </a:lnTo>
                <a:lnTo>
                  <a:pt x="12730" y="479405"/>
                </a:lnTo>
                <a:lnTo>
                  <a:pt x="25507" y="481810"/>
                </a:lnTo>
                <a:lnTo>
                  <a:pt x="471189" y="430008"/>
                </a:lnTo>
                <a:lnTo>
                  <a:pt x="429578" y="240508"/>
                </a:lnTo>
                <a:lnTo>
                  <a:pt x="11727" y="5349"/>
                </a:lnTo>
                <a:lnTo>
                  <a:pt x="9224" y="3762"/>
                </a:lnTo>
                <a:lnTo>
                  <a:pt x="6827" y="2453"/>
                </a:lnTo>
                <a:lnTo>
                  <a:pt x="1968" y="0"/>
                </a:lnTo>
                <a:close/>
              </a:path>
            </a:pathLst>
          </a:custGeom>
          <a:solidFill>
            <a:srgbClr val="7FD3F2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2669771" y="5570511"/>
            <a:ext cx="785495" cy="483870"/>
          </a:xfrm>
          <a:custGeom>
            <a:avLst/>
            <a:gdLst/>
            <a:ahLst/>
            <a:cxnLst/>
            <a:rect l="l" t="t" r="r" b="b"/>
            <a:pathLst>
              <a:path w="785494" h="483870">
                <a:moveTo>
                  <a:pt x="778018" y="0"/>
                </a:moveTo>
                <a:lnTo>
                  <a:pt x="0" y="475851"/>
                </a:lnTo>
                <a:lnTo>
                  <a:pt x="5099" y="478924"/>
                </a:lnTo>
                <a:lnTo>
                  <a:pt x="765987" y="481591"/>
                </a:lnTo>
                <a:lnTo>
                  <a:pt x="780499" y="483286"/>
                </a:lnTo>
                <a:lnTo>
                  <a:pt x="784489" y="469867"/>
                </a:lnTo>
                <a:lnTo>
                  <a:pt x="785016" y="462511"/>
                </a:lnTo>
                <a:lnTo>
                  <a:pt x="785316" y="680"/>
                </a:lnTo>
                <a:lnTo>
                  <a:pt x="778018" y="0"/>
                </a:lnTo>
                <a:close/>
              </a:path>
            </a:pathLst>
          </a:custGeom>
          <a:solidFill>
            <a:srgbClr val="B4E6F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12784951" y="5622865"/>
            <a:ext cx="115179" cy="17779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3172374" y="5622865"/>
            <a:ext cx="146538" cy="1558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2805892" y="5486744"/>
            <a:ext cx="471805" cy="314325"/>
          </a:xfrm>
          <a:custGeom>
            <a:avLst/>
            <a:gdLst/>
            <a:ahLst/>
            <a:cxnLst/>
            <a:rect l="l" t="t" r="r" b="b"/>
            <a:pathLst>
              <a:path w="471805" h="314325">
                <a:moveTo>
                  <a:pt x="417780" y="217353"/>
                </a:moveTo>
                <a:lnTo>
                  <a:pt x="96635" y="217353"/>
                </a:lnTo>
                <a:lnTo>
                  <a:pt x="262400" y="314126"/>
                </a:lnTo>
                <a:lnTo>
                  <a:pt x="385150" y="238758"/>
                </a:lnTo>
                <a:lnTo>
                  <a:pt x="417780" y="217353"/>
                </a:lnTo>
                <a:close/>
              </a:path>
              <a:path w="471805" h="314325">
                <a:moveTo>
                  <a:pt x="143901" y="0"/>
                </a:moveTo>
                <a:lnTo>
                  <a:pt x="118499" y="42070"/>
                </a:lnTo>
                <a:lnTo>
                  <a:pt x="105935" y="55437"/>
                </a:lnTo>
                <a:lnTo>
                  <a:pt x="75120" y="90101"/>
                </a:lnTo>
                <a:lnTo>
                  <a:pt x="36370" y="137912"/>
                </a:lnTo>
                <a:lnTo>
                  <a:pt x="0" y="190719"/>
                </a:lnTo>
                <a:lnTo>
                  <a:pt x="70542" y="247172"/>
                </a:lnTo>
                <a:lnTo>
                  <a:pt x="96635" y="217353"/>
                </a:lnTo>
                <a:lnTo>
                  <a:pt x="417780" y="217353"/>
                </a:lnTo>
                <a:lnTo>
                  <a:pt x="471189" y="182305"/>
                </a:lnTo>
                <a:lnTo>
                  <a:pt x="454128" y="160569"/>
                </a:lnTo>
                <a:lnTo>
                  <a:pt x="412996" y="109383"/>
                </a:lnTo>
                <a:lnTo>
                  <a:pt x="362870" y="49783"/>
                </a:lnTo>
                <a:lnTo>
                  <a:pt x="318827" y="2805"/>
                </a:lnTo>
                <a:lnTo>
                  <a:pt x="143901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3182844" y="4693550"/>
            <a:ext cx="114660" cy="17541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2629169" y="4734123"/>
            <a:ext cx="145311" cy="15578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2548946" y="4670896"/>
            <a:ext cx="937894" cy="878840"/>
          </a:xfrm>
          <a:custGeom>
            <a:avLst/>
            <a:gdLst/>
            <a:ahLst/>
            <a:cxnLst/>
            <a:rect l="l" t="t" r="r" b="b"/>
            <a:pathLst>
              <a:path w="937894" h="878839">
                <a:moveTo>
                  <a:pt x="421618" y="0"/>
                </a:moveTo>
                <a:lnTo>
                  <a:pt x="251501" y="46321"/>
                </a:lnTo>
                <a:lnTo>
                  <a:pt x="203479" y="77322"/>
                </a:lnTo>
                <a:lnTo>
                  <a:pt x="167674" y="108634"/>
                </a:lnTo>
                <a:lnTo>
                  <a:pt x="130995" y="149374"/>
                </a:lnTo>
                <a:lnTo>
                  <a:pt x="89729" y="211886"/>
                </a:lnTo>
                <a:lnTo>
                  <a:pt x="39591" y="316721"/>
                </a:lnTo>
                <a:lnTo>
                  <a:pt x="0" y="467124"/>
                </a:lnTo>
                <a:lnTo>
                  <a:pt x="6932" y="643194"/>
                </a:lnTo>
                <a:lnTo>
                  <a:pt x="28417" y="697157"/>
                </a:lnTo>
                <a:lnTo>
                  <a:pt x="50669" y="729977"/>
                </a:lnTo>
                <a:lnTo>
                  <a:pt x="90521" y="770564"/>
                </a:lnTo>
                <a:lnTo>
                  <a:pt x="151490" y="813280"/>
                </a:lnTo>
                <a:lnTo>
                  <a:pt x="190944" y="833013"/>
                </a:lnTo>
                <a:lnTo>
                  <a:pt x="236938" y="850371"/>
                </a:lnTo>
                <a:lnTo>
                  <a:pt x="289891" y="864385"/>
                </a:lnTo>
                <a:lnTo>
                  <a:pt x="350223" y="874086"/>
                </a:lnTo>
                <a:lnTo>
                  <a:pt x="418356" y="878505"/>
                </a:lnTo>
                <a:lnTo>
                  <a:pt x="494708" y="876672"/>
                </a:lnTo>
                <a:lnTo>
                  <a:pt x="538625" y="873372"/>
                </a:lnTo>
                <a:lnTo>
                  <a:pt x="645224" y="852326"/>
                </a:lnTo>
                <a:lnTo>
                  <a:pt x="776777" y="796812"/>
                </a:lnTo>
                <a:lnTo>
                  <a:pt x="895554" y="690112"/>
                </a:lnTo>
                <a:lnTo>
                  <a:pt x="915176" y="653698"/>
                </a:lnTo>
                <a:lnTo>
                  <a:pt x="929811" y="601764"/>
                </a:lnTo>
                <a:lnTo>
                  <a:pt x="937358" y="539437"/>
                </a:lnTo>
                <a:lnTo>
                  <a:pt x="936661" y="502180"/>
                </a:lnTo>
                <a:lnTo>
                  <a:pt x="931464" y="460520"/>
                </a:lnTo>
                <a:lnTo>
                  <a:pt x="920628" y="414200"/>
                </a:lnTo>
                <a:lnTo>
                  <a:pt x="903014" y="362963"/>
                </a:lnTo>
                <a:lnTo>
                  <a:pt x="877481" y="306554"/>
                </a:lnTo>
                <a:lnTo>
                  <a:pt x="842890" y="244716"/>
                </a:lnTo>
                <a:lnTo>
                  <a:pt x="798102" y="177193"/>
                </a:lnTo>
                <a:lnTo>
                  <a:pt x="766964" y="140093"/>
                </a:lnTo>
                <a:lnTo>
                  <a:pt x="732106" y="105220"/>
                </a:lnTo>
                <a:lnTo>
                  <a:pt x="688000" y="69691"/>
                </a:lnTo>
                <a:lnTo>
                  <a:pt x="653769" y="49382"/>
                </a:lnTo>
                <a:lnTo>
                  <a:pt x="560341" y="13585"/>
                </a:lnTo>
                <a:lnTo>
                  <a:pt x="4216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2774479" y="5193559"/>
            <a:ext cx="461009" cy="230504"/>
          </a:xfrm>
          <a:custGeom>
            <a:avLst/>
            <a:gdLst/>
            <a:ahLst/>
            <a:cxnLst/>
            <a:rect l="l" t="t" r="r" b="b"/>
            <a:pathLst>
              <a:path w="461009" h="230504">
                <a:moveTo>
                  <a:pt x="230369" y="0"/>
                </a:moveTo>
                <a:lnTo>
                  <a:pt x="169127" y="4114"/>
                </a:lnTo>
                <a:lnTo>
                  <a:pt x="114096" y="15724"/>
                </a:lnTo>
                <a:lnTo>
                  <a:pt x="67473" y="33734"/>
                </a:lnTo>
                <a:lnTo>
                  <a:pt x="31451" y="57045"/>
                </a:lnTo>
                <a:lnTo>
                  <a:pt x="0" y="115179"/>
                </a:lnTo>
                <a:lnTo>
                  <a:pt x="8228" y="145800"/>
                </a:lnTo>
                <a:lnTo>
                  <a:pt x="67473" y="196625"/>
                </a:lnTo>
                <a:lnTo>
                  <a:pt x="114096" y="214634"/>
                </a:lnTo>
                <a:lnTo>
                  <a:pt x="169127" y="226245"/>
                </a:lnTo>
                <a:lnTo>
                  <a:pt x="230369" y="230359"/>
                </a:lnTo>
                <a:lnTo>
                  <a:pt x="291603" y="226245"/>
                </a:lnTo>
                <a:lnTo>
                  <a:pt x="346628" y="214634"/>
                </a:lnTo>
                <a:lnTo>
                  <a:pt x="393248" y="196625"/>
                </a:lnTo>
                <a:lnTo>
                  <a:pt x="429267" y="173314"/>
                </a:lnTo>
                <a:lnTo>
                  <a:pt x="460718" y="115179"/>
                </a:lnTo>
                <a:lnTo>
                  <a:pt x="452490" y="84559"/>
                </a:lnTo>
                <a:lnTo>
                  <a:pt x="393248" y="33734"/>
                </a:lnTo>
                <a:lnTo>
                  <a:pt x="346628" y="15724"/>
                </a:lnTo>
                <a:lnTo>
                  <a:pt x="291603" y="4114"/>
                </a:lnTo>
                <a:lnTo>
                  <a:pt x="230369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2659300" y="4952728"/>
            <a:ext cx="83820" cy="52705"/>
          </a:xfrm>
          <a:custGeom>
            <a:avLst/>
            <a:gdLst/>
            <a:ahLst/>
            <a:cxnLst/>
            <a:rect l="l" t="t" r="r" b="b"/>
            <a:pathLst>
              <a:path w="83820" h="52704">
                <a:moveTo>
                  <a:pt x="41894" y="0"/>
                </a:moveTo>
                <a:lnTo>
                  <a:pt x="25590" y="2055"/>
                </a:lnTo>
                <a:lnTo>
                  <a:pt x="12273" y="7664"/>
                </a:lnTo>
                <a:lnTo>
                  <a:pt x="3293" y="15984"/>
                </a:lnTo>
                <a:lnTo>
                  <a:pt x="0" y="26177"/>
                </a:lnTo>
                <a:lnTo>
                  <a:pt x="3293" y="36370"/>
                </a:lnTo>
                <a:lnTo>
                  <a:pt x="12273" y="44690"/>
                </a:lnTo>
                <a:lnTo>
                  <a:pt x="25590" y="50298"/>
                </a:lnTo>
                <a:lnTo>
                  <a:pt x="41894" y="52354"/>
                </a:lnTo>
                <a:lnTo>
                  <a:pt x="58185" y="50298"/>
                </a:lnTo>
                <a:lnTo>
                  <a:pt x="71496" y="44690"/>
                </a:lnTo>
                <a:lnTo>
                  <a:pt x="80474" y="36370"/>
                </a:lnTo>
                <a:lnTo>
                  <a:pt x="83767" y="26177"/>
                </a:lnTo>
                <a:lnTo>
                  <a:pt x="80474" y="15984"/>
                </a:lnTo>
                <a:lnTo>
                  <a:pt x="71496" y="7664"/>
                </a:lnTo>
                <a:lnTo>
                  <a:pt x="58185" y="2055"/>
                </a:lnTo>
                <a:lnTo>
                  <a:pt x="41894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3182844" y="4952728"/>
            <a:ext cx="83820" cy="52705"/>
          </a:xfrm>
          <a:custGeom>
            <a:avLst/>
            <a:gdLst/>
            <a:ahLst/>
            <a:cxnLst/>
            <a:rect l="l" t="t" r="r" b="b"/>
            <a:pathLst>
              <a:path w="83819" h="52704">
                <a:moveTo>
                  <a:pt x="41894" y="0"/>
                </a:moveTo>
                <a:lnTo>
                  <a:pt x="25590" y="2055"/>
                </a:lnTo>
                <a:lnTo>
                  <a:pt x="12273" y="7664"/>
                </a:lnTo>
                <a:lnTo>
                  <a:pt x="3293" y="15984"/>
                </a:lnTo>
                <a:lnTo>
                  <a:pt x="0" y="26177"/>
                </a:lnTo>
                <a:lnTo>
                  <a:pt x="3293" y="36370"/>
                </a:lnTo>
                <a:lnTo>
                  <a:pt x="12273" y="44690"/>
                </a:lnTo>
                <a:lnTo>
                  <a:pt x="25590" y="50298"/>
                </a:lnTo>
                <a:lnTo>
                  <a:pt x="41894" y="52354"/>
                </a:lnTo>
                <a:lnTo>
                  <a:pt x="58185" y="50298"/>
                </a:lnTo>
                <a:lnTo>
                  <a:pt x="71496" y="44690"/>
                </a:lnTo>
                <a:lnTo>
                  <a:pt x="80474" y="36370"/>
                </a:lnTo>
                <a:lnTo>
                  <a:pt x="83767" y="26177"/>
                </a:lnTo>
                <a:lnTo>
                  <a:pt x="80474" y="15984"/>
                </a:lnTo>
                <a:lnTo>
                  <a:pt x="71496" y="7664"/>
                </a:lnTo>
                <a:lnTo>
                  <a:pt x="58185" y="2055"/>
                </a:lnTo>
                <a:lnTo>
                  <a:pt x="41894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12983898" y="5507685"/>
            <a:ext cx="73660" cy="7620"/>
          </a:xfrm>
          <a:custGeom>
            <a:avLst/>
            <a:gdLst/>
            <a:ahLst/>
            <a:cxnLst/>
            <a:rect l="l" t="t" r="r" b="b"/>
            <a:pathLst>
              <a:path w="73659" h="7620">
                <a:moveTo>
                  <a:pt x="0" y="1116"/>
                </a:moveTo>
                <a:lnTo>
                  <a:pt x="28044" y="7534"/>
                </a:lnTo>
                <a:lnTo>
                  <a:pt x="51396" y="6418"/>
                </a:lnTo>
                <a:lnTo>
                  <a:pt x="67374" y="2372"/>
                </a:lnTo>
                <a:lnTo>
                  <a:pt x="68245" y="2023"/>
                </a:lnTo>
                <a:lnTo>
                  <a:pt x="25920" y="2023"/>
                </a:lnTo>
                <a:lnTo>
                  <a:pt x="7429" y="1491"/>
                </a:lnTo>
                <a:lnTo>
                  <a:pt x="0" y="1116"/>
                </a:lnTo>
                <a:close/>
              </a:path>
              <a:path w="73659" h="7620">
                <a:moveTo>
                  <a:pt x="73296" y="0"/>
                </a:moveTo>
                <a:lnTo>
                  <a:pt x="49775" y="1822"/>
                </a:lnTo>
                <a:lnTo>
                  <a:pt x="25920" y="2023"/>
                </a:lnTo>
                <a:lnTo>
                  <a:pt x="68245" y="2023"/>
                </a:lnTo>
                <a:lnTo>
                  <a:pt x="73296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2858661" y="5245914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30369" y="0"/>
                </a:moveTo>
                <a:lnTo>
                  <a:pt x="19982" y="1300"/>
                </a:lnTo>
                <a:lnTo>
                  <a:pt x="10505" y="4865"/>
                </a:lnTo>
                <a:lnTo>
                  <a:pt x="3633" y="9938"/>
                </a:lnTo>
                <a:lnTo>
                  <a:pt x="0" y="15853"/>
                </a:lnTo>
                <a:lnTo>
                  <a:pt x="234" y="21945"/>
                </a:lnTo>
                <a:lnTo>
                  <a:pt x="4490" y="27067"/>
                </a:lnTo>
                <a:lnTo>
                  <a:pt x="11795" y="30309"/>
                </a:lnTo>
                <a:lnTo>
                  <a:pt x="21145" y="31411"/>
                </a:lnTo>
                <a:lnTo>
                  <a:pt x="31532" y="30110"/>
                </a:lnTo>
                <a:lnTo>
                  <a:pt x="41014" y="26558"/>
                </a:lnTo>
                <a:lnTo>
                  <a:pt x="47894" y="21489"/>
                </a:lnTo>
                <a:lnTo>
                  <a:pt x="51532" y="15569"/>
                </a:lnTo>
                <a:lnTo>
                  <a:pt x="51290" y="9466"/>
                </a:lnTo>
                <a:lnTo>
                  <a:pt x="47029" y="4344"/>
                </a:lnTo>
                <a:lnTo>
                  <a:pt x="39720" y="1101"/>
                </a:lnTo>
                <a:lnTo>
                  <a:pt x="30369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22125" y="4848019"/>
            <a:ext cx="83820" cy="5715"/>
          </a:xfrm>
          <a:custGeom>
            <a:avLst/>
            <a:gdLst/>
            <a:ahLst/>
            <a:cxnLst/>
            <a:rect l="l" t="t" r="r" b="b"/>
            <a:pathLst>
              <a:path w="83820" h="5714">
                <a:moveTo>
                  <a:pt x="0" y="996"/>
                </a:moveTo>
                <a:lnTo>
                  <a:pt x="7651" y="2522"/>
                </a:lnTo>
                <a:lnTo>
                  <a:pt x="27385" y="4983"/>
                </a:lnTo>
                <a:lnTo>
                  <a:pt x="54368" y="5201"/>
                </a:lnTo>
                <a:lnTo>
                  <a:pt x="83767" y="0"/>
                </a:lnTo>
              </a:path>
            </a:pathLst>
          </a:custGeom>
          <a:ln w="10470">
            <a:solidFill>
              <a:srgbClr val="173C4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3130490" y="4848019"/>
            <a:ext cx="73660" cy="7620"/>
          </a:xfrm>
          <a:custGeom>
            <a:avLst/>
            <a:gdLst/>
            <a:ahLst/>
            <a:cxnLst/>
            <a:rect l="l" t="t" r="r" b="b"/>
            <a:pathLst>
              <a:path w="73659" h="7620">
                <a:moveTo>
                  <a:pt x="0" y="1993"/>
                </a:moveTo>
                <a:lnTo>
                  <a:pt x="7587" y="3924"/>
                </a:lnTo>
                <a:lnTo>
                  <a:pt x="26340" y="6976"/>
                </a:lnTo>
                <a:lnTo>
                  <a:pt x="50247" y="7038"/>
                </a:lnTo>
                <a:lnTo>
                  <a:pt x="73296" y="0"/>
                </a:lnTo>
              </a:path>
            </a:pathLst>
          </a:custGeom>
          <a:ln w="10470">
            <a:solidFill>
              <a:srgbClr val="173C4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3015340" y="5612394"/>
            <a:ext cx="73266" cy="1047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3498269" y="4756388"/>
            <a:ext cx="237867" cy="27787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821578" y="3711638"/>
            <a:ext cx="187822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인터넷 단선 되였습니다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046278" y="6279886"/>
            <a:ext cx="1112626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쿠폰이 없습니다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606316" y="3711638"/>
            <a:ext cx="1570632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데이터가 없습니다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137650" y="6279886"/>
            <a:ext cx="2254148" cy="378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 algn="ctr">
              <a:lnSpc>
                <a:spcPct val="107500"/>
              </a:lnSpc>
              <a:spcBef>
                <a:spcPts val="100"/>
              </a:spcBef>
            </a:pP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강좌 상세가 없습니다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2</a:t>
            </a: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초 후 자동으로 이동합니다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2083456" y="3711638"/>
            <a:ext cx="2094067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검색결과 </a:t>
            </a:r>
            <a:r>
              <a:rPr lang="ko-KR" altLang="en-US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데이터가 없습니다</a:t>
            </a:r>
            <a:r>
              <a:rPr lang="en-US" altLang="ko-KR"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12676933" y="6279886"/>
            <a:ext cx="800068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대기 중</a:t>
            </a:r>
            <a:r>
              <a:rPr sz="1150" dirty="0">
                <a:solidFill>
                  <a:srgbClr val="70707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～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4395450" y="3711638"/>
            <a:ext cx="304800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아직 어떤 진료카드도 매핑하지 않았습니다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154186" y="9116823"/>
            <a:ext cx="909430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7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404</a:t>
            </a:r>
            <a:r>
              <a:rPr lang="en-US" altLang="zh-CN" sz="1150" spc="7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lang="ko-KR" altLang="en-US" sz="1150" spc="7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페이지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792510" y="9117912"/>
            <a:ext cx="1198245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무슨 원인지요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？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14962894" y="2041822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15570353" y="3711638"/>
            <a:ext cx="377825" cy="61594"/>
          </a:xfrm>
          <a:custGeom>
            <a:avLst/>
            <a:gdLst/>
            <a:ahLst/>
            <a:cxnLst/>
            <a:rect l="l" t="t" r="r" b="b"/>
            <a:pathLst>
              <a:path w="377825" h="61595">
                <a:moveTo>
                  <a:pt x="188873" y="0"/>
                </a:moveTo>
                <a:lnTo>
                  <a:pt x="115356" y="2404"/>
                </a:lnTo>
                <a:lnTo>
                  <a:pt x="55320" y="8960"/>
                </a:lnTo>
                <a:lnTo>
                  <a:pt x="14842" y="18684"/>
                </a:lnTo>
                <a:lnTo>
                  <a:pt x="0" y="30590"/>
                </a:lnTo>
                <a:lnTo>
                  <a:pt x="14842" y="42496"/>
                </a:lnTo>
                <a:lnTo>
                  <a:pt x="55320" y="52219"/>
                </a:lnTo>
                <a:lnTo>
                  <a:pt x="115356" y="58776"/>
                </a:lnTo>
                <a:lnTo>
                  <a:pt x="188873" y="61180"/>
                </a:lnTo>
                <a:lnTo>
                  <a:pt x="262391" y="58776"/>
                </a:lnTo>
                <a:lnTo>
                  <a:pt x="322427" y="52219"/>
                </a:lnTo>
                <a:lnTo>
                  <a:pt x="362904" y="42496"/>
                </a:lnTo>
                <a:lnTo>
                  <a:pt x="377747" y="30590"/>
                </a:lnTo>
                <a:lnTo>
                  <a:pt x="362904" y="18684"/>
                </a:lnTo>
                <a:lnTo>
                  <a:pt x="322427" y="8960"/>
                </a:lnTo>
                <a:lnTo>
                  <a:pt x="262391" y="2404"/>
                </a:lnTo>
                <a:lnTo>
                  <a:pt x="188873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5538939" y="3304300"/>
            <a:ext cx="417830" cy="238125"/>
          </a:xfrm>
          <a:custGeom>
            <a:avLst/>
            <a:gdLst/>
            <a:ahLst/>
            <a:cxnLst/>
            <a:rect l="l" t="t" r="r" b="b"/>
            <a:pathLst>
              <a:path w="417830" h="238125">
                <a:moveTo>
                  <a:pt x="417662" y="0"/>
                </a:moveTo>
                <a:lnTo>
                  <a:pt x="92300" y="0"/>
                </a:lnTo>
                <a:lnTo>
                  <a:pt x="26250" y="3215"/>
                </a:lnTo>
                <a:lnTo>
                  <a:pt x="0" y="32934"/>
                </a:lnTo>
                <a:lnTo>
                  <a:pt x="5184" y="54522"/>
                </a:lnTo>
                <a:lnTo>
                  <a:pt x="19369" y="105145"/>
                </a:lnTo>
                <a:lnTo>
                  <a:pt x="40503" y="163590"/>
                </a:lnTo>
                <a:lnTo>
                  <a:pt x="66532" y="208644"/>
                </a:lnTo>
                <a:lnTo>
                  <a:pt x="105254" y="237766"/>
                </a:lnTo>
                <a:lnTo>
                  <a:pt x="127723" y="226306"/>
                </a:lnTo>
                <a:lnTo>
                  <a:pt x="132079" y="220287"/>
                </a:lnTo>
                <a:lnTo>
                  <a:pt x="142023" y="203435"/>
                </a:lnTo>
                <a:lnTo>
                  <a:pt x="152872" y="177554"/>
                </a:lnTo>
                <a:lnTo>
                  <a:pt x="159942" y="144451"/>
                </a:lnTo>
                <a:lnTo>
                  <a:pt x="250461" y="144451"/>
                </a:lnTo>
                <a:lnTo>
                  <a:pt x="259824" y="142852"/>
                </a:lnTo>
                <a:lnTo>
                  <a:pt x="393919" y="142852"/>
                </a:lnTo>
                <a:lnTo>
                  <a:pt x="397500" y="129328"/>
                </a:lnTo>
                <a:lnTo>
                  <a:pt x="406187" y="92087"/>
                </a:lnTo>
                <a:lnTo>
                  <a:pt x="414571" y="44915"/>
                </a:lnTo>
                <a:lnTo>
                  <a:pt x="417662" y="0"/>
                </a:lnTo>
                <a:close/>
              </a:path>
              <a:path w="417830" h="238125">
                <a:moveTo>
                  <a:pt x="393919" y="142852"/>
                </a:moveTo>
                <a:lnTo>
                  <a:pt x="259824" y="142852"/>
                </a:lnTo>
                <a:lnTo>
                  <a:pt x="265008" y="156191"/>
                </a:lnTo>
                <a:lnTo>
                  <a:pt x="279554" y="185780"/>
                </a:lnTo>
                <a:lnTo>
                  <a:pt x="301948" y="215972"/>
                </a:lnTo>
                <a:lnTo>
                  <a:pt x="330681" y="231121"/>
                </a:lnTo>
                <a:lnTo>
                  <a:pt x="337098" y="230896"/>
                </a:lnTo>
                <a:lnTo>
                  <a:pt x="353029" y="223299"/>
                </a:lnTo>
                <a:lnTo>
                  <a:pt x="373490" y="197945"/>
                </a:lnTo>
                <a:lnTo>
                  <a:pt x="393495" y="144451"/>
                </a:lnTo>
                <a:lnTo>
                  <a:pt x="393919" y="142852"/>
                </a:lnTo>
                <a:close/>
              </a:path>
              <a:path w="417830" h="238125">
                <a:moveTo>
                  <a:pt x="250461" y="144451"/>
                </a:moveTo>
                <a:lnTo>
                  <a:pt x="159942" y="144451"/>
                </a:lnTo>
                <a:lnTo>
                  <a:pt x="171017" y="145780"/>
                </a:lnTo>
                <a:lnTo>
                  <a:pt x="197797" y="147862"/>
                </a:lnTo>
                <a:lnTo>
                  <a:pt x="230621" y="147839"/>
                </a:lnTo>
                <a:lnTo>
                  <a:pt x="250461" y="144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15530459" y="2966943"/>
            <a:ext cx="449580" cy="438784"/>
          </a:xfrm>
          <a:custGeom>
            <a:avLst/>
            <a:gdLst/>
            <a:ahLst/>
            <a:cxnLst/>
            <a:rect l="l" t="t" r="r" b="b"/>
            <a:pathLst>
              <a:path w="449580" h="438785">
                <a:moveTo>
                  <a:pt x="84206" y="0"/>
                </a:moveTo>
                <a:lnTo>
                  <a:pt x="45294" y="40836"/>
                </a:lnTo>
                <a:lnTo>
                  <a:pt x="15276" y="113782"/>
                </a:lnTo>
                <a:lnTo>
                  <a:pt x="4830" y="166316"/>
                </a:lnTo>
                <a:lnTo>
                  <a:pt x="0" y="230599"/>
                </a:lnTo>
                <a:lnTo>
                  <a:pt x="2713" y="307410"/>
                </a:lnTo>
                <a:lnTo>
                  <a:pt x="14899" y="397533"/>
                </a:lnTo>
                <a:lnTo>
                  <a:pt x="80271" y="426463"/>
                </a:lnTo>
                <a:lnTo>
                  <a:pt x="124190" y="434429"/>
                </a:lnTo>
                <a:lnTo>
                  <a:pt x="173185" y="438196"/>
                </a:lnTo>
                <a:lnTo>
                  <a:pt x="225443" y="437864"/>
                </a:lnTo>
                <a:lnTo>
                  <a:pt x="279153" y="433532"/>
                </a:lnTo>
                <a:lnTo>
                  <a:pt x="332505" y="425299"/>
                </a:lnTo>
                <a:lnTo>
                  <a:pt x="383686" y="413267"/>
                </a:lnTo>
                <a:lnTo>
                  <a:pt x="430887" y="397533"/>
                </a:lnTo>
                <a:lnTo>
                  <a:pt x="440457" y="353987"/>
                </a:lnTo>
                <a:lnTo>
                  <a:pt x="449555" y="248410"/>
                </a:lnTo>
                <a:lnTo>
                  <a:pt x="428762" y="118400"/>
                </a:lnTo>
                <a:lnTo>
                  <a:pt x="348659" y="1552"/>
                </a:lnTo>
                <a:lnTo>
                  <a:pt x="87829" y="1552"/>
                </a:lnTo>
                <a:lnTo>
                  <a:pt x="8420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5706120" y="2988070"/>
            <a:ext cx="103505" cy="1776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15" dirty="0">
                <a:solidFill>
                  <a:srgbClr val="F1D79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华文琥珀"/>
              </a:rPr>
              <a:t>6</a:t>
            </a:r>
            <a:endParaRPr sz="1050">
              <a:latin typeface="Malgun Gothic" panose="020B0503020000020004" pitchFamily="34" charset="-127"/>
              <a:ea typeface="Malgun Gothic" panose="020B0503020000020004" pitchFamily="34" charset="-127"/>
              <a:cs typeface="华文琥珀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5351845" y="2147275"/>
            <a:ext cx="137976" cy="15689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15953754" y="2150660"/>
            <a:ext cx="133543" cy="1676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15271373" y="2090495"/>
            <a:ext cx="931544" cy="884555"/>
          </a:xfrm>
          <a:custGeom>
            <a:avLst/>
            <a:gdLst/>
            <a:ahLst/>
            <a:cxnLst/>
            <a:rect l="l" t="t" r="r" b="b"/>
            <a:pathLst>
              <a:path w="931544" h="884555">
                <a:moveTo>
                  <a:pt x="418845" y="0"/>
                </a:moveTo>
                <a:lnTo>
                  <a:pt x="249839" y="46642"/>
                </a:lnTo>
                <a:lnTo>
                  <a:pt x="202132" y="77847"/>
                </a:lnTo>
                <a:lnTo>
                  <a:pt x="166572" y="109365"/>
                </a:lnTo>
                <a:lnTo>
                  <a:pt x="130134" y="150377"/>
                </a:lnTo>
                <a:lnTo>
                  <a:pt x="89139" y="213312"/>
                </a:lnTo>
                <a:lnTo>
                  <a:pt x="39329" y="318853"/>
                </a:lnTo>
                <a:lnTo>
                  <a:pt x="0" y="470270"/>
                </a:lnTo>
                <a:lnTo>
                  <a:pt x="6893" y="647532"/>
                </a:lnTo>
                <a:lnTo>
                  <a:pt x="28215" y="701860"/>
                </a:lnTo>
                <a:lnTo>
                  <a:pt x="50317" y="734895"/>
                </a:lnTo>
                <a:lnTo>
                  <a:pt x="89910" y="775764"/>
                </a:lnTo>
                <a:lnTo>
                  <a:pt x="150480" y="818771"/>
                </a:lnTo>
                <a:lnTo>
                  <a:pt x="189675" y="838638"/>
                </a:lnTo>
                <a:lnTo>
                  <a:pt x="235366" y="856113"/>
                </a:lnTo>
                <a:lnTo>
                  <a:pt x="287971" y="870220"/>
                </a:lnTo>
                <a:lnTo>
                  <a:pt x="347907" y="879984"/>
                </a:lnTo>
                <a:lnTo>
                  <a:pt x="415593" y="884430"/>
                </a:lnTo>
                <a:lnTo>
                  <a:pt x="491444" y="882581"/>
                </a:lnTo>
                <a:lnTo>
                  <a:pt x="535073" y="879262"/>
                </a:lnTo>
                <a:lnTo>
                  <a:pt x="640972" y="858078"/>
                </a:lnTo>
                <a:lnTo>
                  <a:pt x="771662" y="802193"/>
                </a:lnTo>
                <a:lnTo>
                  <a:pt x="889662" y="694771"/>
                </a:lnTo>
                <a:lnTo>
                  <a:pt x="909156" y="658112"/>
                </a:lnTo>
                <a:lnTo>
                  <a:pt x="923692" y="605837"/>
                </a:lnTo>
                <a:lnTo>
                  <a:pt x="931191" y="543088"/>
                </a:lnTo>
                <a:lnTo>
                  <a:pt x="930500" y="505578"/>
                </a:lnTo>
                <a:lnTo>
                  <a:pt x="925339" y="463635"/>
                </a:lnTo>
                <a:lnTo>
                  <a:pt x="914576" y="417000"/>
                </a:lnTo>
                <a:lnTo>
                  <a:pt x="897079" y="365416"/>
                </a:lnTo>
                <a:lnTo>
                  <a:pt x="871715" y="308624"/>
                </a:lnTo>
                <a:lnTo>
                  <a:pt x="837353" y="246367"/>
                </a:lnTo>
                <a:lnTo>
                  <a:pt x="792859" y="178387"/>
                </a:lnTo>
                <a:lnTo>
                  <a:pt x="761920" y="141037"/>
                </a:lnTo>
                <a:lnTo>
                  <a:pt x="727287" y="105931"/>
                </a:lnTo>
                <a:lnTo>
                  <a:pt x="683470" y="70164"/>
                </a:lnTo>
                <a:lnTo>
                  <a:pt x="649465" y="49716"/>
                </a:lnTo>
                <a:lnTo>
                  <a:pt x="556655" y="13676"/>
                </a:lnTo>
                <a:lnTo>
                  <a:pt x="418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5499757" y="2612354"/>
            <a:ext cx="469900" cy="222885"/>
          </a:xfrm>
          <a:custGeom>
            <a:avLst/>
            <a:gdLst/>
            <a:ahLst/>
            <a:cxnLst/>
            <a:rect l="l" t="t" r="r" b="b"/>
            <a:pathLst>
              <a:path w="469900" h="222885">
                <a:moveTo>
                  <a:pt x="234914" y="0"/>
                </a:moveTo>
                <a:lnTo>
                  <a:pt x="172462" y="3970"/>
                </a:lnTo>
                <a:lnTo>
                  <a:pt x="116346" y="15176"/>
                </a:lnTo>
                <a:lnTo>
                  <a:pt x="68802" y="32557"/>
                </a:lnTo>
                <a:lnTo>
                  <a:pt x="32071" y="55054"/>
                </a:lnTo>
                <a:lnTo>
                  <a:pt x="0" y="111159"/>
                </a:lnTo>
                <a:lnTo>
                  <a:pt x="8391" y="140710"/>
                </a:lnTo>
                <a:lnTo>
                  <a:pt x="68802" y="189761"/>
                </a:lnTo>
                <a:lnTo>
                  <a:pt x="116346" y="207142"/>
                </a:lnTo>
                <a:lnTo>
                  <a:pt x="172462" y="218348"/>
                </a:lnTo>
                <a:lnTo>
                  <a:pt x="234914" y="222318"/>
                </a:lnTo>
                <a:lnTo>
                  <a:pt x="297361" y="218348"/>
                </a:lnTo>
                <a:lnTo>
                  <a:pt x="353477" y="207142"/>
                </a:lnTo>
                <a:lnTo>
                  <a:pt x="401021" y="189761"/>
                </a:lnTo>
                <a:lnTo>
                  <a:pt x="437754" y="167264"/>
                </a:lnTo>
                <a:lnTo>
                  <a:pt x="469828" y="111159"/>
                </a:lnTo>
                <a:lnTo>
                  <a:pt x="461436" y="81608"/>
                </a:lnTo>
                <a:lnTo>
                  <a:pt x="401021" y="32557"/>
                </a:lnTo>
                <a:lnTo>
                  <a:pt x="353477" y="15176"/>
                </a:lnTo>
                <a:lnTo>
                  <a:pt x="297361" y="3970"/>
                </a:lnTo>
                <a:lnTo>
                  <a:pt x="234914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15892364" y="2241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99" y="0"/>
                </a:moveTo>
                <a:lnTo>
                  <a:pt x="11542" y="1477"/>
                </a:lnTo>
                <a:lnTo>
                  <a:pt x="5535" y="5507"/>
                </a:lnTo>
                <a:lnTo>
                  <a:pt x="1485" y="11487"/>
                </a:lnTo>
                <a:lnTo>
                  <a:pt x="0" y="18814"/>
                </a:lnTo>
                <a:lnTo>
                  <a:pt x="1485" y="26140"/>
                </a:lnTo>
                <a:lnTo>
                  <a:pt x="5535" y="32120"/>
                </a:lnTo>
                <a:lnTo>
                  <a:pt x="11542" y="36150"/>
                </a:lnTo>
                <a:lnTo>
                  <a:pt x="18899" y="37628"/>
                </a:lnTo>
                <a:lnTo>
                  <a:pt x="26245" y="36150"/>
                </a:lnTo>
                <a:lnTo>
                  <a:pt x="32246" y="32120"/>
                </a:lnTo>
                <a:lnTo>
                  <a:pt x="36294" y="26140"/>
                </a:lnTo>
                <a:lnTo>
                  <a:pt x="37778" y="18814"/>
                </a:lnTo>
                <a:lnTo>
                  <a:pt x="36294" y="11487"/>
                </a:lnTo>
                <a:lnTo>
                  <a:pt x="32246" y="5507"/>
                </a:lnTo>
                <a:lnTo>
                  <a:pt x="26245" y="1477"/>
                </a:lnTo>
                <a:lnTo>
                  <a:pt x="18899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15467392" y="22418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8889" y="0"/>
                </a:moveTo>
                <a:lnTo>
                  <a:pt x="11538" y="1477"/>
                </a:lnTo>
                <a:lnTo>
                  <a:pt x="5533" y="5507"/>
                </a:lnTo>
                <a:lnTo>
                  <a:pt x="1484" y="11487"/>
                </a:lnTo>
                <a:lnTo>
                  <a:pt x="0" y="18814"/>
                </a:lnTo>
                <a:lnTo>
                  <a:pt x="1484" y="26140"/>
                </a:lnTo>
                <a:lnTo>
                  <a:pt x="5533" y="32120"/>
                </a:lnTo>
                <a:lnTo>
                  <a:pt x="11538" y="36150"/>
                </a:lnTo>
                <a:lnTo>
                  <a:pt x="18889" y="37628"/>
                </a:lnTo>
                <a:lnTo>
                  <a:pt x="26240" y="36150"/>
                </a:lnTo>
                <a:lnTo>
                  <a:pt x="32245" y="32120"/>
                </a:lnTo>
                <a:lnTo>
                  <a:pt x="36294" y="26140"/>
                </a:lnTo>
                <a:lnTo>
                  <a:pt x="37778" y="18814"/>
                </a:lnTo>
                <a:lnTo>
                  <a:pt x="36294" y="11487"/>
                </a:lnTo>
                <a:lnTo>
                  <a:pt x="32245" y="5507"/>
                </a:lnTo>
                <a:lnTo>
                  <a:pt x="26240" y="1477"/>
                </a:lnTo>
                <a:lnTo>
                  <a:pt x="18889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7" name="object 137"/>
          <p:cNvSpPr/>
          <p:nvPr/>
        </p:nvSpPr>
        <p:spPr>
          <a:xfrm>
            <a:off x="15402462" y="2365339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5" h="54610">
                <a:moveTo>
                  <a:pt x="38951" y="0"/>
                </a:moveTo>
                <a:lnTo>
                  <a:pt x="23792" y="2125"/>
                </a:lnTo>
                <a:lnTo>
                  <a:pt x="11410" y="7921"/>
                </a:lnTo>
                <a:lnTo>
                  <a:pt x="3061" y="16519"/>
                </a:lnTo>
                <a:lnTo>
                  <a:pt x="0" y="27048"/>
                </a:lnTo>
                <a:lnTo>
                  <a:pt x="3061" y="37577"/>
                </a:lnTo>
                <a:lnTo>
                  <a:pt x="11410" y="46175"/>
                </a:lnTo>
                <a:lnTo>
                  <a:pt x="23792" y="51971"/>
                </a:lnTo>
                <a:lnTo>
                  <a:pt x="38951" y="54096"/>
                </a:lnTo>
                <a:lnTo>
                  <a:pt x="54121" y="51971"/>
                </a:lnTo>
                <a:lnTo>
                  <a:pt x="66505" y="46175"/>
                </a:lnTo>
                <a:lnTo>
                  <a:pt x="74853" y="37577"/>
                </a:lnTo>
                <a:lnTo>
                  <a:pt x="77913" y="27048"/>
                </a:lnTo>
                <a:lnTo>
                  <a:pt x="74853" y="16519"/>
                </a:lnTo>
                <a:lnTo>
                  <a:pt x="66505" y="7921"/>
                </a:lnTo>
                <a:lnTo>
                  <a:pt x="54121" y="2125"/>
                </a:lnTo>
                <a:lnTo>
                  <a:pt x="3895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15928970" y="2365339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5" h="54610">
                <a:moveTo>
                  <a:pt x="38941" y="0"/>
                </a:moveTo>
                <a:lnTo>
                  <a:pt x="23783" y="2125"/>
                </a:lnTo>
                <a:lnTo>
                  <a:pt x="11405" y="7921"/>
                </a:lnTo>
                <a:lnTo>
                  <a:pt x="3060" y="16519"/>
                </a:lnTo>
                <a:lnTo>
                  <a:pt x="0" y="27048"/>
                </a:lnTo>
                <a:lnTo>
                  <a:pt x="3060" y="37577"/>
                </a:lnTo>
                <a:lnTo>
                  <a:pt x="11405" y="46175"/>
                </a:lnTo>
                <a:lnTo>
                  <a:pt x="23783" y="51971"/>
                </a:lnTo>
                <a:lnTo>
                  <a:pt x="38941" y="54096"/>
                </a:lnTo>
                <a:lnTo>
                  <a:pt x="54111" y="51971"/>
                </a:lnTo>
                <a:lnTo>
                  <a:pt x="66495" y="46175"/>
                </a:lnTo>
                <a:lnTo>
                  <a:pt x="74842" y="37577"/>
                </a:lnTo>
                <a:lnTo>
                  <a:pt x="77903" y="27048"/>
                </a:lnTo>
                <a:lnTo>
                  <a:pt x="74842" y="16519"/>
                </a:lnTo>
                <a:lnTo>
                  <a:pt x="66495" y="7921"/>
                </a:lnTo>
                <a:lnTo>
                  <a:pt x="54111" y="2125"/>
                </a:lnTo>
                <a:lnTo>
                  <a:pt x="3894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5590547" y="2665457"/>
            <a:ext cx="41275" cy="32384"/>
          </a:xfrm>
          <a:custGeom>
            <a:avLst/>
            <a:gdLst/>
            <a:ahLst/>
            <a:cxnLst/>
            <a:rect l="l" t="t" r="r" b="b"/>
            <a:pathLst>
              <a:path w="41275" h="32385">
                <a:moveTo>
                  <a:pt x="24142" y="0"/>
                </a:moveTo>
                <a:lnTo>
                  <a:pt x="15887" y="1318"/>
                </a:lnTo>
                <a:lnTo>
                  <a:pt x="8352" y="4920"/>
                </a:lnTo>
                <a:lnTo>
                  <a:pt x="2888" y="10057"/>
                </a:lnTo>
                <a:lnTo>
                  <a:pt x="0" y="16054"/>
                </a:lnTo>
                <a:lnTo>
                  <a:pt x="192" y="22236"/>
                </a:lnTo>
                <a:lnTo>
                  <a:pt x="3569" y="27416"/>
                </a:lnTo>
                <a:lnTo>
                  <a:pt x="9371" y="30699"/>
                </a:lnTo>
                <a:lnTo>
                  <a:pt x="16800" y="31817"/>
                </a:lnTo>
                <a:lnTo>
                  <a:pt x="25060" y="30500"/>
                </a:lnTo>
                <a:lnTo>
                  <a:pt x="32591" y="26891"/>
                </a:lnTo>
                <a:lnTo>
                  <a:pt x="38054" y="21756"/>
                </a:lnTo>
                <a:lnTo>
                  <a:pt x="40942" y="15763"/>
                </a:lnTo>
                <a:lnTo>
                  <a:pt x="40745" y="9582"/>
                </a:lnTo>
                <a:lnTo>
                  <a:pt x="37368" y="4396"/>
                </a:lnTo>
                <a:lnTo>
                  <a:pt x="31568" y="1113"/>
                </a:lnTo>
                <a:lnTo>
                  <a:pt x="2414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15689662" y="2878029"/>
            <a:ext cx="100965" cy="38100"/>
          </a:xfrm>
          <a:custGeom>
            <a:avLst/>
            <a:gdLst/>
            <a:ahLst/>
            <a:cxnLst/>
            <a:rect l="l" t="t" r="r" b="b"/>
            <a:pathLst>
              <a:path w="100965" h="38100">
                <a:moveTo>
                  <a:pt x="69146" y="0"/>
                </a:moveTo>
                <a:lnTo>
                  <a:pt x="26328" y="7144"/>
                </a:lnTo>
                <a:lnTo>
                  <a:pt x="0" y="27061"/>
                </a:lnTo>
                <a:lnTo>
                  <a:pt x="10" y="29629"/>
                </a:lnTo>
                <a:lnTo>
                  <a:pt x="2181" y="34303"/>
                </a:lnTo>
                <a:lnTo>
                  <a:pt x="9646" y="37544"/>
                </a:lnTo>
                <a:lnTo>
                  <a:pt x="25555" y="35630"/>
                </a:lnTo>
                <a:lnTo>
                  <a:pt x="30117" y="33900"/>
                </a:lnTo>
                <a:lnTo>
                  <a:pt x="42821" y="30309"/>
                </a:lnTo>
                <a:lnTo>
                  <a:pt x="62198" y="27252"/>
                </a:lnTo>
                <a:lnTo>
                  <a:pt x="86962" y="27153"/>
                </a:lnTo>
                <a:lnTo>
                  <a:pt x="86779" y="27123"/>
                </a:lnTo>
                <a:lnTo>
                  <a:pt x="94386" y="27123"/>
                </a:lnTo>
                <a:lnTo>
                  <a:pt x="95094" y="27061"/>
                </a:lnTo>
                <a:lnTo>
                  <a:pt x="100009" y="22928"/>
                </a:lnTo>
                <a:lnTo>
                  <a:pt x="100558" y="12456"/>
                </a:lnTo>
                <a:lnTo>
                  <a:pt x="99872" y="10509"/>
                </a:lnTo>
                <a:lnTo>
                  <a:pt x="96110" y="6228"/>
                </a:lnTo>
                <a:lnTo>
                  <a:pt x="86719" y="1946"/>
                </a:lnTo>
                <a:lnTo>
                  <a:pt x="69146" y="0"/>
                </a:lnTo>
                <a:close/>
              </a:path>
              <a:path w="100965" h="38100">
                <a:moveTo>
                  <a:pt x="94386" y="27123"/>
                </a:moveTo>
                <a:lnTo>
                  <a:pt x="86962" y="27153"/>
                </a:lnTo>
                <a:lnTo>
                  <a:pt x="89466" y="27558"/>
                </a:lnTo>
                <a:lnTo>
                  <a:pt x="94386" y="27123"/>
                </a:lnTo>
                <a:close/>
              </a:path>
              <a:path w="100965" h="38100">
                <a:moveTo>
                  <a:pt x="94386" y="27123"/>
                </a:moveTo>
                <a:lnTo>
                  <a:pt x="86779" y="27123"/>
                </a:lnTo>
                <a:lnTo>
                  <a:pt x="86962" y="27153"/>
                </a:lnTo>
                <a:lnTo>
                  <a:pt x="94386" y="27123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15458408" y="2209842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30" h="32385">
                <a:moveTo>
                  <a:pt x="8073" y="3784"/>
                </a:moveTo>
                <a:lnTo>
                  <a:pt x="5224" y="9445"/>
                </a:lnTo>
                <a:lnTo>
                  <a:pt x="0" y="15605"/>
                </a:lnTo>
                <a:lnTo>
                  <a:pt x="10921" y="22462"/>
                </a:lnTo>
                <a:lnTo>
                  <a:pt x="36526" y="32071"/>
                </a:lnTo>
                <a:lnTo>
                  <a:pt x="57676" y="31769"/>
                </a:lnTo>
                <a:lnTo>
                  <a:pt x="72060" y="27343"/>
                </a:lnTo>
                <a:lnTo>
                  <a:pt x="77369" y="24581"/>
                </a:lnTo>
                <a:lnTo>
                  <a:pt x="85058" y="17636"/>
                </a:lnTo>
                <a:lnTo>
                  <a:pt x="85755" y="15995"/>
                </a:lnTo>
                <a:lnTo>
                  <a:pt x="53914" y="15995"/>
                </a:lnTo>
                <a:lnTo>
                  <a:pt x="34591" y="15070"/>
                </a:lnTo>
                <a:lnTo>
                  <a:pt x="20878" y="9800"/>
                </a:lnTo>
                <a:lnTo>
                  <a:pt x="15664" y="6614"/>
                </a:lnTo>
                <a:lnTo>
                  <a:pt x="8073" y="3784"/>
                </a:lnTo>
                <a:close/>
              </a:path>
              <a:path w="87630" h="32385">
                <a:moveTo>
                  <a:pt x="82594" y="0"/>
                </a:moveTo>
                <a:lnTo>
                  <a:pt x="75955" y="6145"/>
                </a:lnTo>
                <a:lnTo>
                  <a:pt x="53914" y="15995"/>
                </a:lnTo>
                <a:lnTo>
                  <a:pt x="85755" y="15995"/>
                </a:lnTo>
                <a:lnTo>
                  <a:pt x="87629" y="11581"/>
                </a:lnTo>
                <a:lnTo>
                  <a:pt x="87442" y="7299"/>
                </a:lnTo>
                <a:lnTo>
                  <a:pt x="86855" y="5676"/>
                </a:lnTo>
                <a:lnTo>
                  <a:pt x="82594" y="0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15856221" y="2210157"/>
            <a:ext cx="87630" cy="32384"/>
          </a:xfrm>
          <a:custGeom>
            <a:avLst/>
            <a:gdLst/>
            <a:ahLst/>
            <a:cxnLst/>
            <a:rect l="l" t="t" r="r" b="b"/>
            <a:pathLst>
              <a:path w="87630" h="32385">
                <a:moveTo>
                  <a:pt x="5044" y="0"/>
                </a:moveTo>
                <a:lnTo>
                  <a:pt x="772" y="5676"/>
                </a:lnTo>
                <a:lnTo>
                  <a:pt x="185" y="7299"/>
                </a:lnTo>
                <a:lnTo>
                  <a:pt x="0" y="11581"/>
                </a:lnTo>
                <a:lnTo>
                  <a:pt x="2574" y="17636"/>
                </a:lnTo>
                <a:lnTo>
                  <a:pt x="10269" y="24581"/>
                </a:lnTo>
                <a:lnTo>
                  <a:pt x="15577" y="27343"/>
                </a:lnTo>
                <a:lnTo>
                  <a:pt x="29961" y="31769"/>
                </a:lnTo>
                <a:lnTo>
                  <a:pt x="51108" y="32071"/>
                </a:lnTo>
                <a:lnTo>
                  <a:pt x="76707" y="22462"/>
                </a:lnTo>
                <a:lnTo>
                  <a:pt x="87008" y="15994"/>
                </a:lnTo>
                <a:lnTo>
                  <a:pt x="33719" y="15994"/>
                </a:lnTo>
                <a:lnTo>
                  <a:pt x="11682" y="6145"/>
                </a:lnTo>
                <a:lnTo>
                  <a:pt x="5044" y="0"/>
                </a:lnTo>
                <a:close/>
              </a:path>
              <a:path w="87630" h="32385">
                <a:moveTo>
                  <a:pt x="79565" y="3784"/>
                </a:moveTo>
                <a:lnTo>
                  <a:pt x="71974" y="6614"/>
                </a:lnTo>
                <a:lnTo>
                  <a:pt x="66759" y="9799"/>
                </a:lnTo>
                <a:lnTo>
                  <a:pt x="53042" y="15069"/>
                </a:lnTo>
                <a:lnTo>
                  <a:pt x="33719" y="15994"/>
                </a:lnTo>
                <a:lnTo>
                  <a:pt x="87008" y="15994"/>
                </a:lnTo>
                <a:lnTo>
                  <a:pt x="87628" y="15605"/>
                </a:lnTo>
                <a:lnTo>
                  <a:pt x="82403" y="9444"/>
                </a:lnTo>
                <a:lnTo>
                  <a:pt x="79565" y="3784"/>
                </a:lnTo>
                <a:close/>
              </a:path>
            </a:pathLst>
          </a:custGeom>
          <a:solidFill>
            <a:srgbClr val="AEC0C6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object 143"/>
          <p:cNvSpPr/>
          <p:nvPr/>
        </p:nvSpPr>
        <p:spPr>
          <a:xfrm>
            <a:off x="15455027" y="3088911"/>
            <a:ext cx="565785" cy="367030"/>
          </a:xfrm>
          <a:custGeom>
            <a:avLst/>
            <a:gdLst/>
            <a:ahLst/>
            <a:cxnLst/>
            <a:rect l="l" t="t" r="r" b="b"/>
            <a:pathLst>
              <a:path w="565784" h="367029">
                <a:moveTo>
                  <a:pt x="523544" y="0"/>
                </a:moveTo>
                <a:lnTo>
                  <a:pt x="41883" y="0"/>
                </a:lnTo>
                <a:lnTo>
                  <a:pt x="25581" y="3291"/>
                </a:lnTo>
                <a:lnTo>
                  <a:pt x="12267" y="12267"/>
                </a:lnTo>
                <a:lnTo>
                  <a:pt x="3291" y="25580"/>
                </a:lnTo>
                <a:lnTo>
                  <a:pt x="0" y="41883"/>
                </a:lnTo>
                <a:lnTo>
                  <a:pt x="0" y="324597"/>
                </a:lnTo>
                <a:lnTo>
                  <a:pt x="3291" y="340900"/>
                </a:lnTo>
                <a:lnTo>
                  <a:pt x="12267" y="354213"/>
                </a:lnTo>
                <a:lnTo>
                  <a:pt x="25581" y="363189"/>
                </a:lnTo>
                <a:lnTo>
                  <a:pt x="41883" y="366480"/>
                </a:lnTo>
                <a:lnTo>
                  <a:pt x="523544" y="366480"/>
                </a:lnTo>
                <a:lnTo>
                  <a:pt x="539846" y="363189"/>
                </a:lnTo>
                <a:lnTo>
                  <a:pt x="553159" y="354213"/>
                </a:lnTo>
                <a:lnTo>
                  <a:pt x="562136" y="340900"/>
                </a:lnTo>
                <a:lnTo>
                  <a:pt x="565427" y="324597"/>
                </a:lnTo>
                <a:lnTo>
                  <a:pt x="565427" y="41883"/>
                </a:lnTo>
                <a:lnTo>
                  <a:pt x="562136" y="25580"/>
                </a:lnTo>
                <a:lnTo>
                  <a:pt x="553159" y="12267"/>
                </a:lnTo>
                <a:lnTo>
                  <a:pt x="539846" y="3291"/>
                </a:lnTo>
                <a:lnTo>
                  <a:pt x="523544" y="0"/>
                </a:lnTo>
                <a:close/>
              </a:path>
            </a:pathLst>
          </a:custGeom>
          <a:solidFill>
            <a:srgbClr val="9FDD6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5413604" y="3109992"/>
            <a:ext cx="102064" cy="1064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15968361" y="3089050"/>
            <a:ext cx="102069" cy="10645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567976" y="3264687"/>
            <a:ext cx="343535" cy="1391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85" dirty="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＊＊＊＊＊＊</a:t>
            </a:r>
            <a:endParaRPr sz="80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5591147" y="3198855"/>
            <a:ext cx="293370" cy="0"/>
          </a:xfrm>
          <a:custGeom>
            <a:avLst/>
            <a:gdLst/>
            <a:ahLst/>
            <a:cxnLst/>
            <a:rect l="l" t="t" r="r" b="b"/>
            <a:pathLst>
              <a:path w="293369">
                <a:moveTo>
                  <a:pt x="0" y="0"/>
                </a:moveTo>
                <a:lnTo>
                  <a:pt x="29318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5591147" y="3251210"/>
            <a:ext cx="293370" cy="0"/>
          </a:xfrm>
          <a:custGeom>
            <a:avLst/>
            <a:gdLst/>
            <a:ahLst/>
            <a:cxnLst/>
            <a:rect l="l" t="t" r="r" b="b"/>
            <a:pathLst>
              <a:path w="293369">
                <a:moveTo>
                  <a:pt x="0" y="0"/>
                </a:moveTo>
                <a:lnTo>
                  <a:pt x="293184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6806075" y="7423857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90">
                <a:moveTo>
                  <a:pt x="833155" y="1433"/>
                </a:moveTo>
                <a:lnTo>
                  <a:pt x="737477" y="1433"/>
                </a:lnTo>
                <a:lnTo>
                  <a:pt x="690395" y="5678"/>
                </a:lnTo>
                <a:lnTo>
                  <a:pt x="644154" y="12652"/>
                </a:lnTo>
                <a:lnTo>
                  <a:pt x="598835" y="22274"/>
                </a:lnTo>
                <a:lnTo>
                  <a:pt x="554521" y="34461"/>
                </a:lnTo>
                <a:lnTo>
                  <a:pt x="511293" y="49131"/>
                </a:lnTo>
                <a:lnTo>
                  <a:pt x="469234" y="66202"/>
                </a:lnTo>
                <a:lnTo>
                  <a:pt x="428426" y="85592"/>
                </a:lnTo>
                <a:lnTo>
                  <a:pt x="388951" y="107218"/>
                </a:lnTo>
                <a:lnTo>
                  <a:pt x="350892" y="130999"/>
                </a:lnTo>
                <a:lnTo>
                  <a:pt x="314329" y="156852"/>
                </a:lnTo>
                <a:lnTo>
                  <a:pt x="279346" y="184696"/>
                </a:lnTo>
                <a:lnTo>
                  <a:pt x="246025" y="214448"/>
                </a:lnTo>
                <a:lnTo>
                  <a:pt x="214448" y="246025"/>
                </a:lnTo>
                <a:lnTo>
                  <a:pt x="184696" y="279346"/>
                </a:lnTo>
                <a:lnTo>
                  <a:pt x="156852" y="314329"/>
                </a:lnTo>
                <a:lnTo>
                  <a:pt x="130999" y="350892"/>
                </a:lnTo>
                <a:lnTo>
                  <a:pt x="107218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8" y="1181680"/>
                </a:lnTo>
                <a:lnTo>
                  <a:pt x="130999" y="1219740"/>
                </a:lnTo>
                <a:lnTo>
                  <a:pt x="156852" y="1256303"/>
                </a:lnTo>
                <a:lnTo>
                  <a:pt x="184696" y="1291285"/>
                </a:lnTo>
                <a:lnTo>
                  <a:pt x="214448" y="1324607"/>
                </a:lnTo>
                <a:lnTo>
                  <a:pt x="246025" y="1356184"/>
                </a:lnTo>
                <a:lnTo>
                  <a:pt x="279346" y="1385936"/>
                </a:lnTo>
                <a:lnTo>
                  <a:pt x="314329" y="1413779"/>
                </a:lnTo>
                <a:lnTo>
                  <a:pt x="350892" y="1439633"/>
                </a:lnTo>
                <a:lnTo>
                  <a:pt x="388951" y="1463414"/>
                </a:lnTo>
                <a:lnTo>
                  <a:pt x="428426" y="1485040"/>
                </a:lnTo>
                <a:lnTo>
                  <a:pt x="469234" y="1504430"/>
                </a:lnTo>
                <a:lnTo>
                  <a:pt x="511293" y="1521501"/>
                </a:lnTo>
                <a:lnTo>
                  <a:pt x="554521" y="1536171"/>
                </a:lnTo>
                <a:lnTo>
                  <a:pt x="598835" y="1548358"/>
                </a:lnTo>
                <a:lnTo>
                  <a:pt x="644154" y="1557980"/>
                </a:lnTo>
                <a:lnTo>
                  <a:pt x="690395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7" y="1564954"/>
                </a:lnTo>
                <a:lnTo>
                  <a:pt x="926478" y="1557980"/>
                </a:lnTo>
                <a:lnTo>
                  <a:pt x="971796" y="1548358"/>
                </a:lnTo>
                <a:lnTo>
                  <a:pt x="1016111" y="1536171"/>
                </a:lnTo>
                <a:lnTo>
                  <a:pt x="1059338" y="1521501"/>
                </a:lnTo>
                <a:lnTo>
                  <a:pt x="1101397" y="1504430"/>
                </a:lnTo>
                <a:lnTo>
                  <a:pt x="1142205" y="1485040"/>
                </a:lnTo>
                <a:lnTo>
                  <a:pt x="1181680" y="1463414"/>
                </a:lnTo>
                <a:lnTo>
                  <a:pt x="1219740" y="1439633"/>
                </a:lnTo>
                <a:lnTo>
                  <a:pt x="1256303" y="1413779"/>
                </a:lnTo>
                <a:lnTo>
                  <a:pt x="1291285" y="1385936"/>
                </a:lnTo>
                <a:lnTo>
                  <a:pt x="1324607" y="1356184"/>
                </a:lnTo>
                <a:lnTo>
                  <a:pt x="1356184" y="1324607"/>
                </a:lnTo>
                <a:lnTo>
                  <a:pt x="1385936" y="1291285"/>
                </a:lnTo>
                <a:lnTo>
                  <a:pt x="1413779" y="1256303"/>
                </a:lnTo>
                <a:lnTo>
                  <a:pt x="1439633" y="1219740"/>
                </a:lnTo>
                <a:lnTo>
                  <a:pt x="1463414" y="1181680"/>
                </a:lnTo>
                <a:lnTo>
                  <a:pt x="1485040" y="1142205"/>
                </a:lnTo>
                <a:lnTo>
                  <a:pt x="1504430" y="1101397"/>
                </a:lnTo>
                <a:lnTo>
                  <a:pt x="1521501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1" y="511293"/>
                </a:lnTo>
                <a:lnTo>
                  <a:pt x="1504430" y="469234"/>
                </a:lnTo>
                <a:lnTo>
                  <a:pt x="1485040" y="428426"/>
                </a:lnTo>
                <a:lnTo>
                  <a:pt x="1463414" y="388951"/>
                </a:lnTo>
                <a:lnTo>
                  <a:pt x="1439633" y="350892"/>
                </a:lnTo>
                <a:lnTo>
                  <a:pt x="1413779" y="314329"/>
                </a:lnTo>
                <a:lnTo>
                  <a:pt x="1385936" y="279346"/>
                </a:lnTo>
                <a:lnTo>
                  <a:pt x="1356184" y="246025"/>
                </a:lnTo>
                <a:lnTo>
                  <a:pt x="1324607" y="214448"/>
                </a:lnTo>
                <a:lnTo>
                  <a:pt x="1291285" y="184696"/>
                </a:lnTo>
                <a:lnTo>
                  <a:pt x="1256303" y="156852"/>
                </a:lnTo>
                <a:lnTo>
                  <a:pt x="1219740" y="130999"/>
                </a:lnTo>
                <a:lnTo>
                  <a:pt x="1181680" y="107218"/>
                </a:lnTo>
                <a:lnTo>
                  <a:pt x="1142205" y="85592"/>
                </a:lnTo>
                <a:lnTo>
                  <a:pt x="1101397" y="66202"/>
                </a:lnTo>
                <a:lnTo>
                  <a:pt x="1059338" y="49131"/>
                </a:lnTo>
                <a:lnTo>
                  <a:pt x="1016111" y="34461"/>
                </a:lnTo>
                <a:lnTo>
                  <a:pt x="971796" y="22274"/>
                </a:lnTo>
                <a:lnTo>
                  <a:pt x="926478" y="12652"/>
                </a:lnTo>
                <a:lnTo>
                  <a:pt x="880237" y="5678"/>
                </a:lnTo>
                <a:lnTo>
                  <a:pt x="833155" y="1433"/>
                </a:lnTo>
                <a:close/>
              </a:path>
              <a:path w="1570990" h="1570990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7413387" y="8889781"/>
            <a:ext cx="394335" cy="40640"/>
          </a:xfrm>
          <a:custGeom>
            <a:avLst/>
            <a:gdLst/>
            <a:ahLst/>
            <a:cxnLst/>
            <a:rect l="l" t="t" r="r" b="b"/>
            <a:pathLst>
              <a:path w="394334" h="40640">
                <a:moveTo>
                  <a:pt x="196883" y="0"/>
                </a:moveTo>
                <a:lnTo>
                  <a:pt x="120251" y="1594"/>
                </a:lnTo>
                <a:lnTo>
                  <a:pt x="57669" y="5944"/>
                </a:lnTo>
                <a:lnTo>
                  <a:pt x="15473" y="12397"/>
                </a:lnTo>
                <a:lnTo>
                  <a:pt x="0" y="20299"/>
                </a:lnTo>
                <a:lnTo>
                  <a:pt x="15473" y="28202"/>
                </a:lnTo>
                <a:lnTo>
                  <a:pt x="57669" y="34655"/>
                </a:lnTo>
                <a:lnTo>
                  <a:pt x="120251" y="39004"/>
                </a:lnTo>
                <a:lnTo>
                  <a:pt x="196883" y="40599"/>
                </a:lnTo>
                <a:lnTo>
                  <a:pt x="273523" y="39004"/>
                </a:lnTo>
                <a:lnTo>
                  <a:pt x="336109" y="34655"/>
                </a:lnTo>
                <a:lnTo>
                  <a:pt x="378307" y="28202"/>
                </a:lnTo>
                <a:lnTo>
                  <a:pt x="393780" y="20299"/>
                </a:lnTo>
                <a:lnTo>
                  <a:pt x="378307" y="12397"/>
                </a:lnTo>
                <a:lnTo>
                  <a:pt x="336109" y="5944"/>
                </a:lnTo>
                <a:lnTo>
                  <a:pt x="273523" y="1594"/>
                </a:lnTo>
                <a:lnTo>
                  <a:pt x="196883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245910" y="8481417"/>
            <a:ext cx="208138" cy="11885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7737984" y="8460475"/>
            <a:ext cx="201091" cy="1192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7423857" y="8722247"/>
            <a:ext cx="333375" cy="189230"/>
          </a:xfrm>
          <a:custGeom>
            <a:avLst/>
            <a:gdLst/>
            <a:ahLst/>
            <a:cxnLst/>
            <a:rect l="l" t="t" r="r" b="b"/>
            <a:pathLst>
              <a:path w="333375" h="189229">
                <a:moveTo>
                  <a:pt x="333143" y="0"/>
                </a:moveTo>
                <a:lnTo>
                  <a:pt x="73618" y="0"/>
                </a:lnTo>
                <a:lnTo>
                  <a:pt x="20937" y="2558"/>
                </a:lnTo>
                <a:lnTo>
                  <a:pt x="0" y="26198"/>
                </a:lnTo>
                <a:lnTo>
                  <a:pt x="4135" y="43370"/>
                </a:lnTo>
                <a:lnTo>
                  <a:pt x="15450" y="83638"/>
                </a:lnTo>
                <a:lnTo>
                  <a:pt x="32307" y="130129"/>
                </a:lnTo>
                <a:lnTo>
                  <a:pt x="53067" y="165967"/>
                </a:lnTo>
                <a:lnTo>
                  <a:pt x="83956" y="189132"/>
                </a:lnTo>
                <a:lnTo>
                  <a:pt x="101879" y="180016"/>
                </a:lnTo>
                <a:lnTo>
                  <a:pt x="105353" y="175228"/>
                </a:lnTo>
                <a:lnTo>
                  <a:pt x="113284" y="161823"/>
                </a:lnTo>
                <a:lnTo>
                  <a:pt x="121938" y="141236"/>
                </a:lnTo>
                <a:lnTo>
                  <a:pt x="127580" y="114904"/>
                </a:lnTo>
                <a:lnTo>
                  <a:pt x="199775" y="114904"/>
                </a:lnTo>
                <a:lnTo>
                  <a:pt x="207243" y="113632"/>
                </a:lnTo>
                <a:lnTo>
                  <a:pt x="314209" y="113632"/>
                </a:lnTo>
                <a:lnTo>
                  <a:pt x="317065" y="102875"/>
                </a:lnTo>
                <a:lnTo>
                  <a:pt x="323993" y="73251"/>
                </a:lnTo>
                <a:lnTo>
                  <a:pt x="330679" y="35728"/>
                </a:lnTo>
                <a:lnTo>
                  <a:pt x="333143" y="0"/>
                </a:lnTo>
                <a:close/>
              </a:path>
              <a:path w="333375" h="189229">
                <a:moveTo>
                  <a:pt x="314209" y="113632"/>
                </a:moveTo>
                <a:lnTo>
                  <a:pt x="207243" y="113632"/>
                </a:lnTo>
                <a:lnTo>
                  <a:pt x="211379" y="124243"/>
                </a:lnTo>
                <a:lnTo>
                  <a:pt x="222981" y="147779"/>
                </a:lnTo>
                <a:lnTo>
                  <a:pt x="240844" y="171796"/>
                </a:lnTo>
                <a:lnTo>
                  <a:pt x="263764" y="183846"/>
                </a:lnTo>
                <a:lnTo>
                  <a:pt x="268883" y="183667"/>
                </a:lnTo>
                <a:lnTo>
                  <a:pt x="281591" y="177624"/>
                </a:lnTo>
                <a:lnTo>
                  <a:pt x="297912" y="157456"/>
                </a:lnTo>
                <a:lnTo>
                  <a:pt x="313872" y="114904"/>
                </a:lnTo>
                <a:lnTo>
                  <a:pt x="314209" y="113632"/>
                </a:lnTo>
                <a:close/>
              </a:path>
              <a:path w="333375" h="189229">
                <a:moveTo>
                  <a:pt x="199775" y="114904"/>
                </a:moveTo>
                <a:lnTo>
                  <a:pt x="127580" y="114904"/>
                </a:lnTo>
                <a:lnTo>
                  <a:pt x="136413" y="115961"/>
                </a:lnTo>
                <a:lnTo>
                  <a:pt x="157773" y="117618"/>
                </a:lnTo>
                <a:lnTo>
                  <a:pt x="183953" y="117599"/>
                </a:lnTo>
                <a:lnTo>
                  <a:pt x="199775" y="11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371503" y="8355766"/>
            <a:ext cx="431800" cy="415925"/>
          </a:xfrm>
          <a:custGeom>
            <a:avLst/>
            <a:gdLst/>
            <a:ahLst/>
            <a:cxnLst/>
            <a:rect l="l" t="t" r="r" b="b"/>
            <a:pathLst>
              <a:path w="431800" h="415925">
                <a:moveTo>
                  <a:pt x="298716" y="0"/>
                </a:moveTo>
                <a:lnTo>
                  <a:pt x="80942" y="21065"/>
                </a:lnTo>
                <a:lnTo>
                  <a:pt x="76425" y="33962"/>
                </a:lnTo>
                <a:lnTo>
                  <a:pt x="62152" y="65351"/>
                </a:lnTo>
                <a:lnTo>
                  <a:pt x="37038" y="104281"/>
                </a:lnTo>
                <a:lnTo>
                  <a:pt x="0" y="139799"/>
                </a:lnTo>
                <a:lnTo>
                  <a:pt x="40471" y="225978"/>
                </a:lnTo>
                <a:lnTo>
                  <a:pt x="39116" y="244051"/>
                </a:lnTo>
                <a:lnTo>
                  <a:pt x="36857" y="287260"/>
                </a:lnTo>
                <a:lnTo>
                  <a:pt x="36406" y="339086"/>
                </a:lnTo>
                <a:lnTo>
                  <a:pt x="40471" y="383013"/>
                </a:lnTo>
                <a:lnTo>
                  <a:pt x="77208" y="395222"/>
                </a:lnTo>
                <a:lnTo>
                  <a:pt x="168148" y="414612"/>
                </a:lnTo>
                <a:lnTo>
                  <a:pt x="284382" y="415330"/>
                </a:lnTo>
                <a:lnTo>
                  <a:pt x="397003" y="371523"/>
                </a:lnTo>
                <a:lnTo>
                  <a:pt x="397997" y="357968"/>
                </a:lnTo>
                <a:lnTo>
                  <a:pt x="399171" y="321971"/>
                </a:lnTo>
                <a:lnTo>
                  <a:pt x="397816" y="270533"/>
                </a:lnTo>
                <a:lnTo>
                  <a:pt x="391221" y="210657"/>
                </a:lnTo>
                <a:lnTo>
                  <a:pt x="396461" y="204104"/>
                </a:lnTo>
                <a:lnTo>
                  <a:pt x="408566" y="184085"/>
                </a:lnTo>
                <a:lnTo>
                  <a:pt x="422116" y="150063"/>
                </a:lnTo>
                <a:lnTo>
                  <a:pt x="431692" y="101498"/>
                </a:lnTo>
                <a:lnTo>
                  <a:pt x="417961" y="96142"/>
                </a:lnTo>
                <a:lnTo>
                  <a:pt x="383994" y="78757"/>
                </a:lnTo>
                <a:lnTo>
                  <a:pt x="340632" y="47368"/>
                </a:lnTo>
                <a:lnTo>
                  <a:pt x="298716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7193071" y="7613588"/>
            <a:ext cx="134857" cy="153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7781374" y="7616890"/>
            <a:ext cx="130524" cy="16359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7114420" y="7558182"/>
            <a:ext cx="910590" cy="862965"/>
          </a:xfrm>
          <a:custGeom>
            <a:avLst/>
            <a:gdLst/>
            <a:ahLst/>
            <a:cxnLst/>
            <a:rect l="l" t="t" r="r" b="b"/>
            <a:pathLst>
              <a:path w="910590" h="862965">
                <a:moveTo>
                  <a:pt x="409378" y="0"/>
                </a:moveTo>
                <a:lnTo>
                  <a:pt x="244192" y="45513"/>
                </a:lnTo>
                <a:lnTo>
                  <a:pt x="197564" y="75965"/>
                </a:lnTo>
                <a:lnTo>
                  <a:pt x="162804" y="106724"/>
                </a:lnTo>
                <a:lnTo>
                  <a:pt x="127194" y="146747"/>
                </a:lnTo>
                <a:lnTo>
                  <a:pt x="87128" y="208167"/>
                </a:lnTo>
                <a:lnTo>
                  <a:pt x="38443" y="311165"/>
                </a:lnTo>
                <a:lnTo>
                  <a:pt x="0" y="458935"/>
                </a:lnTo>
                <a:lnTo>
                  <a:pt x="6732" y="631927"/>
                </a:lnTo>
                <a:lnTo>
                  <a:pt x="27577" y="684953"/>
                </a:lnTo>
                <a:lnTo>
                  <a:pt x="50679" y="719024"/>
                </a:lnTo>
                <a:lnTo>
                  <a:pt x="95372" y="763424"/>
                </a:lnTo>
                <a:lnTo>
                  <a:pt x="126972" y="786687"/>
                </a:lnTo>
                <a:lnTo>
                  <a:pt x="165465" y="808970"/>
                </a:lnTo>
                <a:lnTo>
                  <a:pt x="211394" y="829004"/>
                </a:lnTo>
                <a:lnTo>
                  <a:pt x="265302" y="845523"/>
                </a:lnTo>
                <a:lnTo>
                  <a:pt x="327732" y="857259"/>
                </a:lnTo>
                <a:lnTo>
                  <a:pt x="399227" y="862945"/>
                </a:lnTo>
                <a:lnTo>
                  <a:pt x="480329" y="861314"/>
                </a:lnTo>
                <a:lnTo>
                  <a:pt x="522973" y="858074"/>
                </a:lnTo>
                <a:lnTo>
                  <a:pt x="626481" y="837401"/>
                </a:lnTo>
                <a:lnTo>
                  <a:pt x="754220" y="782863"/>
                </a:lnTo>
                <a:lnTo>
                  <a:pt x="869553" y="678030"/>
                </a:lnTo>
                <a:lnTo>
                  <a:pt x="888606" y="642253"/>
                </a:lnTo>
                <a:lnTo>
                  <a:pt x="902810" y="591237"/>
                </a:lnTo>
                <a:lnTo>
                  <a:pt x="910138" y="529999"/>
                </a:lnTo>
                <a:lnTo>
                  <a:pt x="909463" y="493393"/>
                </a:lnTo>
                <a:lnTo>
                  <a:pt x="904419" y="452461"/>
                </a:lnTo>
                <a:lnTo>
                  <a:pt x="893899" y="406949"/>
                </a:lnTo>
                <a:lnTo>
                  <a:pt x="876797" y="356608"/>
                </a:lnTo>
                <a:lnTo>
                  <a:pt x="852007" y="301184"/>
                </a:lnTo>
                <a:lnTo>
                  <a:pt x="818422" y="240427"/>
                </a:lnTo>
                <a:lnTo>
                  <a:pt x="774934" y="174084"/>
                </a:lnTo>
                <a:lnTo>
                  <a:pt x="744695" y="137633"/>
                </a:lnTo>
                <a:lnTo>
                  <a:pt x="710846" y="103372"/>
                </a:lnTo>
                <a:lnTo>
                  <a:pt x="668022" y="68467"/>
                </a:lnTo>
                <a:lnTo>
                  <a:pt x="634786" y="48514"/>
                </a:lnTo>
                <a:lnTo>
                  <a:pt x="544074" y="13346"/>
                </a:lnTo>
                <a:lnTo>
                  <a:pt x="409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337638" y="8067463"/>
            <a:ext cx="459740" cy="217170"/>
          </a:xfrm>
          <a:custGeom>
            <a:avLst/>
            <a:gdLst/>
            <a:ahLst/>
            <a:cxnLst/>
            <a:rect l="l" t="t" r="r" b="b"/>
            <a:pathLst>
              <a:path w="459740" h="217170">
                <a:moveTo>
                  <a:pt x="229605" y="0"/>
                </a:moveTo>
                <a:lnTo>
                  <a:pt x="168567" y="3875"/>
                </a:lnTo>
                <a:lnTo>
                  <a:pt x="113719" y="14811"/>
                </a:lnTo>
                <a:lnTo>
                  <a:pt x="67250" y="31773"/>
                </a:lnTo>
                <a:lnTo>
                  <a:pt x="31348" y="53729"/>
                </a:lnTo>
                <a:lnTo>
                  <a:pt x="0" y="108482"/>
                </a:lnTo>
                <a:lnTo>
                  <a:pt x="8201" y="137321"/>
                </a:lnTo>
                <a:lnTo>
                  <a:pt x="67250" y="185190"/>
                </a:lnTo>
                <a:lnTo>
                  <a:pt x="113719" y="202153"/>
                </a:lnTo>
                <a:lnTo>
                  <a:pt x="168567" y="213089"/>
                </a:lnTo>
                <a:lnTo>
                  <a:pt x="229605" y="216964"/>
                </a:lnTo>
                <a:lnTo>
                  <a:pt x="290643" y="213089"/>
                </a:lnTo>
                <a:lnTo>
                  <a:pt x="345490" y="202153"/>
                </a:lnTo>
                <a:lnTo>
                  <a:pt x="391959" y="185190"/>
                </a:lnTo>
                <a:lnTo>
                  <a:pt x="427862" y="163235"/>
                </a:lnTo>
                <a:lnTo>
                  <a:pt x="459210" y="108482"/>
                </a:lnTo>
                <a:lnTo>
                  <a:pt x="451008" y="79643"/>
                </a:lnTo>
                <a:lnTo>
                  <a:pt x="391959" y="31773"/>
                </a:lnTo>
                <a:lnTo>
                  <a:pt x="345490" y="14811"/>
                </a:lnTo>
                <a:lnTo>
                  <a:pt x="290643" y="3875"/>
                </a:lnTo>
                <a:lnTo>
                  <a:pt x="22960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7721374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68" y="0"/>
                </a:moveTo>
                <a:lnTo>
                  <a:pt x="11279" y="1441"/>
                </a:lnTo>
                <a:lnTo>
                  <a:pt x="5409" y="5374"/>
                </a:lnTo>
                <a:lnTo>
                  <a:pt x="1451" y="11210"/>
                </a:lnTo>
                <a:lnTo>
                  <a:pt x="0" y="18360"/>
                </a:lnTo>
                <a:lnTo>
                  <a:pt x="1451" y="25510"/>
                </a:lnTo>
                <a:lnTo>
                  <a:pt x="5409" y="31346"/>
                </a:lnTo>
                <a:lnTo>
                  <a:pt x="11279" y="35279"/>
                </a:lnTo>
                <a:lnTo>
                  <a:pt x="18468" y="36721"/>
                </a:lnTo>
                <a:lnTo>
                  <a:pt x="25648" y="35279"/>
                </a:lnTo>
                <a:lnTo>
                  <a:pt x="31515" y="31346"/>
                </a:lnTo>
                <a:lnTo>
                  <a:pt x="35472" y="25510"/>
                </a:lnTo>
                <a:lnTo>
                  <a:pt x="36923" y="18360"/>
                </a:lnTo>
                <a:lnTo>
                  <a:pt x="35472" y="11210"/>
                </a:lnTo>
                <a:lnTo>
                  <a:pt x="31515" y="5374"/>
                </a:lnTo>
                <a:lnTo>
                  <a:pt x="25648" y="1441"/>
                </a:lnTo>
                <a:lnTo>
                  <a:pt x="18468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7306003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69" y="0"/>
                </a:moveTo>
                <a:lnTo>
                  <a:pt x="11280" y="1441"/>
                </a:lnTo>
                <a:lnTo>
                  <a:pt x="5409" y="5374"/>
                </a:lnTo>
                <a:lnTo>
                  <a:pt x="1451" y="11210"/>
                </a:lnTo>
                <a:lnTo>
                  <a:pt x="0" y="18360"/>
                </a:lnTo>
                <a:lnTo>
                  <a:pt x="1451" y="25510"/>
                </a:lnTo>
                <a:lnTo>
                  <a:pt x="5409" y="31346"/>
                </a:lnTo>
                <a:lnTo>
                  <a:pt x="11280" y="35279"/>
                </a:lnTo>
                <a:lnTo>
                  <a:pt x="18469" y="36721"/>
                </a:lnTo>
                <a:lnTo>
                  <a:pt x="25649" y="35279"/>
                </a:lnTo>
                <a:lnTo>
                  <a:pt x="31516" y="31346"/>
                </a:lnTo>
                <a:lnTo>
                  <a:pt x="35473" y="25510"/>
                </a:lnTo>
                <a:lnTo>
                  <a:pt x="36924" y="18360"/>
                </a:lnTo>
                <a:lnTo>
                  <a:pt x="35473" y="11210"/>
                </a:lnTo>
                <a:lnTo>
                  <a:pt x="31516" y="5374"/>
                </a:lnTo>
                <a:lnTo>
                  <a:pt x="25649" y="1441"/>
                </a:lnTo>
                <a:lnTo>
                  <a:pt x="18469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242549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66" y="0"/>
                </a:moveTo>
                <a:lnTo>
                  <a:pt x="23249" y="2074"/>
                </a:lnTo>
                <a:lnTo>
                  <a:pt x="11149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49" y="45061"/>
                </a:lnTo>
                <a:lnTo>
                  <a:pt x="23249" y="50718"/>
                </a:lnTo>
                <a:lnTo>
                  <a:pt x="38066" y="52793"/>
                </a:lnTo>
                <a:lnTo>
                  <a:pt x="52892" y="50718"/>
                </a:lnTo>
                <a:lnTo>
                  <a:pt x="64996" y="45061"/>
                </a:lnTo>
                <a:lnTo>
                  <a:pt x="73156" y="36671"/>
                </a:lnTo>
                <a:lnTo>
                  <a:pt x="76148" y="26396"/>
                </a:lnTo>
                <a:lnTo>
                  <a:pt x="73156" y="16121"/>
                </a:lnTo>
                <a:lnTo>
                  <a:pt x="64996" y="7731"/>
                </a:lnTo>
                <a:lnTo>
                  <a:pt x="52892" y="2074"/>
                </a:lnTo>
                <a:lnTo>
                  <a:pt x="38066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757145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66" y="0"/>
                </a:moveTo>
                <a:lnTo>
                  <a:pt x="23249" y="2074"/>
                </a:lnTo>
                <a:lnTo>
                  <a:pt x="11149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49" y="45061"/>
                </a:lnTo>
                <a:lnTo>
                  <a:pt x="23249" y="50718"/>
                </a:lnTo>
                <a:lnTo>
                  <a:pt x="38066" y="52793"/>
                </a:lnTo>
                <a:lnTo>
                  <a:pt x="52892" y="50718"/>
                </a:lnTo>
                <a:lnTo>
                  <a:pt x="64996" y="45061"/>
                </a:lnTo>
                <a:lnTo>
                  <a:pt x="73156" y="36671"/>
                </a:lnTo>
                <a:lnTo>
                  <a:pt x="76148" y="26396"/>
                </a:lnTo>
                <a:lnTo>
                  <a:pt x="73156" y="16121"/>
                </a:lnTo>
                <a:lnTo>
                  <a:pt x="64996" y="7731"/>
                </a:lnTo>
                <a:lnTo>
                  <a:pt x="52892" y="2074"/>
                </a:lnTo>
                <a:lnTo>
                  <a:pt x="38066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7426376" y="8119288"/>
            <a:ext cx="40640" cy="31115"/>
          </a:xfrm>
          <a:custGeom>
            <a:avLst/>
            <a:gdLst/>
            <a:ahLst/>
            <a:cxnLst/>
            <a:rect l="l" t="t" r="r" b="b"/>
            <a:pathLst>
              <a:path w="40640" h="31115">
                <a:moveTo>
                  <a:pt x="23596" y="0"/>
                </a:moveTo>
                <a:lnTo>
                  <a:pt x="15525" y="1286"/>
                </a:lnTo>
                <a:lnTo>
                  <a:pt x="8163" y="4802"/>
                </a:lnTo>
                <a:lnTo>
                  <a:pt x="2823" y="9815"/>
                </a:lnTo>
                <a:lnTo>
                  <a:pt x="0" y="15667"/>
                </a:lnTo>
                <a:lnTo>
                  <a:pt x="188" y="21700"/>
                </a:lnTo>
                <a:lnTo>
                  <a:pt x="3491" y="26755"/>
                </a:lnTo>
                <a:lnTo>
                  <a:pt x="9161" y="29959"/>
                </a:lnTo>
                <a:lnTo>
                  <a:pt x="16421" y="31050"/>
                </a:lnTo>
                <a:lnTo>
                  <a:pt x="24493" y="29765"/>
                </a:lnTo>
                <a:lnTo>
                  <a:pt x="31854" y="26243"/>
                </a:lnTo>
                <a:lnTo>
                  <a:pt x="37194" y="21231"/>
                </a:lnTo>
                <a:lnTo>
                  <a:pt x="40018" y="15382"/>
                </a:lnTo>
                <a:lnTo>
                  <a:pt x="39830" y="9351"/>
                </a:lnTo>
                <a:lnTo>
                  <a:pt x="36527" y="4289"/>
                </a:lnTo>
                <a:lnTo>
                  <a:pt x="30856" y="1086"/>
                </a:lnTo>
                <a:lnTo>
                  <a:pt x="23596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7480176" y="8324088"/>
            <a:ext cx="167005" cy="38735"/>
          </a:xfrm>
          <a:custGeom>
            <a:avLst/>
            <a:gdLst/>
            <a:ahLst/>
            <a:cxnLst/>
            <a:rect l="l" t="t" r="r" b="b"/>
            <a:pathLst>
              <a:path w="167004" h="38734">
                <a:moveTo>
                  <a:pt x="165347" y="23087"/>
                </a:moveTo>
                <a:lnTo>
                  <a:pt x="104212" y="23087"/>
                </a:lnTo>
                <a:lnTo>
                  <a:pt x="146611" y="32203"/>
                </a:lnTo>
                <a:lnTo>
                  <a:pt x="158682" y="38658"/>
                </a:lnTo>
                <a:lnTo>
                  <a:pt x="165169" y="33577"/>
                </a:lnTo>
                <a:lnTo>
                  <a:pt x="165983" y="32128"/>
                </a:lnTo>
                <a:lnTo>
                  <a:pt x="166797" y="28215"/>
                </a:lnTo>
                <a:lnTo>
                  <a:pt x="165347" y="23087"/>
                </a:lnTo>
                <a:close/>
              </a:path>
              <a:path w="167004" h="38734">
                <a:moveTo>
                  <a:pt x="70792" y="0"/>
                </a:moveTo>
                <a:lnTo>
                  <a:pt x="14385" y="17431"/>
                </a:lnTo>
                <a:lnTo>
                  <a:pt x="0" y="24818"/>
                </a:lnTo>
                <a:lnTo>
                  <a:pt x="1395" y="33577"/>
                </a:lnTo>
                <a:lnTo>
                  <a:pt x="1718" y="34965"/>
                </a:lnTo>
                <a:lnTo>
                  <a:pt x="3947" y="37384"/>
                </a:lnTo>
                <a:lnTo>
                  <a:pt x="10007" y="38251"/>
                </a:lnTo>
                <a:lnTo>
                  <a:pt x="21822" y="34961"/>
                </a:lnTo>
                <a:lnTo>
                  <a:pt x="33677" y="31351"/>
                </a:lnTo>
                <a:lnTo>
                  <a:pt x="63855" y="25098"/>
                </a:lnTo>
                <a:lnTo>
                  <a:pt x="104212" y="23087"/>
                </a:lnTo>
                <a:lnTo>
                  <a:pt x="165347" y="23087"/>
                </a:lnTo>
                <a:lnTo>
                  <a:pt x="165176" y="22484"/>
                </a:lnTo>
                <a:lnTo>
                  <a:pt x="158682" y="15585"/>
                </a:lnTo>
                <a:lnTo>
                  <a:pt x="147422" y="10159"/>
                </a:lnTo>
                <a:lnTo>
                  <a:pt x="116632" y="1270"/>
                </a:lnTo>
                <a:lnTo>
                  <a:pt x="70792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7549538" y="8523300"/>
            <a:ext cx="73266" cy="1047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8021462" y="7507777"/>
            <a:ext cx="365760" cy="377190"/>
          </a:xfrm>
          <a:custGeom>
            <a:avLst/>
            <a:gdLst/>
            <a:ahLst/>
            <a:cxnLst/>
            <a:rect l="l" t="t" r="r" b="b"/>
            <a:pathLst>
              <a:path w="365759" h="377190">
                <a:moveTo>
                  <a:pt x="159566" y="0"/>
                </a:moveTo>
                <a:lnTo>
                  <a:pt x="113643" y="7487"/>
                </a:lnTo>
                <a:lnTo>
                  <a:pt x="74760" y="26234"/>
                </a:lnTo>
                <a:lnTo>
                  <a:pt x="42914" y="56240"/>
                </a:lnTo>
                <a:lnTo>
                  <a:pt x="18107" y="97505"/>
                </a:lnTo>
                <a:lnTo>
                  <a:pt x="0" y="161217"/>
                </a:lnTo>
                <a:lnTo>
                  <a:pt x="3892" y="212693"/>
                </a:lnTo>
                <a:lnTo>
                  <a:pt x="21310" y="253472"/>
                </a:lnTo>
                <a:lnTo>
                  <a:pt x="43783" y="285095"/>
                </a:lnTo>
                <a:lnTo>
                  <a:pt x="62836" y="309099"/>
                </a:lnTo>
                <a:lnTo>
                  <a:pt x="69997" y="327025"/>
                </a:lnTo>
                <a:lnTo>
                  <a:pt x="66797" y="341687"/>
                </a:lnTo>
                <a:lnTo>
                  <a:pt x="60418" y="354869"/>
                </a:lnTo>
                <a:lnTo>
                  <a:pt x="50860" y="366573"/>
                </a:lnTo>
                <a:lnTo>
                  <a:pt x="38123" y="376798"/>
                </a:lnTo>
                <a:lnTo>
                  <a:pt x="105371" y="372146"/>
                </a:lnTo>
                <a:lnTo>
                  <a:pt x="164823" y="363402"/>
                </a:lnTo>
                <a:lnTo>
                  <a:pt x="216477" y="350568"/>
                </a:lnTo>
                <a:lnTo>
                  <a:pt x="260334" y="333642"/>
                </a:lnTo>
                <a:lnTo>
                  <a:pt x="296395" y="312626"/>
                </a:lnTo>
                <a:lnTo>
                  <a:pt x="345126" y="258321"/>
                </a:lnTo>
                <a:lnTo>
                  <a:pt x="365614" y="171556"/>
                </a:lnTo>
                <a:lnTo>
                  <a:pt x="360995" y="124194"/>
                </a:lnTo>
                <a:lnTo>
                  <a:pt x="343941" y="82948"/>
                </a:lnTo>
                <a:lnTo>
                  <a:pt x="314451" y="47818"/>
                </a:lnTo>
                <a:lnTo>
                  <a:pt x="272526" y="18803"/>
                </a:lnTo>
                <a:lnTo>
                  <a:pt x="212526" y="3772"/>
                </a:lnTo>
                <a:lnTo>
                  <a:pt x="159566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073052" y="7633275"/>
            <a:ext cx="262255" cy="104775"/>
          </a:xfrm>
          <a:custGeom>
            <a:avLst/>
            <a:gdLst/>
            <a:ahLst/>
            <a:cxnLst/>
            <a:rect l="l" t="t" r="r" b="b"/>
            <a:pathLst>
              <a:path w="262254" h="104775">
                <a:moveTo>
                  <a:pt x="67228" y="80860"/>
                </a:moveTo>
                <a:lnTo>
                  <a:pt x="51759" y="80860"/>
                </a:lnTo>
                <a:lnTo>
                  <a:pt x="51759" y="102732"/>
                </a:lnTo>
                <a:lnTo>
                  <a:pt x="67228" y="102732"/>
                </a:lnTo>
                <a:lnTo>
                  <a:pt x="67228" y="80860"/>
                </a:lnTo>
                <a:close/>
              </a:path>
              <a:path w="262254" h="104775">
                <a:moveTo>
                  <a:pt x="67228" y="1975"/>
                </a:moveTo>
                <a:lnTo>
                  <a:pt x="52354" y="1975"/>
                </a:lnTo>
                <a:lnTo>
                  <a:pt x="0" y="66324"/>
                </a:lnTo>
                <a:lnTo>
                  <a:pt x="0" y="80860"/>
                </a:lnTo>
                <a:lnTo>
                  <a:pt x="83290" y="80860"/>
                </a:lnTo>
                <a:lnTo>
                  <a:pt x="83290" y="68583"/>
                </a:lnTo>
                <a:lnTo>
                  <a:pt x="13237" y="68583"/>
                </a:lnTo>
                <a:lnTo>
                  <a:pt x="51313" y="21449"/>
                </a:lnTo>
                <a:lnTo>
                  <a:pt x="67228" y="21449"/>
                </a:lnTo>
                <a:lnTo>
                  <a:pt x="67228" y="1975"/>
                </a:lnTo>
                <a:close/>
              </a:path>
              <a:path w="262254" h="104775">
                <a:moveTo>
                  <a:pt x="67228" y="21449"/>
                </a:moveTo>
                <a:lnTo>
                  <a:pt x="51759" y="21449"/>
                </a:lnTo>
                <a:lnTo>
                  <a:pt x="51759" y="68583"/>
                </a:lnTo>
                <a:lnTo>
                  <a:pt x="67228" y="68583"/>
                </a:lnTo>
                <a:lnTo>
                  <a:pt x="67228" y="21449"/>
                </a:lnTo>
                <a:close/>
              </a:path>
              <a:path w="262254" h="104775">
                <a:moveTo>
                  <a:pt x="130886" y="0"/>
                </a:moveTo>
                <a:lnTo>
                  <a:pt x="97783" y="22448"/>
                </a:lnTo>
                <a:lnTo>
                  <a:pt x="92512" y="52354"/>
                </a:lnTo>
                <a:lnTo>
                  <a:pt x="93098" y="63496"/>
                </a:lnTo>
                <a:lnTo>
                  <a:pt x="114264" y="100933"/>
                </a:lnTo>
                <a:lnTo>
                  <a:pt x="130886" y="104708"/>
                </a:lnTo>
                <a:lnTo>
                  <a:pt x="139726" y="103760"/>
                </a:lnTo>
                <a:lnTo>
                  <a:pt x="147507" y="100933"/>
                </a:lnTo>
                <a:lnTo>
                  <a:pt x="154228" y="96254"/>
                </a:lnTo>
                <a:lnTo>
                  <a:pt x="158169" y="91726"/>
                </a:lnTo>
                <a:lnTo>
                  <a:pt x="122110" y="91726"/>
                </a:lnTo>
                <a:lnTo>
                  <a:pt x="116012" y="87069"/>
                </a:lnTo>
                <a:lnTo>
                  <a:pt x="108575" y="52354"/>
                </a:lnTo>
                <a:lnTo>
                  <a:pt x="108803" y="44630"/>
                </a:lnTo>
                <a:lnTo>
                  <a:pt x="122110" y="12982"/>
                </a:lnTo>
                <a:lnTo>
                  <a:pt x="158185" y="12982"/>
                </a:lnTo>
                <a:lnTo>
                  <a:pt x="154228" y="8394"/>
                </a:lnTo>
                <a:lnTo>
                  <a:pt x="147507" y="3722"/>
                </a:lnTo>
                <a:lnTo>
                  <a:pt x="139726" y="928"/>
                </a:lnTo>
                <a:lnTo>
                  <a:pt x="130886" y="0"/>
                </a:lnTo>
                <a:close/>
              </a:path>
              <a:path w="262254" h="104775">
                <a:moveTo>
                  <a:pt x="158185" y="12982"/>
                </a:moveTo>
                <a:lnTo>
                  <a:pt x="139513" y="12982"/>
                </a:lnTo>
                <a:lnTo>
                  <a:pt x="145759" y="17498"/>
                </a:lnTo>
                <a:lnTo>
                  <a:pt x="149329" y="26671"/>
                </a:lnTo>
                <a:lnTo>
                  <a:pt x="151000" y="31775"/>
                </a:lnTo>
                <a:lnTo>
                  <a:pt x="152210" y="37766"/>
                </a:lnTo>
                <a:lnTo>
                  <a:pt x="152947" y="44630"/>
                </a:lnTo>
                <a:lnTo>
                  <a:pt x="153196" y="52354"/>
                </a:lnTo>
                <a:lnTo>
                  <a:pt x="152947" y="59999"/>
                </a:lnTo>
                <a:lnTo>
                  <a:pt x="139513" y="91726"/>
                </a:lnTo>
                <a:lnTo>
                  <a:pt x="158169" y="91726"/>
                </a:lnTo>
                <a:lnTo>
                  <a:pt x="169259" y="52354"/>
                </a:lnTo>
                <a:lnTo>
                  <a:pt x="168660" y="41133"/>
                </a:lnTo>
                <a:lnTo>
                  <a:pt x="167005" y="31775"/>
                </a:lnTo>
                <a:lnTo>
                  <a:pt x="166881" y="31169"/>
                </a:lnTo>
                <a:lnTo>
                  <a:pt x="163988" y="22528"/>
                </a:lnTo>
                <a:lnTo>
                  <a:pt x="159889" y="14958"/>
                </a:lnTo>
                <a:lnTo>
                  <a:pt x="158185" y="12982"/>
                </a:lnTo>
                <a:close/>
              </a:path>
              <a:path w="262254" h="104775">
                <a:moveTo>
                  <a:pt x="245708" y="80860"/>
                </a:moveTo>
                <a:lnTo>
                  <a:pt x="230240" y="80860"/>
                </a:lnTo>
                <a:lnTo>
                  <a:pt x="230240" y="102732"/>
                </a:lnTo>
                <a:lnTo>
                  <a:pt x="245708" y="102732"/>
                </a:lnTo>
                <a:lnTo>
                  <a:pt x="245708" y="80860"/>
                </a:lnTo>
                <a:close/>
              </a:path>
              <a:path w="262254" h="104775">
                <a:moveTo>
                  <a:pt x="245708" y="1975"/>
                </a:moveTo>
                <a:lnTo>
                  <a:pt x="230835" y="1975"/>
                </a:lnTo>
                <a:lnTo>
                  <a:pt x="178481" y="66324"/>
                </a:lnTo>
                <a:lnTo>
                  <a:pt x="178481" y="80860"/>
                </a:lnTo>
                <a:lnTo>
                  <a:pt x="261772" y="80860"/>
                </a:lnTo>
                <a:lnTo>
                  <a:pt x="261772" y="68583"/>
                </a:lnTo>
                <a:lnTo>
                  <a:pt x="191718" y="68583"/>
                </a:lnTo>
                <a:lnTo>
                  <a:pt x="229794" y="21449"/>
                </a:lnTo>
                <a:lnTo>
                  <a:pt x="245708" y="21449"/>
                </a:lnTo>
                <a:lnTo>
                  <a:pt x="245708" y="1975"/>
                </a:lnTo>
                <a:close/>
              </a:path>
              <a:path w="262254" h="104775">
                <a:moveTo>
                  <a:pt x="245708" y="21449"/>
                </a:moveTo>
                <a:lnTo>
                  <a:pt x="230240" y="21449"/>
                </a:lnTo>
                <a:lnTo>
                  <a:pt x="230240" y="68583"/>
                </a:lnTo>
                <a:lnTo>
                  <a:pt x="245708" y="68583"/>
                </a:lnTo>
                <a:lnTo>
                  <a:pt x="245708" y="21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9549447" y="7423857"/>
            <a:ext cx="1570632" cy="157063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14962894" y="7423857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90">
                <a:moveTo>
                  <a:pt x="785316" y="0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5800838" y="8263865"/>
            <a:ext cx="244945" cy="20418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15573285" y="8271516"/>
            <a:ext cx="123252" cy="20503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15620972" y="8263410"/>
            <a:ext cx="313055" cy="372745"/>
          </a:xfrm>
          <a:custGeom>
            <a:avLst/>
            <a:gdLst/>
            <a:ahLst/>
            <a:cxnLst/>
            <a:rect l="l" t="t" r="r" b="b"/>
            <a:pathLst>
              <a:path w="313055" h="372745">
                <a:moveTo>
                  <a:pt x="234167" y="0"/>
                </a:moveTo>
                <a:lnTo>
                  <a:pt x="41095" y="14456"/>
                </a:lnTo>
                <a:lnTo>
                  <a:pt x="31384" y="50109"/>
                </a:lnTo>
                <a:lnTo>
                  <a:pt x="12542" y="138243"/>
                </a:lnTo>
                <a:lnTo>
                  <a:pt x="0" y="250621"/>
                </a:lnTo>
                <a:lnTo>
                  <a:pt x="9190" y="359006"/>
                </a:lnTo>
                <a:lnTo>
                  <a:pt x="38525" y="363539"/>
                </a:lnTo>
                <a:lnTo>
                  <a:pt x="111981" y="371024"/>
                </a:lnTo>
                <a:lnTo>
                  <a:pt x="207739" y="372289"/>
                </a:lnTo>
                <a:lnTo>
                  <a:pt x="303977" y="358162"/>
                </a:lnTo>
                <a:lnTo>
                  <a:pt x="309553" y="326845"/>
                </a:lnTo>
                <a:lnTo>
                  <a:pt x="313030" y="244802"/>
                </a:lnTo>
                <a:lnTo>
                  <a:pt x="294528" y="129899"/>
                </a:lnTo>
                <a:lnTo>
                  <a:pt x="234167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15493046" y="8323318"/>
            <a:ext cx="172382" cy="9443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5608969" y="8741205"/>
            <a:ext cx="343535" cy="55244"/>
          </a:xfrm>
          <a:custGeom>
            <a:avLst/>
            <a:gdLst/>
            <a:ahLst/>
            <a:cxnLst/>
            <a:rect l="l" t="t" r="r" b="b"/>
            <a:pathLst>
              <a:path w="343534" h="55245">
                <a:moveTo>
                  <a:pt x="171481" y="0"/>
                </a:moveTo>
                <a:lnTo>
                  <a:pt x="104736" y="2162"/>
                </a:lnTo>
                <a:lnTo>
                  <a:pt x="50228" y="8058"/>
                </a:lnTo>
                <a:lnTo>
                  <a:pt x="13477" y="16802"/>
                </a:lnTo>
                <a:lnTo>
                  <a:pt x="0" y="27510"/>
                </a:lnTo>
                <a:lnTo>
                  <a:pt x="13477" y="38217"/>
                </a:lnTo>
                <a:lnTo>
                  <a:pt x="50228" y="46961"/>
                </a:lnTo>
                <a:lnTo>
                  <a:pt x="104736" y="52858"/>
                </a:lnTo>
                <a:lnTo>
                  <a:pt x="171481" y="55020"/>
                </a:lnTo>
                <a:lnTo>
                  <a:pt x="238225" y="52858"/>
                </a:lnTo>
                <a:lnTo>
                  <a:pt x="292729" y="46961"/>
                </a:lnTo>
                <a:lnTo>
                  <a:pt x="329477" y="38217"/>
                </a:lnTo>
                <a:lnTo>
                  <a:pt x="342952" y="27510"/>
                </a:lnTo>
                <a:lnTo>
                  <a:pt x="329477" y="16802"/>
                </a:lnTo>
                <a:lnTo>
                  <a:pt x="292729" y="8058"/>
                </a:lnTo>
                <a:lnTo>
                  <a:pt x="238225" y="2162"/>
                </a:lnTo>
                <a:lnTo>
                  <a:pt x="171481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15628968" y="8600871"/>
            <a:ext cx="298450" cy="168275"/>
          </a:xfrm>
          <a:custGeom>
            <a:avLst/>
            <a:gdLst/>
            <a:ahLst/>
            <a:cxnLst/>
            <a:rect l="l" t="t" r="r" b="b"/>
            <a:pathLst>
              <a:path w="298450" h="168275">
                <a:moveTo>
                  <a:pt x="297990" y="0"/>
                </a:moveTo>
                <a:lnTo>
                  <a:pt x="65851" y="0"/>
                </a:lnTo>
                <a:lnTo>
                  <a:pt x="18721" y="2273"/>
                </a:lnTo>
                <a:lnTo>
                  <a:pt x="0" y="23276"/>
                </a:lnTo>
                <a:lnTo>
                  <a:pt x="3698" y="38534"/>
                </a:lnTo>
                <a:lnTo>
                  <a:pt x="28894" y="115618"/>
                </a:lnTo>
                <a:lnTo>
                  <a:pt x="51216" y="152760"/>
                </a:lnTo>
                <a:lnTo>
                  <a:pt x="75095" y="168042"/>
                </a:lnTo>
                <a:lnTo>
                  <a:pt x="91128" y="159942"/>
                </a:lnTo>
                <a:lnTo>
                  <a:pt x="94235" y="155688"/>
                </a:lnTo>
                <a:lnTo>
                  <a:pt x="101329" y="143778"/>
                </a:lnTo>
                <a:lnTo>
                  <a:pt x="109071" y="125487"/>
                </a:lnTo>
                <a:lnTo>
                  <a:pt x="114122" y="102091"/>
                </a:lnTo>
                <a:lnTo>
                  <a:pt x="178697" y="102091"/>
                </a:lnTo>
                <a:lnTo>
                  <a:pt x="185376" y="100961"/>
                </a:lnTo>
                <a:lnTo>
                  <a:pt x="281057" y="100961"/>
                </a:lnTo>
                <a:lnTo>
                  <a:pt x="283612" y="91403"/>
                </a:lnTo>
                <a:lnTo>
                  <a:pt x="289809" y="65083"/>
                </a:lnTo>
                <a:lnTo>
                  <a:pt x="295788" y="31743"/>
                </a:lnTo>
                <a:lnTo>
                  <a:pt x="297990" y="0"/>
                </a:lnTo>
                <a:close/>
              </a:path>
              <a:path w="298450" h="168275">
                <a:moveTo>
                  <a:pt x="281057" y="100961"/>
                </a:moveTo>
                <a:lnTo>
                  <a:pt x="185376" y="100961"/>
                </a:lnTo>
                <a:lnTo>
                  <a:pt x="189076" y="110389"/>
                </a:lnTo>
                <a:lnTo>
                  <a:pt x="199454" y="131301"/>
                </a:lnTo>
                <a:lnTo>
                  <a:pt x="215432" y="152639"/>
                </a:lnTo>
                <a:lnTo>
                  <a:pt x="235929" y="163345"/>
                </a:lnTo>
                <a:lnTo>
                  <a:pt x="240508" y="163186"/>
                </a:lnTo>
                <a:lnTo>
                  <a:pt x="251875" y="157817"/>
                </a:lnTo>
                <a:lnTo>
                  <a:pt x="266476" y="139898"/>
                </a:lnTo>
                <a:lnTo>
                  <a:pt x="280755" y="102091"/>
                </a:lnTo>
                <a:lnTo>
                  <a:pt x="281057" y="100961"/>
                </a:lnTo>
                <a:close/>
              </a:path>
              <a:path w="298450" h="168275">
                <a:moveTo>
                  <a:pt x="178697" y="102091"/>
                </a:moveTo>
                <a:lnTo>
                  <a:pt x="114122" y="102091"/>
                </a:lnTo>
                <a:lnTo>
                  <a:pt x="122022" y="103030"/>
                </a:lnTo>
                <a:lnTo>
                  <a:pt x="141126" y="104502"/>
                </a:lnTo>
                <a:lnTo>
                  <a:pt x="164542" y="104485"/>
                </a:lnTo>
                <a:lnTo>
                  <a:pt x="178697" y="102091"/>
                </a:lnTo>
                <a:close/>
              </a:path>
            </a:pathLst>
          </a:custGeom>
          <a:solidFill>
            <a:srgbClr val="F3F6F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15727269" y="8330167"/>
            <a:ext cx="7810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1050" spc="15" dirty="0">
                <a:solidFill>
                  <a:srgbClr val="F1D79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华文琥珀"/>
              </a:rPr>
              <a:t>6</a:t>
            </a:r>
            <a:endParaRPr sz="1050">
              <a:latin typeface="Malgun Gothic" panose="020B0503020000020004" pitchFamily="34" charset="-127"/>
              <a:ea typeface="Malgun Gothic" panose="020B0503020000020004" pitchFamily="34" charset="-127"/>
              <a:cs typeface="华文琥珀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15394759" y="7545459"/>
            <a:ext cx="124578" cy="14208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15938227" y="7548526"/>
            <a:ext cx="120582" cy="15180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15322098" y="7494040"/>
            <a:ext cx="841375" cy="801370"/>
          </a:xfrm>
          <a:custGeom>
            <a:avLst/>
            <a:gdLst/>
            <a:ahLst/>
            <a:cxnLst/>
            <a:rect l="l" t="t" r="r" b="b"/>
            <a:pathLst>
              <a:path w="841375" h="801370">
                <a:moveTo>
                  <a:pt x="378184" y="0"/>
                </a:moveTo>
                <a:lnTo>
                  <a:pt x="225584" y="42240"/>
                </a:lnTo>
                <a:lnTo>
                  <a:pt x="182508" y="70498"/>
                </a:lnTo>
                <a:lnTo>
                  <a:pt x="150396" y="99041"/>
                </a:lnTo>
                <a:lnTo>
                  <a:pt x="117502" y="136181"/>
                </a:lnTo>
                <a:lnTo>
                  <a:pt x="80491" y="193176"/>
                </a:lnTo>
                <a:lnTo>
                  <a:pt x="35515" y="288754"/>
                </a:lnTo>
                <a:lnTo>
                  <a:pt x="0" y="425878"/>
                </a:lnTo>
                <a:lnTo>
                  <a:pt x="6219" y="586408"/>
                </a:lnTo>
                <a:lnTo>
                  <a:pt x="25473" y="635607"/>
                </a:lnTo>
                <a:lnTo>
                  <a:pt x="46814" y="667220"/>
                </a:lnTo>
                <a:lnTo>
                  <a:pt x="88101" y="708426"/>
                </a:lnTo>
                <a:lnTo>
                  <a:pt x="152853" y="750693"/>
                </a:lnTo>
                <a:lnTo>
                  <a:pt x="195282" y="769285"/>
                </a:lnTo>
                <a:lnTo>
                  <a:pt x="245082" y="784615"/>
                </a:lnTo>
                <a:lnTo>
                  <a:pt x="302755" y="795506"/>
                </a:lnTo>
                <a:lnTo>
                  <a:pt x="368801" y="800783"/>
                </a:lnTo>
                <a:lnTo>
                  <a:pt x="443724" y="799269"/>
                </a:lnTo>
                <a:lnTo>
                  <a:pt x="483119" y="796263"/>
                </a:lnTo>
                <a:lnTo>
                  <a:pt x="578742" y="777078"/>
                </a:lnTo>
                <a:lnTo>
                  <a:pt x="696748" y="726469"/>
                </a:lnTo>
                <a:lnTo>
                  <a:pt x="803294" y="629188"/>
                </a:lnTo>
                <a:lnTo>
                  <a:pt x="828665" y="571973"/>
                </a:lnTo>
                <a:lnTo>
                  <a:pt x="839135" y="515616"/>
                </a:lnTo>
                <a:lnTo>
                  <a:pt x="840962" y="480931"/>
                </a:lnTo>
                <a:lnTo>
                  <a:pt x="838648" y="441482"/>
                </a:lnTo>
                <a:lnTo>
                  <a:pt x="830790" y="396947"/>
                </a:lnTo>
                <a:lnTo>
                  <a:pt x="815987" y="347006"/>
                </a:lnTo>
                <a:lnTo>
                  <a:pt x="792837" y="291340"/>
                </a:lnTo>
                <a:lnTo>
                  <a:pt x="759936" y="229628"/>
                </a:lnTo>
                <a:lnTo>
                  <a:pt x="715883" y="161548"/>
                </a:lnTo>
                <a:lnTo>
                  <a:pt x="687949" y="127724"/>
                </a:lnTo>
                <a:lnTo>
                  <a:pt x="656681" y="95931"/>
                </a:lnTo>
                <a:lnTo>
                  <a:pt x="617122" y="63541"/>
                </a:lnTo>
                <a:lnTo>
                  <a:pt x="502617" y="12385"/>
                </a:lnTo>
                <a:lnTo>
                  <a:pt x="378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5528312" y="7966636"/>
            <a:ext cx="424815" cy="201930"/>
          </a:xfrm>
          <a:custGeom>
            <a:avLst/>
            <a:gdLst/>
            <a:ahLst/>
            <a:cxnLst/>
            <a:rect l="l" t="t" r="r" b="b"/>
            <a:pathLst>
              <a:path w="424815" h="201929">
                <a:moveTo>
                  <a:pt x="212108" y="0"/>
                </a:moveTo>
                <a:lnTo>
                  <a:pt x="145064" y="5132"/>
                </a:lnTo>
                <a:lnTo>
                  <a:pt x="86838" y="19422"/>
                </a:lnTo>
                <a:lnTo>
                  <a:pt x="40923" y="41214"/>
                </a:lnTo>
                <a:lnTo>
                  <a:pt x="10813" y="68848"/>
                </a:lnTo>
                <a:lnTo>
                  <a:pt x="0" y="100667"/>
                </a:lnTo>
                <a:lnTo>
                  <a:pt x="10813" y="132485"/>
                </a:lnTo>
                <a:lnTo>
                  <a:pt x="40923" y="160119"/>
                </a:lnTo>
                <a:lnTo>
                  <a:pt x="86838" y="181911"/>
                </a:lnTo>
                <a:lnTo>
                  <a:pt x="145064" y="196202"/>
                </a:lnTo>
                <a:lnTo>
                  <a:pt x="212108" y="201334"/>
                </a:lnTo>
                <a:lnTo>
                  <a:pt x="279148" y="196202"/>
                </a:lnTo>
                <a:lnTo>
                  <a:pt x="337374" y="181911"/>
                </a:lnTo>
                <a:lnTo>
                  <a:pt x="383290" y="160119"/>
                </a:lnTo>
                <a:lnTo>
                  <a:pt x="413403" y="132485"/>
                </a:lnTo>
                <a:lnTo>
                  <a:pt x="424217" y="100667"/>
                </a:lnTo>
                <a:lnTo>
                  <a:pt x="413403" y="68848"/>
                </a:lnTo>
                <a:lnTo>
                  <a:pt x="383290" y="41214"/>
                </a:lnTo>
                <a:lnTo>
                  <a:pt x="337374" y="19422"/>
                </a:lnTo>
                <a:lnTo>
                  <a:pt x="279148" y="5132"/>
                </a:lnTo>
                <a:lnTo>
                  <a:pt x="212108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15882804" y="763108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6470" y="0"/>
                </a:moveTo>
                <a:lnTo>
                  <a:pt x="7633" y="0"/>
                </a:lnTo>
                <a:lnTo>
                  <a:pt x="0" y="7621"/>
                </a:lnTo>
                <a:lnTo>
                  <a:pt x="0" y="26455"/>
                </a:lnTo>
                <a:lnTo>
                  <a:pt x="7633" y="34076"/>
                </a:lnTo>
                <a:lnTo>
                  <a:pt x="26470" y="34076"/>
                </a:lnTo>
                <a:lnTo>
                  <a:pt x="34103" y="26455"/>
                </a:lnTo>
                <a:lnTo>
                  <a:pt x="34103" y="7621"/>
                </a:lnTo>
                <a:lnTo>
                  <a:pt x="26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15499088" y="763108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90">
                <a:moveTo>
                  <a:pt x="26470" y="0"/>
                </a:moveTo>
                <a:lnTo>
                  <a:pt x="7633" y="0"/>
                </a:lnTo>
                <a:lnTo>
                  <a:pt x="0" y="7621"/>
                </a:lnTo>
                <a:lnTo>
                  <a:pt x="0" y="26455"/>
                </a:lnTo>
                <a:lnTo>
                  <a:pt x="7633" y="34076"/>
                </a:lnTo>
                <a:lnTo>
                  <a:pt x="26470" y="34076"/>
                </a:lnTo>
                <a:lnTo>
                  <a:pt x="34103" y="26455"/>
                </a:lnTo>
                <a:lnTo>
                  <a:pt x="34103" y="7621"/>
                </a:lnTo>
                <a:lnTo>
                  <a:pt x="26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15440462" y="7742940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4" h="49529">
                <a:moveTo>
                  <a:pt x="35171" y="0"/>
                </a:moveTo>
                <a:lnTo>
                  <a:pt x="21481" y="1924"/>
                </a:lnTo>
                <a:lnTo>
                  <a:pt x="10302" y="7174"/>
                </a:lnTo>
                <a:lnTo>
                  <a:pt x="2764" y="14960"/>
                </a:lnTo>
                <a:lnTo>
                  <a:pt x="0" y="24495"/>
                </a:lnTo>
                <a:lnTo>
                  <a:pt x="2764" y="34030"/>
                </a:lnTo>
                <a:lnTo>
                  <a:pt x="10302" y="41816"/>
                </a:lnTo>
                <a:lnTo>
                  <a:pt x="21481" y="47065"/>
                </a:lnTo>
                <a:lnTo>
                  <a:pt x="35171" y="48990"/>
                </a:lnTo>
                <a:lnTo>
                  <a:pt x="48867" y="47065"/>
                </a:lnTo>
                <a:lnTo>
                  <a:pt x="60050" y="41816"/>
                </a:lnTo>
                <a:lnTo>
                  <a:pt x="67589" y="34030"/>
                </a:lnTo>
                <a:lnTo>
                  <a:pt x="70353" y="24495"/>
                </a:lnTo>
                <a:lnTo>
                  <a:pt x="67589" y="14960"/>
                </a:lnTo>
                <a:lnTo>
                  <a:pt x="60050" y="7174"/>
                </a:lnTo>
                <a:lnTo>
                  <a:pt x="48867" y="1924"/>
                </a:lnTo>
                <a:lnTo>
                  <a:pt x="3517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15915850" y="7742940"/>
            <a:ext cx="70485" cy="49530"/>
          </a:xfrm>
          <a:custGeom>
            <a:avLst/>
            <a:gdLst/>
            <a:ahLst/>
            <a:cxnLst/>
            <a:rect l="l" t="t" r="r" b="b"/>
            <a:pathLst>
              <a:path w="70484" h="49529">
                <a:moveTo>
                  <a:pt x="35161" y="0"/>
                </a:moveTo>
                <a:lnTo>
                  <a:pt x="21473" y="1924"/>
                </a:lnTo>
                <a:lnTo>
                  <a:pt x="10296" y="7174"/>
                </a:lnTo>
                <a:lnTo>
                  <a:pt x="2762" y="14960"/>
                </a:lnTo>
                <a:lnTo>
                  <a:pt x="0" y="24495"/>
                </a:lnTo>
                <a:lnTo>
                  <a:pt x="2762" y="34030"/>
                </a:lnTo>
                <a:lnTo>
                  <a:pt x="10296" y="41816"/>
                </a:lnTo>
                <a:lnTo>
                  <a:pt x="21473" y="47065"/>
                </a:lnTo>
                <a:lnTo>
                  <a:pt x="35161" y="48990"/>
                </a:lnTo>
                <a:lnTo>
                  <a:pt x="48857" y="47065"/>
                </a:lnTo>
                <a:lnTo>
                  <a:pt x="60040" y="41816"/>
                </a:lnTo>
                <a:lnTo>
                  <a:pt x="67579" y="34030"/>
                </a:lnTo>
                <a:lnTo>
                  <a:pt x="70343" y="24495"/>
                </a:lnTo>
                <a:lnTo>
                  <a:pt x="67579" y="14960"/>
                </a:lnTo>
                <a:lnTo>
                  <a:pt x="60040" y="7174"/>
                </a:lnTo>
                <a:lnTo>
                  <a:pt x="48857" y="1924"/>
                </a:lnTo>
                <a:lnTo>
                  <a:pt x="35161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15610285" y="8014728"/>
            <a:ext cx="37465" cy="29209"/>
          </a:xfrm>
          <a:custGeom>
            <a:avLst/>
            <a:gdLst/>
            <a:ahLst/>
            <a:cxnLst/>
            <a:rect l="l" t="t" r="r" b="b"/>
            <a:pathLst>
              <a:path w="37465" h="29209">
                <a:moveTo>
                  <a:pt x="21795" y="0"/>
                </a:moveTo>
                <a:lnTo>
                  <a:pt x="14337" y="1193"/>
                </a:lnTo>
                <a:lnTo>
                  <a:pt x="7540" y="4456"/>
                </a:lnTo>
                <a:lnTo>
                  <a:pt x="2608" y="9108"/>
                </a:lnTo>
                <a:lnTo>
                  <a:pt x="0" y="14538"/>
                </a:lnTo>
                <a:lnTo>
                  <a:pt x="170" y="20136"/>
                </a:lnTo>
                <a:lnTo>
                  <a:pt x="3223" y="24828"/>
                </a:lnTo>
                <a:lnTo>
                  <a:pt x="8461" y="27801"/>
                </a:lnTo>
                <a:lnTo>
                  <a:pt x="15167" y="28813"/>
                </a:lnTo>
                <a:lnTo>
                  <a:pt x="22619" y="27621"/>
                </a:lnTo>
                <a:lnTo>
                  <a:pt x="29423" y="24353"/>
                </a:lnTo>
                <a:lnTo>
                  <a:pt x="34357" y="19701"/>
                </a:lnTo>
                <a:lnTo>
                  <a:pt x="36967" y="14274"/>
                </a:lnTo>
                <a:lnTo>
                  <a:pt x="36797" y="8677"/>
                </a:lnTo>
                <a:lnTo>
                  <a:pt x="33744" y="3980"/>
                </a:lnTo>
                <a:lnTo>
                  <a:pt x="28504" y="1008"/>
                </a:lnTo>
                <a:lnTo>
                  <a:pt x="217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15283828" y="8368696"/>
            <a:ext cx="949960" cy="476884"/>
          </a:xfrm>
          <a:custGeom>
            <a:avLst/>
            <a:gdLst/>
            <a:ahLst/>
            <a:cxnLst/>
            <a:rect l="l" t="t" r="r" b="b"/>
            <a:pathLst>
              <a:path w="949959" h="476884">
                <a:moveTo>
                  <a:pt x="0" y="476329"/>
                </a:moveTo>
                <a:lnTo>
                  <a:pt x="949782" y="476329"/>
                </a:lnTo>
                <a:lnTo>
                  <a:pt x="949782" y="0"/>
                </a:lnTo>
                <a:lnTo>
                  <a:pt x="0" y="0"/>
                </a:lnTo>
                <a:lnTo>
                  <a:pt x="0" y="4763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5689994" y="8486237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036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15686558" y="8544494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036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5687699" y="8604577"/>
            <a:ext cx="456565" cy="0"/>
          </a:xfrm>
          <a:custGeom>
            <a:avLst/>
            <a:gdLst/>
            <a:ahLst/>
            <a:cxnLst/>
            <a:rect l="l" t="t" r="r" b="b"/>
            <a:pathLst>
              <a:path w="456565">
                <a:moveTo>
                  <a:pt x="0" y="0"/>
                </a:moveTo>
                <a:lnTo>
                  <a:pt x="456036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5344956" y="8673113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351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5340381" y="8743934"/>
            <a:ext cx="803910" cy="0"/>
          </a:xfrm>
          <a:custGeom>
            <a:avLst/>
            <a:gdLst/>
            <a:ahLst/>
            <a:cxnLst/>
            <a:rect l="l" t="t" r="r" b="b"/>
            <a:pathLst>
              <a:path w="803909">
                <a:moveTo>
                  <a:pt x="0" y="0"/>
                </a:moveTo>
                <a:lnTo>
                  <a:pt x="803351" y="0"/>
                </a:lnTo>
              </a:path>
            </a:pathLst>
          </a:custGeom>
          <a:ln w="7423">
            <a:solidFill>
              <a:srgbClr val="B4E6F8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5722128" y="8220364"/>
            <a:ext cx="62230" cy="32384"/>
          </a:xfrm>
          <a:custGeom>
            <a:avLst/>
            <a:gdLst/>
            <a:ahLst/>
            <a:cxnLst/>
            <a:rect l="l" t="t" r="r" b="b"/>
            <a:pathLst>
              <a:path w="62230" h="32384">
                <a:moveTo>
                  <a:pt x="30857" y="0"/>
                </a:moveTo>
                <a:lnTo>
                  <a:pt x="18844" y="1258"/>
                </a:lnTo>
                <a:lnTo>
                  <a:pt x="9036" y="4688"/>
                </a:lnTo>
                <a:lnTo>
                  <a:pt x="2424" y="9773"/>
                </a:lnTo>
                <a:lnTo>
                  <a:pt x="0" y="15996"/>
                </a:lnTo>
                <a:lnTo>
                  <a:pt x="2424" y="22220"/>
                </a:lnTo>
                <a:lnTo>
                  <a:pt x="9036" y="27305"/>
                </a:lnTo>
                <a:lnTo>
                  <a:pt x="18844" y="30734"/>
                </a:lnTo>
                <a:lnTo>
                  <a:pt x="30857" y="31992"/>
                </a:lnTo>
                <a:lnTo>
                  <a:pt x="42870" y="30734"/>
                </a:lnTo>
                <a:lnTo>
                  <a:pt x="52679" y="27305"/>
                </a:lnTo>
                <a:lnTo>
                  <a:pt x="59291" y="22220"/>
                </a:lnTo>
                <a:lnTo>
                  <a:pt x="61715" y="15996"/>
                </a:lnTo>
                <a:lnTo>
                  <a:pt x="59291" y="9773"/>
                </a:lnTo>
                <a:lnTo>
                  <a:pt x="52679" y="4688"/>
                </a:lnTo>
                <a:lnTo>
                  <a:pt x="42870" y="1258"/>
                </a:lnTo>
                <a:lnTo>
                  <a:pt x="30857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15481884" y="8564972"/>
            <a:ext cx="60325" cy="44450"/>
          </a:xfrm>
          <a:custGeom>
            <a:avLst/>
            <a:gdLst/>
            <a:ahLst/>
            <a:cxnLst/>
            <a:rect l="l" t="t" r="r" b="b"/>
            <a:pathLst>
              <a:path w="60325" h="44450">
                <a:moveTo>
                  <a:pt x="59715" y="0"/>
                </a:moveTo>
                <a:lnTo>
                  <a:pt x="0" y="0"/>
                </a:lnTo>
                <a:lnTo>
                  <a:pt x="0" y="44209"/>
                </a:lnTo>
                <a:lnTo>
                  <a:pt x="59715" y="44209"/>
                </a:lnTo>
                <a:lnTo>
                  <a:pt x="59715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15429456" y="8535129"/>
            <a:ext cx="161925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691" y="0"/>
                </a:lnTo>
              </a:path>
            </a:pathLst>
          </a:custGeom>
          <a:ln w="59686">
            <a:solidFill>
              <a:srgbClr val="00D2C3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5481884" y="8465920"/>
            <a:ext cx="60325" cy="39370"/>
          </a:xfrm>
          <a:custGeom>
            <a:avLst/>
            <a:gdLst/>
            <a:ahLst/>
            <a:cxnLst/>
            <a:rect l="l" t="t" r="r" b="b"/>
            <a:pathLst>
              <a:path w="60325" h="39370">
                <a:moveTo>
                  <a:pt x="59715" y="0"/>
                </a:moveTo>
                <a:lnTo>
                  <a:pt x="0" y="0"/>
                </a:lnTo>
                <a:lnTo>
                  <a:pt x="0" y="39366"/>
                </a:lnTo>
                <a:lnTo>
                  <a:pt x="59715" y="39366"/>
                </a:lnTo>
                <a:lnTo>
                  <a:pt x="59715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4512974" y="6279886"/>
            <a:ext cx="2854276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죄송합니다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, </a:t>
            </a: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이상이 발생하였습니다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 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～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4962894" y="4607189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89">
                <a:moveTo>
                  <a:pt x="833155" y="1433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89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5580676" y="6073113"/>
            <a:ext cx="346075" cy="52705"/>
          </a:xfrm>
          <a:custGeom>
            <a:avLst/>
            <a:gdLst/>
            <a:ahLst/>
            <a:cxnLst/>
            <a:rect l="l" t="t" r="r" b="b"/>
            <a:pathLst>
              <a:path w="346075" h="52704">
                <a:moveTo>
                  <a:pt x="172780" y="0"/>
                </a:moveTo>
                <a:lnTo>
                  <a:pt x="105527" y="2057"/>
                </a:lnTo>
                <a:lnTo>
                  <a:pt x="50607" y="7667"/>
                </a:lnTo>
                <a:lnTo>
                  <a:pt x="13578" y="15988"/>
                </a:lnTo>
                <a:lnTo>
                  <a:pt x="0" y="26177"/>
                </a:lnTo>
                <a:lnTo>
                  <a:pt x="13578" y="36365"/>
                </a:lnTo>
                <a:lnTo>
                  <a:pt x="50607" y="44686"/>
                </a:lnTo>
                <a:lnTo>
                  <a:pt x="105527" y="50296"/>
                </a:lnTo>
                <a:lnTo>
                  <a:pt x="172780" y="52354"/>
                </a:lnTo>
                <a:lnTo>
                  <a:pt x="240025" y="50296"/>
                </a:lnTo>
                <a:lnTo>
                  <a:pt x="294938" y="44686"/>
                </a:lnTo>
                <a:lnTo>
                  <a:pt x="331962" y="36365"/>
                </a:lnTo>
                <a:lnTo>
                  <a:pt x="345539" y="26177"/>
                </a:lnTo>
                <a:lnTo>
                  <a:pt x="331962" y="15988"/>
                </a:lnTo>
                <a:lnTo>
                  <a:pt x="294938" y="7667"/>
                </a:lnTo>
                <a:lnTo>
                  <a:pt x="240025" y="2057"/>
                </a:lnTo>
                <a:lnTo>
                  <a:pt x="172780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object 199"/>
          <p:cNvSpPr/>
          <p:nvPr/>
        </p:nvSpPr>
        <p:spPr>
          <a:xfrm>
            <a:off x="15601619" y="5926521"/>
            <a:ext cx="293370" cy="167640"/>
          </a:xfrm>
          <a:custGeom>
            <a:avLst/>
            <a:gdLst/>
            <a:ahLst/>
            <a:cxnLst/>
            <a:rect l="l" t="t" r="r" b="b"/>
            <a:pathLst>
              <a:path w="293369" h="167639">
                <a:moveTo>
                  <a:pt x="293132" y="0"/>
                </a:moveTo>
                <a:lnTo>
                  <a:pt x="64772" y="0"/>
                </a:lnTo>
                <a:lnTo>
                  <a:pt x="18418" y="2265"/>
                </a:lnTo>
                <a:lnTo>
                  <a:pt x="0" y="23206"/>
                </a:lnTo>
                <a:lnTo>
                  <a:pt x="3639" y="38417"/>
                </a:lnTo>
                <a:lnTo>
                  <a:pt x="28425" y="115268"/>
                </a:lnTo>
                <a:lnTo>
                  <a:pt x="50380" y="152298"/>
                </a:lnTo>
                <a:lnTo>
                  <a:pt x="73869" y="167533"/>
                </a:lnTo>
                <a:lnTo>
                  <a:pt x="89641" y="159459"/>
                </a:lnTo>
                <a:lnTo>
                  <a:pt x="92698" y="155217"/>
                </a:lnTo>
                <a:lnTo>
                  <a:pt x="99677" y="143343"/>
                </a:lnTo>
                <a:lnTo>
                  <a:pt x="107293" y="125107"/>
                </a:lnTo>
                <a:lnTo>
                  <a:pt x="112258" y="101782"/>
                </a:lnTo>
                <a:lnTo>
                  <a:pt x="175780" y="101782"/>
                </a:lnTo>
                <a:lnTo>
                  <a:pt x="182350" y="100655"/>
                </a:lnTo>
                <a:lnTo>
                  <a:pt x="276477" y="100655"/>
                </a:lnTo>
                <a:lnTo>
                  <a:pt x="278989" y="91126"/>
                </a:lnTo>
                <a:lnTo>
                  <a:pt x="285084" y="64886"/>
                </a:lnTo>
                <a:lnTo>
                  <a:pt x="290965" y="31647"/>
                </a:lnTo>
                <a:lnTo>
                  <a:pt x="293132" y="0"/>
                </a:lnTo>
                <a:close/>
              </a:path>
              <a:path w="293369" h="167639">
                <a:moveTo>
                  <a:pt x="276477" y="100655"/>
                </a:moveTo>
                <a:lnTo>
                  <a:pt x="182350" y="100655"/>
                </a:lnTo>
                <a:lnTo>
                  <a:pt x="185990" y="110054"/>
                </a:lnTo>
                <a:lnTo>
                  <a:pt x="196200" y="130903"/>
                </a:lnTo>
                <a:lnTo>
                  <a:pt x="211920" y="152177"/>
                </a:lnTo>
                <a:lnTo>
                  <a:pt x="232087" y="162851"/>
                </a:lnTo>
                <a:lnTo>
                  <a:pt x="236591" y="162693"/>
                </a:lnTo>
                <a:lnTo>
                  <a:pt x="247772" y="157339"/>
                </a:lnTo>
                <a:lnTo>
                  <a:pt x="262134" y="139475"/>
                </a:lnTo>
                <a:lnTo>
                  <a:pt x="276180" y="101782"/>
                </a:lnTo>
                <a:lnTo>
                  <a:pt x="276477" y="100655"/>
                </a:lnTo>
                <a:close/>
              </a:path>
              <a:path w="293369" h="167639">
                <a:moveTo>
                  <a:pt x="175780" y="101782"/>
                </a:moveTo>
                <a:lnTo>
                  <a:pt x="112258" y="101782"/>
                </a:lnTo>
                <a:lnTo>
                  <a:pt x="120031" y="102718"/>
                </a:lnTo>
                <a:lnTo>
                  <a:pt x="138826" y="104185"/>
                </a:lnTo>
                <a:lnTo>
                  <a:pt x="161861" y="104169"/>
                </a:lnTo>
                <a:lnTo>
                  <a:pt x="175780" y="101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15496909" y="5706632"/>
            <a:ext cx="115570" cy="167640"/>
          </a:xfrm>
          <a:custGeom>
            <a:avLst/>
            <a:gdLst/>
            <a:ahLst/>
            <a:cxnLst/>
            <a:rect l="l" t="t" r="r" b="b"/>
            <a:pathLst>
              <a:path w="115569" h="167639">
                <a:moveTo>
                  <a:pt x="102657" y="0"/>
                </a:moveTo>
                <a:lnTo>
                  <a:pt x="83296" y="10525"/>
                </a:lnTo>
                <a:lnTo>
                  <a:pt x="49371" y="23730"/>
                </a:lnTo>
                <a:lnTo>
                  <a:pt x="11529" y="109924"/>
                </a:lnTo>
                <a:lnTo>
                  <a:pt x="8539" y="116887"/>
                </a:lnTo>
                <a:lnTo>
                  <a:pt x="2987" y="133170"/>
                </a:lnTo>
                <a:lnTo>
                  <a:pt x="0" y="151863"/>
                </a:lnTo>
                <a:lnTo>
                  <a:pt x="4702" y="166057"/>
                </a:lnTo>
                <a:lnTo>
                  <a:pt x="8492" y="167336"/>
                </a:lnTo>
                <a:lnTo>
                  <a:pt x="20505" y="165766"/>
                </a:lnTo>
                <a:lnTo>
                  <a:pt x="41702" y="153234"/>
                </a:lnTo>
                <a:lnTo>
                  <a:pt x="73045" y="121627"/>
                </a:lnTo>
                <a:lnTo>
                  <a:pt x="115180" y="71331"/>
                </a:lnTo>
                <a:lnTo>
                  <a:pt x="102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15884332" y="5706632"/>
            <a:ext cx="136525" cy="146050"/>
          </a:xfrm>
          <a:custGeom>
            <a:avLst/>
            <a:gdLst/>
            <a:ahLst/>
            <a:cxnLst/>
            <a:rect l="l" t="t" r="r" b="b"/>
            <a:pathLst>
              <a:path w="136525" h="146050">
                <a:moveTo>
                  <a:pt x="22449" y="0"/>
                </a:moveTo>
                <a:lnTo>
                  <a:pt x="0" y="29474"/>
                </a:lnTo>
                <a:lnTo>
                  <a:pt x="10638" y="72569"/>
                </a:lnTo>
                <a:lnTo>
                  <a:pt x="75641" y="125869"/>
                </a:lnTo>
                <a:lnTo>
                  <a:pt x="81348" y="129997"/>
                </a:lnTo>
                <a:lnTo>
                  <a:pt x="95588" y="138484"/>
                </a:lnTo>
                <a:lnTo>
                  <a:pt x="114037" y="145480"/>
                </a:lnTo>
                <a:lnTo>
                  <a:pt x="132372" y="145137"/>
                </a:lnTo>
                <a:lnTo>
                  <a:pt x="134054" y="143101"/>
                </a:lnTo>
                <a:lnTo>
                  <a:pt x="136069" y="135645"/>
                </a:lnTo>
                <a:lnTo>
                  <a:pt x="133874" y="120745"/>
                </a:lnTo>
                <a:lnTo>
                  <a:pt x="122928" y="96382"/>
                </a:lnTo>
                <a:lnTo>
                  <a:pt x="67369" y="19268"/>
                </a:lnTo>
                <a:lnTo>
                  <a:pt x="224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15549264" y="5591452"/>
            <a:ext cx="125730" cy="209550"/>
          </a:xfrm>
          <a:custGeom>
            <a:avLst/>
            <a:gdLst/>
            <a:ahLst/>
            <a:cxnLst/>
            <a:rect l="l" t="t" r="r" b="b"/>
            <a:pathLst>
              <a:path w="125730" h="209550">
                <a:moveTo>
                  <a:pt x="124781" y="0"/>
                </a:moveTo>
                <a:lnTo>
                  <a:pt x="78707" y="20464"/>
                </a:lnTo>
                <a:lnTo>
                  <a:pt x="49955" y="47838"/>
                </a:lnTo>
                <a:lnTo>
                  <a:pt x="19072" y="88440"/>
                </a:lnTo>
                <a:lnTo>
                  <a:pt x="0" y="138165"/>
                </a:lnTo>
                <a:lnTo>
                  <a:pt x="7372" y="148197"/>
                </a:lnTo>
                <a:lnTo>
                  <a:pt x="26030" y="170856"/>
                </a:lnTo>
                <a:lnTo>
                  <a:pt x="50782" y="194982"/>
                </a:lnTo>
                <a:lnTo>
                  <a:pt x="76437" y="209417"/>
                </a:lnTo>
                <a:lnTo>
                  <a:pt x="82055" y="195934"/>
                </a:lnTo>
                <a:lnTo>
                  <a:pt x="94349" y="166077"/>
                </a:lnTo>
                <a:lnTo>
                  <a:pt x="106480" y="135732"/>
                </a:lnTo>
                <a:lnTo>
                  <a:pt x="111609" y="120787"/>
                </a:lnTo>
                <a:lnTo>
                  <a:pt x="113427" y="103390"/>
                </a:lnTo>
                <a:lnTo>
                  <a:pt x="118296" y="67664"/>
                </a:lnTo>
                <a:lnTo>
                  <a:pt x="123331" y="32429"/>
                </a:lnTo>
                <a:lnTo>
                  <a:pt x="125650" y="16502"/>
                </a:lnTo>
                <a:lnTo>
                  <a:pt x="124781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15779624" y="5580981"/>
            <a:ext cx="199390" cy="209550"/>
          </a:xfrm>
          <a:custGeom>
            <a:avLst/>
            <a:gdLst/>
            <a:ahLst/>
            <a:cxnLst/>
            <a:rect l="l" t="t" r="r" b="b"/>
            <a:pathLst>
              <a:path w="199390" h="209550">
                <a:moveTo>
                  <a:pt x="75892" y="0"/>
                </a:moveTo>
                <a:lnTo>
                  <a:pt x="0" y="21869"/>
                </a:lnTo>
                <a:lnTo>
                  <a:pt x="10429" y="77136"/>
                </a:lnTo>
                <a:lnTo>
                  <a:pt x="64291" y="130678"/>
                </a:lnTo>
                <a:lnTo>
                  <a:pt x="127032" y="209417"/>
                </a:lnTo>
                <a:lnTo>
                  <a:pt x="151830" y="193969"/>
                </a:lnTo>
                <a:lnTo>
                  <a:pt x="175044" y="173456"/>
                </a:lnTo>
                <a:lnTo>
                  <a:pt x="192230" y="155533"/>
                </a:lnTo>
                <a:lnTo>
                  <a:pt x="198946" y="147858"/>
                </a:lnTo>
                <a:lnTo>
                  <a:pt x="179719" y="94514"/>
                </a:lnTo>
                <a:lnTo>
                  <a:pt x="137419" y="47048"/>
                </a:lnTo>
                <a:lnTo>
                  <a:pt x="95120" y="13022"/>
                </a:lnTo>
                <a:lnTo>
                  <a:pt x="75892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15591545" y="5591452"/>
            <a:ext cx="313690" cy="376555"/>
          </a:xfrm>
          <a:custGeom>
            <a:avLst/>
            <a:gdLst/>
            <a:ahLst/>
            <a:cxnLst/>
            <a:rect l="l" t="t" r="r" b="b"/>
            <a:pathLst>
              <a:path w="313690" h="376554">
                <a:moveTo>
                  <a:pt x="234370" y="0"/>
                </a:moveTo>
                <a:lnTo>
                  <a:pt x="41130" y="14603"/>
                </a:lnTo>
                <a:lnTo>
                  <a:pt x="31411" y="50622"/>
                </a:lnTo>
                <a:lnTo>
                  <a:pt x="12551" y="139659"/>
                </a:lnTo>
                <a:lnTo>
                  <a:pt x="0" y="253189"/>
                </a:lnTo>
                <a:lnTo>
                  <a:pt x="9204" y="362685"/>
                </a:lnTo>
                <a:lnTo>
                  <a:pt x="38563" y="367264"/>
                </a:lnTo>
                <a:lnTo>
                  <a:pt x="112082" y="374826"/>
                </a:lnTo>
                <a:lnTo>
                  <a:pt x="207921" y="376104"/>
                </a:lnTo>
                <a:lnTo>
                  <a:pt x="304242" y="361832"/>
                </a:lnTo>
                <a:lnTo>
                  <a:pt x="309824" y="330194"/>
                </a:lnTo>
                <a:lnTo>
                  <a:pt x="313304" y="247311"/>
                </a:lnTo>
                <a:lnTo>
                  <a:pt x="294785" y="131230"/>
                </a:lnTo>
                <a:lnTo>
                  <a:pt x="234370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object 205"/>
          <p:cNvSpPr/>
          <p:nvPr/>
        </p:nvSpPr>
        <p:spPr>
          <a:xfrm>
            <a:off x="15706357" y="5706632"/>
            <a:ext cx="73266" cy="1047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15362346" y="4775901"/>
            <a:ext cx="138061" cy="1577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15964634" y="4779304"/>
            <a:ext cx="133622" cy="168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15281822" y="4718806"/>
            <a:ext cx="932180" cy="889635"/>
          </a:xfrm>
          <a:custGeom>
            <a:avLst/>
            <a:gdLst/>
            <a:ahLst/>
            <a:cxnLst/>
            <a:rect l="l" t="t" r="r" b="b"/>
            <a:pathLst>
              <a:path w="932180" h="889635">
                <a:moveTo>
                  <a:pt x="419108" y="0"/>
                </a:moveTo>
                <a:lnTo>
                  <a:pt x="249998" y="46902"/>
                </a:lnTo>
                <a:lnTo>
                  <a:pt x="202260" y="78279"/>
                </a:lnTo>
                <a:lnTo>
                  <a:pt x="166671" y="109973"/>
                </a:lnTo>
                <a:lnTo>
                  <a:pt x="130217" y="151212"/>
                </a:lnTo>
                <a:lnTo>
                  <a:pt x="89199" y="214498"/>
                </a:lnTo>
                <a:lnTo>
                  <a:pt x="39356" y="320626"/>
                </a:lnTo>
                <a:lnTo>
                  <a:pt x="0" y="472885"/>
                </a:lnTo>
                <a:lnTo>
                  <a:pt x="6895" y="651133"/>
                </a:lnTo>
                <a:lnTo>
                  <a:pt x="28231" y="705763"/>
                </a:lnTo>
                <a:lnTo>
                  <a:pt x="50347" y="738983"/>
                </a:lnTo>
                <a:lnTo>
                  <a:pt x="89965" y="780078"/>
                </a:lnTo>
                <a:lnTo>
                  <a:pt x="150573" y="823324"/>
                </a:lnTo>
                <a:lnTo>
                  <a:pt x="189793" y="843302"/>
                </a:lnTo>
                <a:lnTo>
                  <a:pt x="235513" y="860874"/>
                </a:lnTo>
                <a:lnTo>
                  <a:pt x="288151" y="875059"/>
                </a:lnTo>
                <a:lnTo>
                  <a:pt x="348125" y="884878"/>
                </a:lnTo>
                <a:lnTo>
                  <a:pt x="415852" y="889348"/>
                </a:lnTo>
                <a:lnTo>
                  <a:pt x="491749" y="887489"/>
                </a:lnTo>
                <a:lnTo>
                  <a:pt x="535406" y="884151"/>
                </a:lnTo>
                <a:lnTo>
                  <a:pt x="641372" y="862849"/>
                </a:lnTo>
                <a:lnTo>
                  <a:pt x="772144" y="806654"/>
                </a:lnTo>
                <a:lnTo>
                  <a:pt x="890219" y="698635"/>
                </a:lnTo>
                <a:lnTo>
                  <a:pt x="909731" y="661772"/>
                </a:lnTo>
                <a:lnTo>
                  <a:pt x="924272" y="609207"/>
                </a:lnTo>
                <a:lnTo>
                  <a:pt x="931775" y="546108"/>
                </a:lnTo>
                <a:lnTo>
                  <a:pt x="931083" y="508390"/>
                </a:lnTo>
                <a:lnTo>
                  <a:pt x="925918" y="466214"/>
                </a:lnTo>
                <a:lnTo>
                  <a:pt x="915148" y="419320"/>
                </a:lnTo>
                <a:lnTo>
                  <a:pt x="897639" y="367449"/>
                </a:lnTo>
                <a:lnTo>
                  <a:pt x="872259" y="310342"/>
                </a:lnTo>
                <a:lnTo>
                  <a:pt x="837875" y="247738"/>
                </a:lnTo>
                <a:lnTo>
                  <a:pt x="793353" y="179380"/>
                </a:lnTo>
                <a:lnTo>
                  <a:pt x="762394" y="141822"/>
                </a:lnTo>
                <a:lnTo>
                  <a:pt x="727741" y="106520"/>
                </a:lnTo>
                <a:lnTo>
                  <a:pt x="683901" y="70554"/>
                </a:lnTo>
                <a:lnTo>
                  <a:pt x="649874" y="49992"/>
                </a:lnTo>
                <a:lnTo>
                  <a:pt x="557005" y="13752"/>
                </a:lnTo>
                <a:lnTo>
                  <a:pt x="419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15939828" y="4995179"/>
            <a:ext cx="78105" cy="54610"/>
          </a:xfrm>
          <a:custGeom>
            <a:avLst/>
            <a:gdLst/>
            <a:ahLst/>
            <a:cxnLst/>
            <a:rect l="l" t="t" r="r" b="b"/>
            <a:pathLst>
              <a:path w="78105" h="54610">
                <a:moveTo>
                  <a:pt x="38972" y="0"/>
                </a:moveTo>
                <a:lnTo>
                  <a:pt x="23800" y="2137"/>
                </a:lnTo>
                <a:lnTo>
                  <a:pt x="11413" y="7965"/>
                </a:lnTo>
                <a:lnTo>
                  <a:pt x="3062" y="16610"/>
                </a:lnTo>
                <a:lnTo>
                  <a:pt x="0" y="27198"/>
                </a:lnTo>
                <a:lnTo>
                  <a:pt x="3062" y="37785"/>
                </a:lnTo>
                <a:lnTo>
                  <a:pt x="11413" y="46431"/>
                </a:lnTo>
                <a:lnTo>
                  <a:pt x="23800" y="52259"/>
                </a:lnTo>
                <a:lnTo>
                  <a:pt x="38972" y="54397"/>
                </a:lnTo>
                <a:lnTo>
                  <a:pt x="54145" y="52259"/>
                </a:lnTo>
                <a:lnTo>
                  <a:pt x="66537" y="46431"/>
                </a:lnTo>
                <a:lnTo>
                  <a:pt x="74892" y="37785"/>
                </a:lnTo>
                <a:lnTo>
                  <a:pt x="77955" y="27198"/>
                </a:lnTo>
                <a:lnTo>
                  <a:pt x="74892" y="16610"/>
                </a:lnTo>
                <a:lnTo>
                  <a:pt x="66537" y="7965"/>
                </a:lnTo>
                <a:lnTo>
                  <a:pt x="54145" y="2137"/>
                </a:lnTo>
                <a:lnTo>
                  <a:pt x="38972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15727615" y="5554261"/>
            <a:ext cx="64769" cy="21590"/>
          </a:xfrm>
          <a:custGeom>
            <a:avLst/>
            <a:gdLst/>
            <a:ahLst/>
            <a:cxnLst/>
            <a:rect l="l" t="t" r="r" b="b"/>
            <a:pathLst>
              <a:path w="64769" h="21589">
                <a:moveTo>
                  <a:pt x="0" y="3150"/>
                </a:moveTo>
                <a:lnTo>
                  <a:pt x="24711" y="21285"/>
                </a:lnTo>
                <a:lnTo>
                  <a:pt x="45283" y="18132"/>
                </a:lnTo>
                <a:lnTo>
                  <a:pt x="59358" y="6701"/>
                </a:lnTo>
                <a:lnTo>
                  <a:pt x="60126" y="5713"/>
                </a:lnTo>
                <a:lnTo>
                  <a:pt x="22835" y="5713"/>
                </a:lnTo>
                <a:lnTo>
                  <a:pt x="6545" y="4210"/>
                </a:lnTo>
                <a:lnTo>
                  <a:pt x="0" y="3150"/>
                </a:lnTo>
                <a:close/>
              </a:path>
              <a:path w="64769" h="21589">
                <a:moveTo>
                  <a:pt x="64573" y="0"/>
                </a:moveTo>
                <a:lnTo>
                  <a:pt x="43851" y="5147"/>
                </a:lnTo>
                <a:lnTo>
                  <a:pt x="22835" y="5713"/>
                </a:lnTo>
                <a:lnTo>
                  <a:pt x="60126" y="5713"/>
                </a:lnTo>
                <a:lnTo>
                  <a:pt x="64573" y="0"/>
                </a:lnTo>
                <a:close/>
              </a:path>
            </a:pathLst>
          </a:custGeom>
          <a:solidFill>
            <a:srgbClr val="E2879B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15510344" y="5161593"/>
            <a:ext cx="470534" cy="224154"/>
          </a:xfrm>
          <a:custGeom>
            <a:avLst/>
            <a:gdLst/>
            <a:ahLst/>
            <a:cxnLst/>
            <a:rect l="l" t="t" r="r" b="b"/>
            <a:pathLst>
              <a:path w="470534" h="224154">
                <a:moveTo>
                  <a:pt x="235060" y="0"/>
                </a:moveTo>
                <a:lnTo>
                  <a:pt x="172573" y="3992"/>
                </a:lnTo>
                <a:lnTo>
                  <a:pt x="116422" y="15260"/>
                </a:lnTo>
                <a:lnTo>
                  <a:pt x="68848" y="32739"/>
                </a:lnTo>
                <a:lnTo>
                  <a:pt x="32093" y="55361"/>
                </a:lnTo>
                <a:lnTo>
                  <a:pt x="0" y="111778"/>
                </a:lnTo>
                <a:lnTo>
                  <a:pt x="8396" y="141493"/>
                </a:lnTo>
                <a:lnTo>
                  <a:pt x="68848" y="190817"/>
                </a:lnTo>
                <a:lnTo>
                  <a:pt x="116422" y="208295"/>
                </a:lnTo>
                <a:lnTo>
                  <a:pt x="172573" y="219563"/>
                </a:lnTo>
                <a:lnTo>
                  <a:pt x="235060" y="223556"/>
                </a:lnTo>
                <a:lnTo>
                  <a:pt x="297552" y="219563"/>
                </a:lnTo>
                <a:lnTo>
                  <a:pt x="353706" y="208295"/>
                </a:lnTo>
                <a:lnTo>
                  <a:pt x="401282" y="190817"/>
                </a:lnTo>
                <a:lnTo>
                  <a:pt x="438038" y="168195"/>
                </a:lnTo>
                <a:lnTo>
                  <a:pt x="470132" y="111778"/>
                </a:lnTo>
                <a:lnTo>
                  <a:pt x="461735" y="82063"/>
                </a:lnTo>
                <a:lnTo>
                  <a:pt x="401282" y="32739"/>
                </a:lnTo>
                <a:lnTo>
                  <a:pt x="353706" y="15260"/>
                </a:lnTo>
                <a:lnTo>
                  <a:pt x="297552" y="3992"/>
                </a:lnTo>
                <a:lnTo>
                  <a:pt x="235060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15601193" y="5214991"/>
            <a:ext cx="41275" cy="32384"/>
          </a:xfrm>
          <a:custGeom>
            <a:avLst/>
            <a:gdLst/>
            <a:ahLst/>
            <a:cxnLst/>
            <a:rect l="l" t="t" r="r" b="b"/>
            <a:pathLst>
              <a:path w="41275" h="32385">
                <a:moveTo>
                  <a:pt x="24157" y="0"/>
                </a:moveTo>
                <a:lnTo>
                  <a:pt x="15890" y="1325"/>
                </a:lnTo>
                <a:lnTo>
                  <a:pt x="8358" y="4948"/>
                </a:lnTo>
                <a:lnTo>
                  <a:pt x="2891" y="10113"/>
                </a:lnTo>
                <a:lnTo>
                  <a:pt x="0" y="16143"/>
                </a:lnTo>
                <a:lnTo>
                  <a:pt x="195" y="22360"/>
                </a:lnTo>
                <a:lnTo>
                  <a:pt x="3574" y="27569"/>
                </a:lnTo>
                <a:lnTo>
                  <a:pt x="9379" y="30870"/>
                </a:lnTo>
                <a:lnTo>
                  <a:pt x="16811" y="31993"/>
                </a:lnTo>
                <a:lnTo>
                  <a:pt x="25073" y="30670"/>
                </a:lnTo>
                <a:lnTo>
                  <a:pt x="32610" y="27041"/>
                </a:lnTo>
                <a:lnTo>
                  <a:pt x="38078" y="21877"/>
                </a:lnTo>
                <a:lnTo>
                  <a:pt x="40970" y="15850"/>
                </a:lnTo>
                <a:lnTo>
                  <a:pt x="40780" y="9635"/>
                </a:lnTo>
                <a:lnTo>
                  <a:pt x="37396" y="4420"/>
                </a:lnTo>
                <a:lnTo>
                  <a:pt x="31590" y="1120"/>
                </a:lnTo>
                <a:lnTo>
                  <a:pt x="24157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15279126" y="4881939"/>
            <a:ext cx="283210" cy="690880"/>
          </a:xfrm>
          <a:custGeom>
            <a:avLst/>
            <a:gdLst/>
            <a:ahLst/>
            <a:cxnLst/>
            <a:rect l="l" t="t" r="r" b="b"/>
            <a:pathLst>
              <a:path w="283209" h="690879">
                <a:moveTo>
                  <a:pt x="283090" y="0"/>
                </a:moveTo>
                <a:lnTo>
                  <a:pt x="164036" y="58339"/>
                </a:lnTo>
                <a:lnTo>
                  <a:pt x="130781" y="87008"/>
                </a:lnTo>
                <a:lnTo>
                  <a:pt x="110930" y="135539"/>
                </a:lnTo>
                <a:lnTo>
                  <a:pt x="108237" y="218152"/>
                </a:lnTo>
                <a:lnTo>
                  <a:pt x="109814" y="226155"/>
                </a:lnTo>
                <a:lnTo>
                  <a:pt x="112607" y="237598"/>
                </a:lnTo>
                <a:lnTo>
                  <a:pt x="115454" y="250037"/>
                </a:lnTo>
                <a:lnTo>
                  <a:pt x="114008" y="304868"/>
                </a:lnTo>
                <a:lnTo>
                  <a:pt x="95155" y="346004"/>
                </a:lnTo>
                <a:lnTo>
                  <a:pt x="58021" y="384986"/>
                </a:lnTo>
                <a:lnTo>
                  <a:pt x="0" y="422363"/>
                </a:lnTo>
                <a:lnTo>
                  <a:pt x="2098" y="452684"/>
                </a:lnTo>
                <a:lnTo>
                  <a:pt x="23910" y="525574"/>
                </a:lnTo>
                <a:lnTo>
                  <a:pt x="88710" y="613922"/>
                </a:lnTo>
                <a:lnTo>
                  <a:pt x="219773" y="690620"/>
                </a:lnTo>
                <a:lnTo>
                  <a:pt x="205025" y="675874"/>
                </a:lnTo>
                <a:lnTo>
                  <a:pt x="175875" y="631977"/>
                </a:lnTo>
                <a:lnTo>
                  <a:pt x="154965" y="559438"/>
                </a:lnTo>
                <a:lnTo>
                  <a:pt x="164937" y="458770"/>
                </a:lnTo>
                <a:lnTo>
                  <a:pt x="170143" y="445076"/>
                </a:lnTo>
                <a:lnTo>
                  <a:pt x="187772" y="404715"/>
                </a:lnTo>
                <a:lnTo>
                  <a:pt x="195240" y="385636"/>
                </a:lnTo>
                <a:lnTo>
                  <a:pt x="202779" y="357417"/>
                </a:lnTo>
                <a:lnTo>
                  <a:pt x="207556" y="319926"/>
                </a:lnTo>
                <a:lnTo>
                  <a:pt x="207240" y="272784"/>
                </a:lnTo>
                <a:lnTo>
                  <a:pt x="199501" y="215610"/>
                </a:lnTo>
                <a:lnTo>
                  <a:pt x="198314" y="195833"/>
                </a:lnTo>
                <a:lnTo>
                  <a:pt x="203302" y="144904"/>
                </a:lnTo>
                <a:lnTo>
                  <a:pt x="227287" y="75426"/>
                </a:lnTo>
                <a:lnTo>
                  <a:pt x="283090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15893631" y="4865584"/>
            <a:ext cx="318135" cy="662305"/>
          </a:xfrm>
          <a:custGeom>
            <a:avLst/>
            <a:gdLst/>
            <a:ahLst/>
            <a:cxnLst/>
            <a:rect l="l" t="t" r="r" b="b"/>
            <a:pathLst>
              <a:path w="318134" h="662304">
                <a:moveTo>
                  <a:pt x="0" y="0"/>
                </a:moveTo>
                <a:lnTo>
                  <a:pt x="5883" y="7841"/>
                </a:lnTo>
                <a:lnTo>
                  <a:pt x="19022" y="32103"/>
                </a:lnTo>
                <a:lnTo>
                  <a:pt x="32653" y="73893"/>
                </a:lnTo>
                <a:lnTo>
                  <a:pt x="40009" y="134319"/>
                </a:lnTo>
                <a:lnTo>
                  <a:pt x="39484" y="145977"/>
                </a:lnTo>
                <a:lnTo>
                  <a:pt x="38134" y="163247"/>
                </a:lnTo>
                <a:lnTo>
                  <a:pt x="36934" y="182688"/>
                </a:lnTo>
                <a:lnTo>
                  <a:pt x="41457" y="233743"/>
                </a:lnTo>
                <a:lnTo>
                  <a:pt x="55112" y="276341"/>
                </a:lnTo>
                <a:lnTo>
                  <a:pt x="81707" y="327731"/>
                </a:lnTo>
                <a:lnTo>
                  <a:pt x="125127" y="386991"/>
                </a:lnTo>
                <a:lnTo>
                  <a:pt x="143389" y="408192"/>
                </a:lnTo>
                <a:lnTo>
                  <a:pt x="176158" y="466439"/>
                </a:lnTo>
                <a:lnTo>
                  <a:pt x="190403" y="553701"/>
                </a:lnTo>
                <a:lnTo>
                  <a:pt x="153094" y="661946"/>
                </a:lnTo>
                <a:lnTo>
                  <a:pt x="179178" y="646438"/>
                </a:lnTo>
                <a:lnTo>
                  <a:pt x="236372" y="599716"/>
                </a:lnTo>
                <a:lnTo>
                  <a:pt x="293091" y="521485"/>
                </a:lnTo>
                <a:lnTo>
                  <a:pt x="317749" y="411450"/>
                </a:lnTo>
                <a:lnTo>
                  <a:pt x="310784" y="402979"/>
                </a:lnTo>
                <a:lnTo>
                  <a:pt x="288877" y="381167"/>
                </a:lnTo>
                <a:lnTo>
                  <a:pt x="250512" y="351419"/>
                </a:lnTo>
                <a:lnTo>
                  <a:pt x="194172" y="319138"/>
                </a:lnTo>
                <a:lnTo>
                  <a:pt x="188851" y="315711"/>
                </a:lnTo>
                <a:lnTo>
                  <a:pt x="176342" y="304721"/>
                </a:lnTo>
                <a:lnTo>
                  <a:pt x="161827" y="285107"/>
                </a:lnTo>
                <a:lnTo>
                  <a:pt x="150487" y="255807"/>
                </a:lnTo>
                <a:lnTo>
                  <a:pt x="149360" y="242519"/>
                </a:lnTo>
                <a:lnTo>
                  <a:pt x="149679" y="223698"/>
                </a:lnTo>
                <a:lnTo>
                  <a:pt x="150821" y="204201"/>
                </a:lnTo>
                <a:lnTo>
                  <a:pt x="152162" y="188884"/>
                </a:lnTo>
                <a:lnTo>
                  <a:pt x="152893" y="156256"/>
                </a:lnTo>
                <a:lnTo>
                  <a:pt x="145697" y="117302"/>
                </a:lnTo>
                <a:lnTo>
                  <a:pt x="125322" y="77504"/>
                </a:lnTo>
                <a:lnTo>
                  <a:pt x="86520" y="42343"/>
                </a:lnTo>
                <a:lnTo>
                  <a:pt x="0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15561913" y="5399417"/>
            <a:ext cx="381000" cy="210185"/>
          </a:xfrm>
          <a:custGeom>
            <a:avLst/>
            <a:gdLst/>
            <a:ahLst/>
            <a:cxnLst/>
            <a:rect l="l" t="t" r="r" b="b"/>
            <a:pathLst>
              <a:path w="381000" h="210185">
                <a:moveTo>
                  <a:pt x="257437" y="0"/>
                </a:moveTo>
                <a:lnTo>
                  <a:pt x="141555" y="1430"/>
                </a:lnTo>
                <a:lnTo>
                  <a:pt x="88491" y="7212"/>
                </a:lnTo>
                <a:lnTo>
                  <a:pt x="44894" y="28589"/>
                </a:lnTo>
                <a:lnTo>
                  <a:pt x="20037" y="85074"/>
                </a:lnTo>
                <a:lnTo>
                  <a:pt x="7361" y="134971"/>
                </a:lnTo>
                <a:lnTo>
                  <a:pt x="0" y="187406"/>
                </a:lnTo>
                <a:lnTo>
                  <a:pt x="165719" y="210029"/>
                </a:lnTo>
                <a:lnTo>
                  <a:pt x="284864" y="198584"/>
                </a:lnTo>
                <a:lnTo>
                  <a:pt x="356809" y="175368"/>
                </a:lnTo>
                <a:lnTo>
                  <a:pt x="380930" y="162674"/>
                </a:lnTo>
                <a:lnTo>
                  <a:pt x="365850" y="122321"/>
                </a:lnTo>
                <a:lnTo>
                  <a:pt x="349346" y="84550"/>
                </a:lnTo>
                <a:lnTo>
                  <a:pt x="330586" y="45660"/>
                </a:lnTo>
                <a:lnTo>
                  <a:pt x="287423" y="5707"/>
                </a:lnTo>
                <a:lnTo>
                  <a:pt x="257437" y="0"/>
                </a:lnTo>
                <a:close/>
              </a:path>
            </a:pathLst>
          </a:custGeom>
          <a:solidFill>
            <a:srgbClr val="6E2C2D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6" name="object 216"/>
          <p:cNvSpPr/>
          <p:nvPr/>
        </p:nvSpPr>
        <p:spPr>
          <a:xfrm>
            <a:off x="15598006" y="5395107"/>
            <a:ext cx="290830" cy="64769"/>
          </a:xfrm>
          <a:custGeom>
            <a:avLst/>
            <a:gdLst/>
            <a:ahLst/>
            <a:cxnLst/>
            <a:rect l="l" t="t" r="r" b="b"/>
            <a:pathLst>
              <a:path w="290830" h="64770">
                <a:moveTo>
                  <a:pt x="206632" y="0"/>
                </a:moveTo>
                <a:lnTo>
                  <a:pt x="85976" y="3332"/>
                </a:lnTo>
                <a:lnTo>
                  <a:pt x="47617" y="8266"/>
                </a:lnTo>
                <a:lnTo>
                  <a:pt x="0" y="47091"/>
                </a:lnTo>
                <a:lnTo>
                  <a:pt x="22444" y="53972"/>
                </a:lnTo>
                <a:lnTo>
                  <a:pt x="84075" y="64688"/>
                </a:lnTo>
                <a:lnTo>
                  <a:pt x="176342" y="64345"/>
                </a:lnTo>
                <a:lnTo>
                  <a:pt x="290692" y="38051"/>
                </a:lnTo>
                <a:lnTo>
                  <a:pt x="286840" y="31705"/>
                </a:lnTo>
                <a:lnTo>
                  <a:pt x="273415" y="17958"/>
                </a:lnTo>
                <a:lnTo>
                  <a:pt x="247614" y="4744"/>
                </a:lnTo>
                <a:lnTo>
                  <a:pt x="206632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15567860" y="5542802"/>
            <a:ext cx="361315" cy="68580"/>
          </a:xfrm>
          <a:custGeom>
            <a:avLst/>
            <a:gdLst/>
            <a:ahLst/>
            <a:cxnLst/>
            <a:rect l="l" t="t" r="r" b="b"/>
            <a:pathLst>
              <a:path w="361315" h="68579">
                <a:moveTo>
                  <a:pt x="116572" y="6203"/>
                </a:moveTo>
                <a:lnTo>
                  <a:pt x="60438" y="10612"/>
                </a:lnTo>
                <a:lnTo>
                  <a:pt x="24580" y="25165"/>
                </a:lnTo>
                <a:lnTo>
                  <a:pt x="5574" y="40651"/>
                </a:lnTo>
                <a:lnTo>
                  <a:pt x="0" y="47860"/>
                </a:lnTo>
                <a:lnTo>
                  <a:pt x="148061" y="68288"/>
                </a:lnTo>
                <a:lnTo>
                  <a:pt x="262018" y="58263"/>
                </a:lnTo>
                <a:lnTo>
                  <a:pt x="335248" y="37668"/>
                </a:lnTo>
                <a:lnTo>
                  <a:pt x="356242" y="28515"/>
                </a:lnTo>
                <a:lnTo>
                  <a:pt x="170193" y="28515"/>
                </a:lnTo>
                <a:lnTo>
                  <a:pt x="151434" y="16393"/>
                </a:lnTo>
                <a:lnTo>
                  <a:pt x="134155" y="9683"/>
                </a:lnTo>
                <a:lnTo>
                  <a:pt x="121490" y="6810"/>
                </a:lnTo>
                <a:lnTo>
                  <a:pt x="116572" y="6203"/>
                </a:lnTo>
                <a:close/>
              </a:path>
              <a:path w="361315" h="68579">
                <a:moveTo>
                  <a:pt x="246429" y="0"/>
                </a:moveTo>
                <a:lnTo>
                  <a:pt x="202318" y="9184"/>
                </a:lnTo>
                <a:lnTo>
                  <a:pt x="177785" y="22018"/>
                </a:lnTo>
                <a:lnTo>
                  <a:pt x="170193" y="28515"/>
                </a:lnTo>
                <a:lnTo>
                  <a:pt x="356242" y="28515"/>
                </a:lnTo>
                <a:lnTo>
                  <a:pt x="361130" y="26384"/>
                </a:lnTo>
                <a:lnTo>
                  <a:pt x="343818" y="15715"/>
                </a:lnTo>
                <a:lnTo>
                  <a:pt x="328272" y="8980"/>
                </a:lnTo>
                <a:lnTo>
                  <a:pt x="317062" y="5465"/>
                </a:lnTo>
                <a:lnTo>
                  <a:pt x="312754" y="4452"/>
                </a:lnTo>
                <a:lnTo>
                  <a:pt x="246429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8" name="object 218"/>
          <p:cNvSpPr/>
          <p:nvPr/>
        </p:nvSpPr>
        <p:spPr>
          <a:xfrm>
            <a:off x="15310161" y="4676459"/>
            <a:ext cx="72207" cy="7229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15287367" y="484388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6596" y="0"/>
                </a:moveTo>
                <a:lnTo>
                  <a:pt x="16242" y="2094"/>
                </a:lnTo>
                <a:lnTo>
                  <a:pt x="7789" y="7804"/>
                </a:lnTo>
                <a:lnTo>
                  <a:pt x="2089" y="16270"/>
                </a:lnTo>
                <a:lnTo>
                  <a:pt x="0" y="26634"/>
                </a:lnTo>
                <a:lnTo>
                  <a:pt x="2089" y="37006"/>
                </a:lnTo>
                <a:lnTo>
                  <a:pt x="7789" y="45472"/>
                </a:lnTo>
                <a:lnTo>
                  <a:pt x="16242" y="51178"/>
                </a:lnTo>
                <a:lnTo>
                  <a:pt x="26596" y="53270"/>
                </a:lnTo>
                <a:lnTo>
                  <a:pt x="36950" y="51178"/>
                </a:lnTo>
                <a:lnTo>
                  <a:pt x="45408" y="45472"/>
                </a:lnTo>
                <a:lnTo>
                  <a:pt x="51111" y="37006"/>
                </a:lnTo>
                <a:lnTo>
                  <a:pt x="53202" y="26634"/>
                </a:lnTo>
                <a:lnTo>
                  <a:pt x="51111" y="16270"/>
                </a:lnTo>
                <a:lnTo>
                  <a:pt x="45408" y="7804"/>
                </a:lnTo>
                <a:lnTo>
                  <a:pt x="36950" y="2094"/>
                </a:lnTo>
                <a:lnTo>
                  <a:pt x="26596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15460262" y="467455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01" y="0"/>
                </a:moveTo>
                <a:lnTo>
                  <a:pt x="17404" y="2241"/>
                </a:lnTo>
                <a:lnTo>
                  <a:pt x="8345" y="8356"/>
                </a:lnTo>
                <a:lnTo>
                  <a:pt x="2238" y="17427"/>
                </a:lnTo>
                <a:lnTo>
                  <a:pt x="0" y="28538"/>
                </a:lnTo>
                <a:lnTo>
                  <a:pt x="2238" y="39649"/>
                </a:lnTo>
                <a:lnTo>
                  <a:pt x="8345" y="48720"/>
                </a:lnTo>
                <a:lnTo>
                  <a:pt x="17404" y="54835"/>
                </a:lnTo>
                <a:lnTo>
                  <a:pt x="28501" y="57076"/>
                </a:lnTo>
                <a:lnTo>
                  <a:pt x="39598" y="54835"/>
                </a:lnTo>
                <a:lnTo>
                  <a:pt x="48658" y="48720"/>
                </a:lnTo>
                <a:lnTo>
                  <a:pt x="54764" y="39649"/>
                </a:lnTo>
                <a:lnTo>
                  <a:pt x="57003" y="28538"/>
                </a:lnTo>
                <a:lnTo>
                  <a:pt x="54764" y="17427"/>
                </a:lnTo>
                <a:lnTo>
                  <a:pt x="48658" y="8356"/>
                </a:lnTo>
                <a:lnTo>
                  <a:pt x="39598" y="2241"/>
                </a:lnTo>
                <a:lnTo>
                  <a:pt x="28501" y="0"/>
                </a:lnTo>
                <a:close/>
              </a:path>
            </a:pathLst>
          </a:custGeom>
          <a:solidFill>
            <a:srgbClr val="9FD9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16085353" y="4725926"/>
            <a:ext cx="94991" cy="9512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16121446" y="485910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05" y="0"/>
                </a:moveTo>
                <a:lnTo>
                  <a:pt x="13932" y="1795"/>
                </a:lnTo>
                <a:lnTo>
                  <a:pt x="6683" y="6689"/>
                </a:lnTo>
                <a:lnTo>
                  <a:pt x="1793" y="13946"/>
                </a:lnTo>
                <a:lnTo>
                  <a:pt x="0" y="22829"/>
                </a:lnTo>
                <a:lnTo>
                  <a:pt x="1793" y="31713"/>
                </a:lnTo>
                <a:lnTo>
                  <a:pt x="6683" y="38971"/>
                </a:lnTo>
                <a:lnTo>
                  <a:pt x="13932" y="43865"/>
                </a:lnTo>
                <a:lnTo>
                  <a:pt x="22805" y="45660"/>
                </a:lnTo>
                <a:lnTo>
                  <a:pt x="31677" y="43865"/>
                </a:lnTo>
                <a:lnTo>
                  <a:pt x="38922" y="38971"/>
                </a:lnTo>
                <a:lnTo>
                  <a:pt x="43808" y="31713"/>
                </a:lnTo>
                <a:lnTo>
                  <a:pt x="45600" y="22829"/>
                </a:lnTo>
                <a:lnTo>
                  <a:pt x="43808" y="13946"/>
                </a:lnTo>
                <a:lnTo>
                  <a:pt x="38922" y="6689"/>
                </a:lnTo>
                <a:lnTo>
                  <a:pt x="31677" y="1795"/>
                </a:lnTo>
                <a:lnTo>
                  <a:pt x="22805" y="0"/>
                </a:lnTo>
                <a:close/>
              </a:path>
            </a:pathLst>
          </a:custGeom>
          <a:solidFill>
            <a:srgbClr val="33B2E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15435561" y="4879402"/>
            <a:ext cx="127000" cy="66040"/>
          </a:xfrm>
          <a:custGeom>
            <a:avLst/>
            <a:gdLst/>
            <a:ahLst/>
            <a:cxnLst/>
            <a:rect l="l" t="t" r="r" b="b"/>
            <a:pathLst>
              <a:path w="127000" h="66039">
                <a:moveTo>
                  <a:pt x="0" y="65949"/>
                </a:moveTo>
                <a:lnTo>
                  <a:pt x="126658" y="0"/>
                </a:lnTo>
              </a:path>
            </a:pathLst>
          </a:custGeom>
          <a:ln w="14837">
            <a:solidFill>
              <a:srgbClr val="231916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4" name="object 224"/>
          <p:cNvSpPr/>
          <p:nvPr/>
        </p:nvSpPr>
        <p:spPr>
          <a:xfrm>
            <a:off x="15889023" y="4859104"/>
            <a:ext cx="119380" cy="63500"/>
          </a:xfrm>
          <a:custGeom>
            <a:avLst/>
            <a:gdLst/>
            <a:ahLst/>
            <a:cxnLst/>
            <a:rect l="l" t="t" r="r" b="b"/>
            <a:pathLst>
              <a:path w="119380" h="63500">
                <a:moveTo>
                  <a:pt x="0" y="0"/>
                </a:moveTo>
                <a:lnTo>
                  <a:pt x="119058" y="63423"/>
                </a:lnTo>
              </a:path>
            </a:pathLst>
          </a:custGeom>
          <a:ln w="14837">
            <a:solidFill>
              <a:srgbClr val="231916"/>
            </a:solidFill>
          </a:ln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12261406" y="7423857"/>
            <a:ext cx="1570990" cy="1570990"/>
          </a:xfrm>
          <a:custGeom>
            <a:avLst/>
            <a:gdLst/>
            <a:ahLst/>
            <a:cxnLst/>
            <a:rect l="l" t="t" r="r" b="b"/>
            <a:pathLst>
              <a:path w="1570990" h="1570990">
                <a:moveTo>
                  <a:pt x="833155" y="1433"/>
                </a:moveTo>
                <a:lnTo>
                  <a:pt x="737477" y="1433"/>
                </a:lnTo>
                <a:lnTo>
                  <a:pt x="690396" y="5678"/>
                </a:lnTo>
                <a:lnTo>
                  <a:pt x="644155" y="12652"/>
                </a:lnTo>
                <a:lnTo>
                  <a:pt x="598837" y="22274"/>
                </a:lnTo>
                <a:lnTo>
                  <a:pt x="554523" y="34461"/>
                </a:lnTo>
                <a:lnTo>
                  <a:pt x="511295" y="49131"/>
                </a:lnTo>
                <a:lnTo>
                  <a:pt x="469236" y="66202"/>
                </a:lnTo>
                <a:lnTo>
                  <a:pt x="428428" y="85592"/>
                </a:lnTo>
                <a:lnTo>
                  <a:pt x="388953" y="107218"/>
                </a:lnTo>
                <a:lnTo>
                  <a:pt x="350894" y="130999"/>
                </a:lnTo>
                <a:lnTo>
                  <a:pt x="314331" y="156852"/>
                </a:lnTo>
                <a:lnTo>
                  <a:pt x="279348" y="184696"/>
                </a:lnTo>
                <a:lnTo>
                  <a:pt x="246027" y="214448"/>
                </a:lnTo>
                <a:lnTo>
                  <a:pt x="214449" y="246025"/>
                </a:lnTo>
                <a:lnTo>
                  <a:pt x="184697" y="279346"/>
                </a:lnTo>
                <a:lnTo>
                  <a:pt x="156854" y="314329"/>
                </a:lnTo>
                <a:lnTo>
                  <a:pt x="131000" y="350892"/>
                </a:lnTo>
                <a:lnTo>
                  <a:pt x="107219" y="388951"/>
                </a:lnTo>
                <a:lnTo>
                  <a:pt x="85592" y="428426"/>
                </a:lnTo>
                <a:lnTo>
                  <a:pt x="66202" y="469234"/>
                </a:lnTo>
                <a:lnTo>
                  <a:pt x="49131" y="511293"/>
                </a:lnTo>
                <a:lnTo>
                  <a:pt x="34461" y="554521"/>
                </a:lnTo>
                <a:lnTo>
                  <a:pt x="22274" y="598835"/>
                </a:lnTo>
                <a:lnTo>
                  <a:pt x="12652" y="644154"/>
                </a:lnTo>
                <a:lnTo>
                  <a:pt x="5678" y="690395"/>
                </a:lnTo>
                <a:lnTo>
                  <a:pt x="1433" y="737477"/>
                </a:lnTo>
                <a:lnTo>
                  <a:pt x="0" y="785316"/>
                </a:lnTo>
                <a:lnTo>
                  <a:pt x="1433" y="833155"/>
                </a:lnTo>
                <a:lnTo>
                  <a:pt x="5678" y="880237"/>
                </a:lnTo>
                <a:lnTo>
                  <a:pt x="12652" y="926478"/>
                </a:lnTo>
                <a:lnTo>
                  <a:pt x="22274" y="971796"/>
                </a:lnTo>
                <a:lnTo>
                  <a:pt x="34461" y="1016111"/>
                </a:lnTo>
                <a:lnTo>
                  <a:pt x="49131" y="1059338"/>
                </a:lnTo>
                <a:lnTo>
                  <a:pt x="66202" y="1101397"/>
                </a:lnTo>
                <a:lnTo>
                  <a:pt x="85592" y="1142205"/>
                </a:lnTo>
                <a:lnTo>
                  <a:pt x="107219" y="1181680"/>
                </a:lnTo>
                <a:lnTo>
                  <a:pt x="131000" y="1219740"/>
                </a:lnTo>
                <a:lnTo>
                  <a:pt x="156854" y="1256303"/>
                </a:lnTo>
                <a:lnTo>
                  <a:pt x="184697" y="1291285"/>
                </a:lnTo>
                <a:lnTo>
                  <a:pt x="214449" y="1324607"/>
                </a:lnTo>
                <a:lnTo>
                  <a:pt x="246027" y="1356184"/>
                </a:lnTo>
                <a:lnTo>
                  <a:pt x="279348" y="1385936"/>
                </a:lnTo>
                <a:lnTo>
                  <a:pt x="314331" y="1413779"/>
                </a:lnTo>
                <a:lnTo>
                  <a:pt x="350894" y="1439633"/>
                </a:lnTo>
                <a:lnTo>
                  <a:pt x="388953" y="1463414"/>
                </a:lnTo>
                <a:lnTo>
                  <a:pt x="428428" y="1485040"/>
                </a:lnTo>
                <a:lnTo>
                  <a:pt x="469236" y="1504430"/>
                </a:lnTo>
                <a:lnTo>
                  <a:pt x="511295" y="1521501"/>
                </a:lnTo>
                <a:lnTo>
                  <a:pt x="554523" y="1536171"/>
                </a:lnTo>
                <a:lnTo>
                  <a:pt x="598837" y="1548358"/>
                </a:lnTo>
                <a:lnTo>
                  <a:pt x="644155" y="1557980"/>
                </a:lnTo>
                <a:lnTo>
                  <a:pt x="690396" y="1564954"/>
                </a:lnTo>
                <a:lnTo>
                  <a:pt x="737477" y="1569199"/>
                </a:lnTo>
                <a:lnTo>
                  <a:pt x="785316" y="1570632"/>
                </a:lnTo>
                <a:lnTo>
                  <a:pt x="833155" y="1569199"/>
                </a:lnTo>
                <a:lnTo>
                  <a:pt x="880236" y="1564954"/>
                </a:lnTo>
                <a:lnTo>
                  <a:pt x="926477" y="1557980"/>
                </a:lnTo>
                <a:lnTo>
                  <a:pt x="971795" y="1548358"/>
                </a:lnTo>
                <a:lnTo>
                  <a:pt x="1016109" y="1536171"/>
                </a:lnTo>
                <a:lnTo>
                  <a:pt x="1059337" y="1521501"/>
                </a:lnTo>
                <a:lnTo>
                  <a:pt x="1101396" y="1504430"/>
                </a:lnTo>
                <a:lnTo>
                  <a:pt x="1142204" y="1485040"/>
                </a:lnTo>
                <a:lnTo>
                  <a:pt x="1181678" y="1463414"/>
                </a:lnTo>
                <a:lnTo>
                  <a:pt x="1219738" y="1439633"/>
                </a:lnTo>
                <a:lnTo>
                  <a:pt x="1256301" y="1413779"/>
                </a:lnTo>
                <a:lnTo>
                  <a:pt x="1291284" y="1385936"/>
                </a:lnTo>
                <a:lnTo>
                  <a:pt x="1324605" y="1356184"/>
                </a:lnTo>
                <a:lnTo>
                  <a:pt x="1356183" y="1324607"/>
                </a:lnTo>
                <a:lnTo>
                  <a:pt x="1385935" y="1291285"/>
                </a:lnTo>
                <a:lnTo>
                  <a:pt x="1413778" y="1256303"/>
                </a:lnTo>
                <a:lnTo>
                  <a:pt x="1439632" y="1219740"/>
                </a:lnTo>
                <a:lnTo>
                  <a:pt x="1463413" y="1181680"/>
                </a:lnTo>
                <a:lnTo>
                  <a:pt x="1485039" y="1142205"/>
                </a:lnTo>
                <a:lnTo>
                  <a:pt x="1504429" y="1101397"/>
                </a:lnTo>
                <a:lnTo>
                  <a:pt x="1521500" y="1059338"/>
                </a:lnTo>
                <a:lnTo>
                  <a:pt x="1536171" y="1016111"/>
                </a:lnTo>
                <a:lnTo>
                  <a:pt x="1548358" y="971796"/>
                </a:lnTo>
                <a:lnTo>
                  <a:pt x="1557980" y="926478"/>
                </a:lnTo>
                <a:lnTo>
                  <a:pt x="1564954" y="880237"/>
                </a:lnTo>
                <a:lnTo>
                  <a:pt x="1569199" y="833155"/>
                </a:lnTo>
                <a:lnTo>
                  <a:pt x="1570632" y="785316"/>
                </a:lnTo>
                <a:lnTo>
                  <a:pt x="1569199" y="737477"/>
                </a:lnTo>
                <a:lnTo>
                  <a:pt x="1564954" y="690395"/>
                </a:lnTo>
                <a:lnTo>
                  <a:pt x="1557980" y="644154"/>
                </a:lnTo>
                <a:lnTo>
                  <a:pt x="1548358" y="598835"/>
                </a:lnTo>
                <a:lnTo>
                  <a:pt x="1536171" y="554521"/>
                </a:lnTo>
                <a:lnTo>
                  <a:pt x="1521500" y="511293"/>
                </a:lnTo>
                <a:lnTo>
                  <a:pt x="1504429" y="469234"/>
                </a:lnTo>
                <a:lnTo>
                  <a:pt x="1485039" y="428426"/>
                </a:lnTo>
                <a:lnTo>
                  <a:pt x="1463413" y="388951"/>
                </a:lnTo>
                <a:lnTo>
                  <a:pt x="1439632" y="350892"/>
                </a:lnTo>
                <a:lnTo>
                  <a:pt x="1413778" y="314329"/>
                </a:lnTo>
                <a:lnTo>
                  <a:pt x="1385935" y="279346"/>
                </a:lnTo>
                <a:lnTo>
                  <a:pt x="1356183" y="246025"/>
                </a:lnTo>
                <a:lnTo>
                  <a:pt x="1324605" y="214448"/>
                </a:lnTo>
                <a:lnTo>
                  <a:pt x="1291284" y="184696"/>
                </a:lnTo>
                <a:lnTo>
                  <a:pt x="1256301" y="156852"/>
                </a:lnTo>
                <a:lnTo>
                  <a:pt x="1219738" y="130999"/>
                </a:lnTo>
                <a:lnTo>
                  <a:pt x="1181678" y="107218"/>
                </a:lnTo>
                <a:lnTo>
                  <a:pt x="1142204" y="85592"/>
                </a:lnTo>
                <a:lnTo>
                  <a:pt x="1101396" y="66202"/>
                </a:lnTo>
                <a:lnTo>
                  <a:pt x="1059337" y="49131"/>
                </a:lnTo>
                <a:lnTo>
                  <a:pt x="1016109" y="34461"/>
                </a:lnTo>
                <a:lnTo>
                  <a:pt x="971795" y="22274"/>
                </a:lnTo>
                <a:lnTo>
                  <a:pt x="926477" y="12652"/>
                </a:lnTo>
                <a:lnTo>
                  <a:pt x="880236" y="5678"/>
                </a:lnTo>
                <a:lnTo>
                  <a:pt x="833155" y="1433"/>
                </a:lnTo>
                <a:close/>
              </a:path>
              <a:path w="1570990" h="1570990">
                <a:moveTo>
                  <a:pt x="785316" y="0"/>
                </a:moveTo>
                <a:lnTo>
                  <a:pt x="737477" y="1433"/>
                </a:lnTo>
                <a:lnTo>
                  <a:pt x="833155" y="1433"/>
                </a:lnTo>
                <a:lnTo>
                  <a:pt x="785316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12868718" y="8889781"/>
            <a:ext cx="394335" cy="40640"/>
          </a:xfrm>
          <a:custGeom>
            <a:avLst/>
            <a:gdLst/>
            <a:ahLst/>
            <a:cxnLst/>
            <a:rect l="l" t="t" r="r" b="b"/>
            <a:pathLst>
              <a:path w="394334" h="40640">
                <a:moveTo>
                  <a:pt x="196884" y="0"/>
                </a:moveTo>
                <a:lnTo>
                  <a:pt x="120250" y="1594"/>
                </a:lnTo>
                <a:lnTo>
                  <a:pt x="57668" y="5944"/>
                </a:lnTo>
                <a:lnTo>
                  <a:pt x="15473" y="12397"/>
                </a:lnTo>
                <a:lnTo>
                  <a:pt x="0" y="20299"/>
                </a:lnTo>
                <a:lnTo>
                  <a:pt x="15473" y="28202"/>
                </a:lnTo>
                <a:lnTo>
                  <a:pt x="57668" y="34655"/>
                </a:lnTo>
                <a:lnTo>
                  <a:pt x="120250" y="39004"/>
                </a:lnTo>
                <a:lnTo>
                  <a:pt x="196884" y="40599"/>
                </a:lnTo>
                <a:lnTo>
                  <a:pt x="273523" y="39004"/>
                </a:lnTo>
                <a:lnTo>
                  <a:pt x="336108" y="34655"/>
                </a:lnTo>
                <a:lnTo>
                  <a:pt x="378305" y="28202"/>
                </a:lnTo>
                <a:lnTo>
                  <a:pt x="393778" y="20299"/>
                </a:lnTo>
                <a:lnTo>
                  <a:pt x="378305" y="12397"/>
                </a:lnTo>
                <a:lnTo>
                  <a:pt x="336108" y="5944"/>
                </a:lnTo>
                <a:lnTo>
                  <a:pt x="273523" y="1594"/>
                </a:lnTo>
                <a:lnTo>
                  <a:pt x="196884" y="0"/>
                </a:lnTo>
                <a:close/>
              </a:path>
            </a:pathLst>
          </a:custGeom>
          <a:solidFill>
            <a:srgbClr val="DBDCDC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7" name="object 227"/>
          <p:cNvSpPr/>
          <p:nvPr/>
        </p:nvSpPr>
        <p:spPr>
          <a:xfrm>
            <a:off x="12701246" y="8481417"/>
            <a:ext cx="208129" cy="11885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13193315" y="8460475"/>
            <a:ext cx="201089" cy="11924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2879189" y="8722247"/>
            <a:ext cx="333375" cy="189230"/>
          </a:xfrm>
          <a:custGeom>
            <a:avLst/>
            <a:gdLst/>
            <a:ahLst/>
            <a:cxnLst/>
            <a:rect l="l" t="t" r="r" b="b"/>
            <a:pathLst>
              <a:path w="333375" h="189229">
                <a:moveTo>
                  <a:pt x="333141" y="0"/>
                </a:moveTo>
                <a:lnTo>
                  <a:pt x="73620" y="0"/>
                </a:lnTo>
                <a:lnTo>
                  <a:pt x="20941" y="2558"/>
                </a:lnTo>
                <a:lnTo>
                  <a:pt x="0" y="26198"/>
                </a:lnTo>
                <a:lnTo>
                  <a:pt x="4134" y="43370"/>
                </a:lnTo>
                <a:lnTo>
                  <a:pt x="15448" y="83638"/>
                </a:lnTo>
                <a:lnTo>
                  <a:pt x="32304" y="130129"/>
                </a:lnTo>
                <a:lnTo>
                  <a:pt x="53066" y="165967"/>
                </a:lnTo>
                <a:lnTo>
                  <a:pt x="83957" y="189132"/>
                </a:lnTo>
                <a:lnTo>
                  <a:pt x="101881" y="180016"/>
                </a:lnTo>
                <a:lnTo>
                  <a:pt x="105354" y="175228"/>
                </a:lnTo>
                <a:lnTo>
                  <a:pt x="113284" y="161823"/>
                </a:lnTo>
                <a:lnTo>
                  <a:pt x="121936" y="141236"/>
                </a:lnTo>
                <a:lnTo>
                  <a:pt x="127577" y="114904"/>
                </a:lnTo>
                <a:lnTo>
                  <a:pt x="199771" y="114904"/>
                </a:lnTo>
                <a:lnTo>
                  <a:pt x="207239" y="113632"/>
                </a:lnTo>
                <a:lnTo>
                  <a:pt x="314212" y="113632"/>
                </a:lnTo>
                <a:lnTo>
                  <a:pt x="317068" y="102875"/>
                </a:lnTo>
                <a:lnTo>
                  <a:pt x="323995" y="73251"/>
                </a:lnTo>
                <a:lnTo>
                  <a:pt x="330679" y="35728"/>
                </a:lnTo>
                <a:lnTo>
                  <a:pt x="333141" y="0"/>
                </a:lnTo>
                <a:close/>
              </a:path>
              <a:path w="333375" h="189229">
                <a:moveTo>
                  <a:pt x="314212" y="113632"/>
                </a:moveTo>
                <a:lnTo>
                  <a:pt x="207239" y="113632"/>
                </a:lnTo>
                <a:lnTo>
                  <a:pt x="211375" y="124243"/>
                </a:lnTo>
                <a:lnTo>
                  <a:pt x="222978" y="147779"/>
                </a:lnTo>
                <a:lnTo>
                  <a:pt x="240842" y="171796"/>
                </a:lnTo>
                <a:lnTo>
                  <a:pt x="263761" y="183846"/>
                </a:lnTo>
                <a:lnTo>
                  <a:pt x="268881" y="183667"/>
                </a:lnTo>
                <a:lnTo>
                  <a:pt x="281589" y="177624"/>
                </a:lnTo>
                <a:lnTo>
                  <a:pt x="297912" y="157456"/>
                </a:lnTo>
                <a:lnTo>
                  <a:pt x="313875" y="114904"/>
                </a:lnTo>
                <a:lnTo>
                  <a:pt x="314212" y="113632"/>
                </a:lnTo>
                <a:close/>
              </a:path>
              <a:path w="333375" h="189229">
                <a:moveTo>
                  <a:pt x="199771" y="114904"/>
                </a:moveTo>
                <a:lnTo>
                  <a:pt x="127577" y="114904"/>
                </a:lnTo>
                <a:lnTo>
                  <a:pt x="136411" y="115961"/>
                </a:lnTo>
                <a:lnTo>
                  <a:pt x="157772" y="117618"/>
                </a:lnTo>
                <a:lnTo>
                  <a:pt x="183952" y="117599"/>
                </a:lnTo>
                <a:lnTo>
                  <a:pt x="199771" y="11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12826834" y="8355766"/>
            <a:ext cx="431800" cy="415925"/>
          </a:xfrm>
          <a:custGeom>
            <a:avLst/>
            <a:gdLst/>
            <a:ahLst/>
            <a:cxnLst/>
            <a:rect l="l" t="t" r="r" b="b"/>
            <a:pathLst>
              <a:path w="431800" h="415925">
                <a:moveTo>
                  <a:pt x="298713" y="0"/>
                </a:moveTo>
                <a:lnTo>
                  <a:pt x="80939" y="21065"/>
                </a:lnTo>
                <a:lnTo>
                  <a:pt x="76424" y="33962"/>
                </a:lnTo>
                <a:lnTo>
                  <a:pt x="62152" y="65351"/>
                </a:lnTo>
                <a:lnTo>
                  <a:pt x="37039" y="104281"/>
                </a:lnTo>
                <a:lnTo>
                  <a:pt x="0" y="139799"/>
                </a:lnTo>
                <a:lnTo>
                  <a:pt x="40469" y="225978"/>
                </a:lnTo>
                <a:lnTo>
                  <a:pt x="39115" y="244051"/>
                </a:lnTo>
                <a:lnTo>
                  <a:pt x="36857" y="287260"/>
                </a:lnTo>
                <a:lnTo>
                  <a:pt x="36405" y="339086"/>
                </a:lnTo>
                <a:lnTo>
                  <a:pt x="40469" y="383013"/>
                </a:lnTo>
                <a:lnTo>
                  <a:pt x="77207" y="395222"/>
                </a:lnTo>
                <a:lnTo>
                  <a:pt x="168146" y="414612"/>
                </a:lnTo>
                <a:lnTo>
                  <a:pt x="284381" y="415330"/>
                </a:lnTo>
                <a:lnTo>
                  <a:pt x="397003" y="371523"/>
                </a:lnTo>
                <a:lnTo>
                  <a:pt x="397997" y="357968"/>
                </a:lnTo>
                <a:lnTo>
                  <a:pt x="399171" y="321971"/>
                </a:lnTo>
                <a:lnTo>
                  <a:pt x="397816" y="270533"/>
                </a:lnTo>
                <a:lnTo>
                  <a:pt x="391223" y="210657"/>
                </a:lnTo>
                <a:lnTo>
                  <a:pt x="396463" y="204104"/>
                </a:lnTo>
                <a:lnTo>
                  <a:pt x="408568" y="184085"/>
                </a:lnTo>
                <a:lnTo>
                  <a:pt x="422119" y="150063"/>
                </a:lnTo>
                <a:lnTo>
                  <a:pt x="431693" y="101498"/>
                </a:lnTo>
                <a:lnTo>
                  <a:pt x="417962" y="96142"/>
                </a:lnTo>
                <a:lnTo>
                  <a:pt x="383996" y="78757"/>
                </a:lnTo>
                <a:lnTo>
                  <a:pt x="340633" y="47368"/>
                </a:lnTo>
                <a:lnTo>
                  <a:pt x="298713" y="0"/>
                </a:lnTo>
                <a:close/>
              </a:path>
            </a:pathLst>
          </a:custGeom>
          <a:solidFill>
            <a:srgbClr val="00D2C3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12648401" y="7613588"/>
            <a:ext cx="134853" cy="153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object 232"/>
          <p:cNvSpPr/>
          <p:nvPr/>
        </p:nvSpPr>
        <p:spPr>
          <a:xfrm>
            <a:off x="13236706" y="7616890"/>
            <a:ext cx="130522" cy="163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12569750" y="7558182"/>
            <a:ext cx="910590" cy="862965"/>
          </a:xfrm>
          <a:custGeom>
            <a:avLst/>
            <a:gdLst/>
            <a:ahLst/>
            <a:cxnLst/>
            <a:rect l="l" t="t" r="r" b="b"/>
            <a:pathLst>
              <a:path w="910590" h="862965">
                <a:moveTo>
                  <a:pt x="409380" y="0"/>
                </a:moveTo>
                <a:lnTo>
                  <a:pt x="244194" y="45513"/>
                </a:lnTo>
                <a:lnTo>
                  <a:pt x="197565" y="75965"/>
                </a:lnTo>
                <a:lnTo>
                  <a:pt x="162807" y="106724"/>
                </a:lnTo>
                <a:lnTo>
                  <a:pt x="127193" y="146747"/>
                </a:lnTo>
                <a:lnTo>
                  <a:pt x="87127" y="208167"/>
                </a:lnTo>
                <a:lnTo>
                  <a:pt x="38442" y="311165"/>
                </a:lnTo>
                <a:lnTo>
                  <a:pt x="0" y="458935"/>
                </a:lnTo>
                <a:lnTo>
                  <a:pt x="6735" y="631927"/>
                </a:lnTo>
                <a:lnTo>
                  <a:pt x="27578" y="684953"/>
                </a:lnTo>
                <a:lnTo>
                  <a:pt x="50681" y="719024"/>
                </a:lnTo>
                <a:lnTo>
                  <a:pt x="95372" y="763424"/>
                </a:lnTo>
                <a:lnTo>
                  <a:pt x="126972" y="786687"/>
                </a:lnTo>
                <a:lnTo>
                  <a:pt x="165465" y="808970"/>
                </a:lnTo>
                <a:lnTo>
                  <a:pt x="211394" y="829004"/>
                </a:lnTo>
                <a:lnTo>
                  <a:pt x="265302" y="845523"/>
                </a:lnTo>
                <a:lnTo>
                  <a:pt x="327733" y="857259"/>
                </a:lnTo>
                <a:lnTo>
                  <a:pt x="399229" y="862945"/>
                </a:lnTo>
                <a:lnTo>
                  <a:pt x="480333" y="861314"/>
                </a:lnTo>
                <a:lnTo>
                  <a:pt x="522976" y="858074"/>
                </a:lnTo>
                <a:lnTo>
                  <a:pt x="626483" y="837401"/>
                </a:lnTo>
                <a:lnTo>
                  <a:pt x="754221" y="782863"/>
                </a:lnTo>
                <a:lnTo>
                  <a:pt x="869557" y="678030"/>
                </a:lnTo>
                <a:lnTo>
                  <a:pt x="888609" y="642253"/>
                </a:lnTo>
                <a:lnTo>
                  <a:pt x="902813" y="591237"/>
                </a:lnTo>
                <a:lnTo>
                  <a:pt x="910141" y="529999"/>
                </a:lnTo>
                <a:lnTo>
                  <a:pt x="909466" y="493393"/>
                </a:lnTo>
                <a:lnTo>
                  <a:pt x="904421" y="452461"/>
                </a:lnTo>
                <a:lnTo>
                  <a:pt x="893901" y="406949"/>
                </a:lnTo>
                <a:lnTo>
                  <a:pt x="876799" y="356608"/>
                </a:lnTo>
                <a:lnTo>
                  <a:pt x="852007" y="301184"/>
                </a:lnTo>
                <a:lnTo>
                  <a:pt x="818421" y="240427"/>
                </a:lnTo>
                <a:lnTo>
                  <a:pt x="774932" y="174084"/>
                </a:lnTo>
                <a:lnTo>
                  <a:pt x="744696" y="137633"/>
                </a:lnTo>
                <a:lnTo>
                  <a:pt x="710848" y="103372"/>
                </a:lnTo>
                <a:lnTo>
                  <a:pt x="668024" y="68467"/>
                </a:lnTo>
                <a:lnTo>
                  <a:pt x="634788" y="48514"/>
                </a:lnTo>
                <a:lnTo>
                  <a:pt x="544076" y="13346"/>
                </a:lnTo>
                <a:lnTo>
                  <a:pt x="409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2792971" y="8067463"/>
            <a:ext cx="459740" cy="217170"/>
          </a:xfrm>
          <a:custGeom>
            <a:avLst/>
            <a:gdLst/>
            <a:ahLst/>
            <a:cxnLst/>
            <a:rect l="l" t="t" r="r" b="b"/>
            <a:pathLst>
              <a:path w="459740" h="217170">
                <a:moveTo>
                  <a:pt x="229605" y="0"/>
                </a:moveTo>
                <a:lnTo>
                  <a:pt x="168565" y="3875"/>
                </a:lnTo>
                <a:lnTo>
                  <a:pt x="113716" y="14811"/>
                </a:lnTo>
                <a:lnTo>
                  <a:pt x="67247" y="31773"/>
                </a:lnTo>
                <a:lnTo>
                  <a:pt x="31346" y="53729"/>
                </a:lnTo>
                <a:lnTo>
                  <a:pt x="0" y="108482"/>
                </a:lnTo>
                <a:lnTo>
                  <a:pt x="8201" y="137321"/>
                </a:lnTo>
                <a:lnTo>
                  <a:pt x="67247" y="185190"/>
                </a:lnTo>
                <a:lnTo>
                  <a:pt x="113716" y="202153"/>
                </a:lnTo>
                <a:lnTo>
                  <a:pt x="168565" y="213089"/>
                </a:lnTo>
                <a:lnTo>
                  <a:pt x="229605" y="216964"/>
                </a:lnTo>
                <a:lnTo>
                  <a:pt x="290642" y="213089"/>
                </a:lnTo>
                <a:lnTo>
                  <a:pt x="345489" y="202153"/>
                </a:lnTo>
                <a:lnTo>
                  <a:pt x="391959" y="185190"/>
                </a:lnTo>
                <a:lnTo>
                  <a:pt x="427862" y="163235"/>
                </a:lnTo>
                <a:lnTo>
                  <a:pt x="459211" y="108482"/>
                </a:lnTo>
                <a:lnTo>
                  <a:pt x="451009" y="79643"/>
                </a:lnTo>
                <a:lnTo>
                  <a:pt x="391959" y="31773"/>
                </a:lnTo>
                <a:lnTo>
                  <a:pt x="345489" y="14811"/>
                </a:lnTo>
                <a:lnTo>
                  <a:pt x="290642" y="3875"/>
                </a:lnTo>
                <a:lnTo>
                  <a:pt x="229605" y="0"/>
                </a:lnTo>
                <a:close/>
              </a:path>
            </a:pathLst>
          </a:custGeom>
          <a:solidFill>
            <a:srgbClr val="173C48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13176708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12761338" y="7705863"/>
            <a:ext cx="37465" cy="36830"/>
          </a:xfrm>
          <a:custGeom>
            <a:avLst/>
            <a:gdLst/>
            <a:ahLst/>
            <a:cxnLst/>
            <a:rect l="l" t="t" r="r" b="b"/>
            <a:pathLst>
              <a:path w="37465" h="36829">
                <a:moveTo>
                  <a:pt x="18470" y="0"/>
                </a:moveTo>
                <a:lnTo>
                  <a:pt x="11277" y="1441"/>
                </a:lnTo>
                <a:lnTo>
                  <a:pt x="5406" y="5374"/>
                </a:lnTo>
                <a:lnTo>
                  <a:pt x="1450" y="11210"/>
                </a:lnTo>
                <a:lnTo>
                  <a:pt x="0" y="18360"/>
                </a:lnTo>
                <a:lnTo>
                  <a:pt x="1450" y="25510"/>
                </a:lnTo>
                <a:lnTo>
                  <a:pt x="5406" y="31346"/>
                </a:lnTo>
                <a:lnTo>
                  <a:pt x="11277" y="35279"/>
                </a:lnTo>
                <a:lnTo>
                  <a:pt x="18470" y="36721"/>
                </a:lnTo>
                <a:lnTo>
                  <a:pt x="25647" y="35279"/>
                </a:lnTo>
                <a:lnTo>
                  <a:pt x="31512" y="31346"/>
                </a:lnTo>
                <a:lnTo>
                  <a:pt x="35468" y="25510"/>
                </a:lnTo>
                <a:lnTo>
                  <a:pt x="36920" y="18360"/>
                </a:lnTo>
                <a:lnTo>
                  <a:pt x="35468" y="11210"/>
                </a:lnTo>
                <a:lnTo>
                  <a:pt x="31512" y="5374"/>
                </a:lnTo>
                <a:lnTo>
                  <a:pt x="25647" y="1441"/>
                </a:lnTo>
                <a:lnTo>
                  <a:pt x="18470" y="0"/>
                </a:lnTo>
                <a:close/>
              </a:path>
            </a:pathLst>
          </a:custGeom>
          <a:solidFill>
            <a:srgbClr val="183849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12697875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72" y="0"/>
                </a:moveTo>
                <a:lnTo>
                  <a:pt x="23253" y="2074"/>
                </a:lnTo>
                <a:lnTo>
                  <a:pt x="11151" y="7731"/>
                </a:lnTo>
                <a:lnTo>
                  <a:pt x="2992" y="16121"/>
                </a:lnTo>
                <a:lnTo>
                  <a:pt x="0" y="26396"/>
                </a:lnTo>
                <a:lnTo>
                  <a:pt x="2992" y="36671"/>
                </a:lnTo>
                <a:lnTo>
                  <a:pt x="11151" y="45061"/>
                </a:lnTo>
                <a:lnTo>
                  <a:pt x="23253" y="50718"/>
                </a:lnTo>
                <a:lnTo>
                  <a:pt x="38072" y="52793"/>
                </a:lnTo>
                <a:lnTo>
                  <a:pt x="52897" y="50718"/>
                </a:lnTo>
                <a:lnTo>
                  <a:pt x="65001" y="45061"/>
                </a:lnTo>
                <a:lnTo>
                  <a:pt x="73162" y="36671"/>
                </a:lnTo>
                <a:lnTo>
                  <a:pt x="76154" y="26396"/>
                </a:lnTo>
                <a:lnTo>
                  <a:pt x="73162" y="16121"/>
                </a:lnTo>
                <a:lnTo>
                  <a:pt x="65001" y="7731"/>
                </a:lnTo>
                <a:lnTo>
                  <a:pt x="52897" y="2074"/>
                </a:lnTo>
                <a:lnTo>
                  <a:pt x="38072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13212477" y="7826399"/>
            <a:ext cx="76200" cy="53340"/>
          </a:xfrm>
          <a:custGeom>
            <a:avLst/>
            <a:gdLst/>
            <a:ahLst/>
            <a:cxnLst/>
            <a:rect l="l" t="t" r="r" b="b"/>
            <a:pathLst>
              <a:path w="76200" h="53340">
                <a:moveTo>
                  <a:pt x="38061" y="0"/>
                </a:moveTo>
                <a:lnTo>
                  <a:pt x="23248" y="2074"/>
                </a:lnTo>
                <a:lnTo>
                  <a:pt x="11150" y="7731"/>
                </a:lnTo>
                <a:lnTo>
                  <a:pt x="2991" y="16121"/>
                </a:lnTo>
                <a:lnTo>
                  <a:pt x="0" y="26396"/>
                </a:lnTo>
                <a:lnTo>
                  <a:pt x="2991" y="36671"/>
                </a:lnTo>
                <a:lnTo>
                  <a:pt x="11150" y="45061"/>
                </a:lnTo>
                <a:lnTo>
                  <a:pt x="23248" y="50718"/>
                </a:lnTo>
                <a:lnTo>
                  <a:pt x="38061" y="52793"/>
                </a:lnTo>
                <a:lnTo>
                  <a:pt x="52891" y="50718"/>
                </a:lnTo>
                <a:lnTo>
                  <a:pt x="64995" y="45061"/>
                </a:lnTo>
                <a:lnTo>
                  <a:pt x="73153" y="36671"/>
                </a:lnTo>
                <a:lnTo>
                  <a:pt x="76144" y="26396"/>
                </a:lnTo>
                <a:lnTo>
                  <a:pt x="73153" y="16121"/>
                </a:lnTo>
                <a:lnTo>
                  <a:pt x="64995" y="7731"/>
                </a:lnTo>
                <a:lnTo>
                  <a:pt x="52891" y="2074"/>
                </a:lnTo>
                <a:lnTo>
                  <a:pt x="38061" y="0"/>
                </a:lnTo>
                <a:close/>
              </a:path>
            </a:pathLst>
          </a:custGeom>
          <a:solidFill>
            <a:srgbClr val="F65959">
              <a:alpha val="50459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12881710" y="8119288"/>
            <a:ext cx="40640" cy="31115"/>
          </a:xfrm>
          <a:custGeom>
            <a:avLst/>
            <a:gdLst/>
            <a:ahLst/>
            <a:cxnLst/>
            <a:rect l="l" t="t" r="r" b="b"/>
            <a:pathLst>
              <a:path w="40640" h="31115">
                <a:moveTo>
                  <a:pt x="23594" y="0"/>
                </a:moveTo>
                <a:lnTo>
                  <a:pt x="15519" y="1286"/>
                </a:lnTo>
                <a:lnTo>
                  <a:pt x="8159" y="4802"/>
                </a:lnTo>
                <a:lnTo>
                  <a:pt x="2821" y="9815"/>
                </a:lnTo>
                <a:lnTo>
                  <a:pt x="0" y="15667"/>
                </a:lnTo>
                <a:lnTo>
                  <a:pt x="190" y="21700"/>
                </a:lnTo>
                <a:lnTo>
                  <a:pt x="3488" y="26755"/>
                </a:lnTo>
                <a:lnTo>
                  <a:pt x="9157" y="29959"/>
                </a:lnTo>
                <a:lnTo>
                  <a:pt x="16418" y="31050"/>
                </a:lnTo>
                <a:lnTo>
                  <a:pt x="24493" y="29765"/>
                </a:lnTo>
                <a:lnTo>
                  <a:pt x="31853" y="26243"/>
                </a:lnTo>
                <a:lnTo>
                  <a:pt x="37191" y="21231"/>
                </a:lnTo>
                <a:lnTo>
                  <a:pt x="40013" y="15382"/>
                </a:lnTo>
                <a:lnTo>
                  <a:pt x="39822" y="9351"/>
                </a:lnTo>
                <a:lnTo>
                  <a:pt x="36524" y="4289"/>
                </a:lnTo>
                <a:lnTo>
                  <a:pt x="30855" y="1086"/>
                </a:lnTo>
                <a:lnTo>
                  <a:pt x="23594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12935511" y="8324088"/>
            <a:ext cx="167005" cy="38735"/>
          </a:xfrm>
          <a:custGeom>
            <a:avLst/>
            <a:gdLst/>
            <a:ahLst/>
            <a:cxnLst/>
            <a:rect l="l" t="t" r="r" b="b"/>
            <a:pathLst>
              <a:path w="167005" h="38734">
                <a:moveTo>
                  <a:pt x="165342" y="23087"/>
                </a:moveTo>
                <a:lnTo>
                  <a:pt x="104207" y="23087"/>
                </a:lnTo>
                <a:lnTo>
                  <a:pt x="146602" y="32203"/>
                </a:lnTo>
                <a:lnTo>
                  <a:pt x="158675" y="38658"/>
                </a:lnTo>
                <a:lnTo>
                  <a:pt x="165167" y="33577"/>
                </a:lnTo>
                <a:lnTo>
                  <a:pt x="165980" y="32128"/>
                </a:lnTo>
                <a:lnTo>
                  <a:pt x="166794" y="28215"/>
                </a:lnTo>
                <a:lnTo>
                  <a:pt x="165342" y="23087"/>
                </a:lnTo>
                <a:close/>
              </a:path>
              <a:path w="167005" h="38734">
                <a:moveTo>
                  <a:pt x="70791" y="0"/>
                </a:moveTo>
                <a:lnTo>
                  <a:pt x="14386" y="17431"/>
                </a:lnTo>
                <a:lnTo>
                  <a:pt x="0" y="24818"/>
                </a:lnTo>
                <a:lnTo>
                  <a:pt x="1392" y="33577"/>
                </a:lnTo>
                <a:lnTo>
                  <a:pt x="1715" y="34965"/>
                </a:lnTo>
                <a:lnTo>
                  <a:pt x="3943" y="37384"/>
                </a:lnTo>
                <a:lnTo>
                  <a:pt x="10002" y="38251"/>
                </a:lnTo>
                <a:lnTo>
                  <a:pt x="21813" y="34961"/>
                </a:lnTo>
                <a:lnTo>
                  <a:pt x="33668" y="31351"/>
                </a:lnTo>
                <a:lnTo>
                  <a:pt x="63850" y="25098"/>
                </a:lnTo>
                <a:lnTo>
                  <a:pt x="104207" y="23087"/>
                </a:lnTo>
                <a:lnTo>
                  <a:pt x="165342" y="23087"/>
                </a:lnTo>
                <a:lnTo>
                  <a:pt x="165172" y="22484"/>
                </a:lnTo>
                <a:lnTo>
                  <a:pt x="158675" y="15585"/>
                </a:lnTo>
                <a:lnTo>
                  <a:pt x="147417" y="10159"/>
                </a:lnTo>
                <a:lnTo>
                  <a:pt x="116628" y="1270"/>
                </a:lnTo>
                <a:lnTo>
                  <a:pt x="70791" y="0"/>
                </a:lnTo>
                <a:close/>
              </a:path>
            </a:pathLst>
          </a:custGeom>
          <a:solidFill>
            <a:srgbClr val="F55D3A">
              <a:alpha val="79998"/>
            </a:srgbClr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1" name="object 241"/>
          <p:cNvSpPr/>
          <p:nvPr/>
        </p:nvSpPr>
        <p:spPr>
          <a:xfrm>
            <a:off x="13004869" y="8523300"/>
            <a:ext cx="73266" cy="10470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13540906" y="7832221"/>
            <a:ext cx="79662" cy="7576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13486500" y="7957873"/>
            <a:ext cx="40005" cy="38100"/>
          </a:xfrm>
          <a:custGeom>
            <a:avLst/>
            <a:gdLst/>
            <a:ahLst/>
            <a:cxnLst/>
            <a:rect l="l" t="t" r="r" b="b"/>
            <a:pathLst>
              <a:path w="40005" h="38100">
                <a:moveTo>
                  <a:pt x="19915" y="0"/>
                </a:moveTo>
                <a:lnTo>
                  <a:pt x="13758" y="12470"/>
                </a:lnTo>
                <a:lnTo>
                  <a:pt x="0" y="14470"/>
                </a:lnTo>
                <a:lnTo>
                  <a:pt x="9957" y="24177"/>
                </a:lnTo>
                <a:lnTo>
                  <a:pt x="7612" y="37883"/>
                </a:lnTo>
                <a:lnTo>
                  <a:pt x="19915" y="31412"/>
                </a:lnTo>
                <a:lnTo>
                  <a:pt x="31117" y="31412"/>
                </a:lnTo>
                <a:lnTo>
                  <a:pt x="29873" y="24177"/>
                </a:lnTo>
                <a:lnTo>
                  <a:pt x="39831" y="14470"/>
                </a:lnTo>
                <a:lnTo>
                  <a:pt x="26072" y="12470"/>
                </a:lnTo>
                <a:lnTo>
                  <a:pt x="19915" y="0"/>
                </a:lnTo>
                <a:close/>
              </a:path>
              <a:path w="40005" h="38100">
                <a:moveTo>
                  <a:pt x="31117" y="31412"/>
                </a:moveTo>
                <a:lnTo>
                  <a:pt x="19915" y="31412"/>
                </a:lnTo>
                <a:lnTo>
                  <a:pt x="32229" y="37883"/>
                </a:lnTo>
                <a:lnTo>
                  <a:pt x="31117" y="31412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13643564" y="7790338"/>
            <a:ext cx="139419" cy="13259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13476030" y="7423857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4" h="356234">
                <a:moveTo>
                  <a:pt x="178005" y="0"/>
                </a:moveTo>
                <a:lnTo>
                  <a:pt x="130683" y="6358"/>
                </a:lnTo>
                <a:lnTo>
                  <a:pt x="88161" y="24303"/>
                </a:lnTo>
                <a:lnTo>
                  <a:pt x="52135" y="52136"/>
                </a:lnTo>
                <a:lnTo>
                  <a:pt x="24302" y="88162"/>
                </a:lnTo>
                <a:lnTo>
                  <a:pt x="6358" y="130684"/>
                </a:lnTo>
                <a:lnTo>
                  <a:pt x="0" y="178005"/>
                </a:lnTo>
                <a:lnTo>
                  <a:pt x="6358" y="225325"/>
                </a:lnTo>
                <a:lnTo>
                  <a:pt x="24302" y="267847"/>
                </a:lnTo>
                <a:lnTo>
                  <a:pt x="52135" y="303873"/>
                </a:lnTo>
                <a:lnTo>
                  <a:pt x="88161" y="331707"/>
                </a:lnTo>
                <a:lnTo>
                  <a:pt x="130683" y="349651"/>
                </a:lnTo>
                <a:lnTo>
                  <a:pt x="178005" y="356010"/>
                </a:lnTo>
                <a:lnTo>
                  <a:pt x="225326" y="349651"/>
                </a:lnTo>
                <a:lnTo>
                  <a:pt x="267848" y="331707"/>
                </a:lnTo>
                <a:lnTo>
                  <a:pt x="303874" y="303873"/>
                </a:lnTo>
                <a:lnTo>
                  <a:pt x="331707" y="267847"/>
                </a:lnTo>
                <a:lnTo>
                  <a:pt x="349651" y="225325"/>
                </a:lnTo>
                <a:lnTo>
                  <a:pt x="356010" y="178005"/>
                </a:lnTo>
                <a:lnTo>
                  <a:pt x="349651" y="130684"/>
                </a:lnTo>
                <a:lnTo>
                  <a:pt x="331707" y="88162"/>
                </a:lnTo>
                <a:lnTo>
                  <a:pt x="303874" y="52136"/>
                </a:lnTo>
                <a:lnTo>
                  <a:pt x="267848" y="24303"/>
                </a:lnTo>
                <a:lnTo>
                  <a:pt x="225326" y="6358"/>
                </a:lnTo>
                <a:lnTo>
                  <a:pt x="178005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13564665" y="7507624"/>
            <a:ext cx="189208" cy="17994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15013866" y="9123636"/>
            <a:ext cx="168470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가표기록이 없습니다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11688031" y="9114473"/>
            <a:ext cx="2801149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아직 북마크에 추가하지 않았습니다</a:t>
            </a:r>
            <a:r>
              <a:rPr lang="en-US" altLang="ko-KR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.</a:t>
            </a:r>
            <a:r>
              <a:rPr lang="zh-CN" altLang="en-US"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 </a:t>
            </a:r>
            <a:r>
              <a:rPr sz="115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宋体"/>
              </a:rPr>
              <a:t>～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49" name="object 5">
            <a:extLst>
              <a:ext uri="{FF2B5EF4-FFF2-40B4-BE49-F238E27FC236}">
                <a16:creationId xmlns:a16="http://schemas.microsoft.com/office/drawing/2014/main" id="{ECA57C5E-4FA7-4F19-8F8A-7D1C2F2C1FA1}"/>
              </a:ext>
            </a:extLst>
          </p:cNvPr>
          <p:cNvSpPr txBox="1"/>
          <p:nvPr/>
        </p:nvSpPr>
        <p:spPr>
          <a:xfrm>
            <a:off x="824970" y="2123360"/>
            <a:ext cx="3161665" cy="2660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650" spc="-5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정서적 디자인</a:t>
            </a:r>
            <a:endParaRPr sz="1150" dirty="0">
              <a:latin typeface="Malgun Gothic" panose="020B0503020000020004" pitchFamily="34" charset="-127"/>
              <a:ea typeface="Malgun Gothic" panose="020B0503020000020004" pitchFamily="34" charset="-127"/>
              <a:cs typeface="宋体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3E24546-DD11-479F-9577-3F86070D6E08}"/>
              </a:ext>
            </a:extLst>
          </p:cNvPr>
          <p:cNvSpPr txBox="1"/>
          <p:nvPr/>
        </p:nvSpPr>
        <p:spPr>
          <a:xfrm>
            <a:off x="6754282" y="1427603"/>
            <a:ext cx="3216137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400" b="1" spc="30" dirty="0">
                <a:solidFill>
                  <a:srgbClr val="0000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icrosoft YaHei UI"/>
              </a:rPr>
              <a:t>빈 화면의 디폴트 이미지 </a:t>
            </a:r>
            <a:r>
              <a:rPr lang="en-US" altLang="ko-KR" sz="1400" b="1" dirty="0">
                <a:solidFill>
                  <a:srgbClr val="0000FF"/>
                </a:solidFill>
              </a:rPr>
              <a:t>150</a:t>
            </a:r>
            <a:r>
              <a:rPr lang="ko-KR" altLang="en-US" sz="1400" b="1" dirty="0">
                <a:solidFill>
                  <a:srgbClr val="0000FF"/>
                </a:solidFill>
              </a:rPr>
              <a:t>＊</a:t>
            </a:r>
            <a:r>
              <a:rPr lang="en-US" altLang="ko-KR" sz="1400" b="1" dirty="0">
                <a:solidFill>
                  <a:srgbClr val="0000FF"/>
                </a:solidFill>
              </a:rPr>
              <a:t>150PX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Words>4640</Words>
  <Application>Microsoft Office PowerPoint</Application>
  <PresentationFormat>사용자 지정</PresentationFormat>
  <Paragraphs>977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等线</vt:lpstr>
      <vt:lpstr>Microsoft JhengHei UI Light</vt:lpstr>
      <vt:lpstr>Microsoft YaHei UI</vt:lpstr>
      <vt:lpstr>宋体</vt:lpstr>
      <vt:lpstr>华文琥珀</vt:lpstr>
      <vt:lpstr>Arial</vt:lpstr>
      <vt:lpstr>Calibri</vt:lpstr>
      <vt:lpstr>Times New Roman</vt:lpstr>
      <vt:lpstr>맑은 고딕</vt:lpstr>
      <vt:lpstr>맑은 고딕</vt:lpstr>
      <vt:lpstr>Office Theme</vt:lpstr>
      <vt:lpstr>UI디자인 가이드라인 적용버전:160APP V6.0.9버전</vt:lpstr>
      <vt:lpstr>머리말 INTRODUCTION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UI设计规范 适用160APP V6.0.9版本</dc:title>
  <dc:creator>강동일님/New Healthcare추진팀</dc:creator>
  <cp:lastModifiedBy>hnjnchae@gmail.com</cp:lastModifiedBy>
  <cp:revision>97</cp:revision>
  <dcterms:created xsi:type="dcterms:W3CDTF">2019-09-23T09:44:50Z</dcterms:created>
  <dcterms:modified xsi:type="dcterms:W3CDTF">2019-10-02T04:32:11Z</dcterms:modified>
</cp:coreProperties>
</file>