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0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1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7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9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2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7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7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6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9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AB29-CEAC-469A-B164-3E87C7E2DF8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8E0A-B5ED-4A28-A321-1C45CB75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6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20028"/>
              </p:ext>
            </p:extLst>
          </p:nvPr>
        </p:nvGraphicFramePr>
        <p:xfrm>
          <a:off x="263432" y="429519"/>
          <a:ext cx="11491884" cy="631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2953">
                  <a:extLst>
                    <a:ext uri="{9D8B030D-6E8A-4147-A177-3AD203B41FA5}">
                      <a16:colId xmlns:a16="http://schemas.microsoft.com/office/drawing/2014/main" val="1310439279"/>
                    </a:ext>
                  </a:extLst>
                </a:gridCol>
                <a:gridCol w="3302977">
                  <a:extLst>
                    <a:ext uri="{9D8B030D-6E8A-4147-A177-3AD203B41FA5}">
                      <a16:colId xmlns:a16="http://schemas.microsoft.com/office/drawing/2014/main" val="3083441291"/>
                    </a:ext>
                  </a:extLst>
                </a:gridCol>
                <a:gridCol w="3302977">
                  <a:extLst>
                    <a:ext uri="{9D8B030D-6E8A-4147-A177-3AD203B41FA5}">
                      <a16:colId xmlns:a16="http://schemas.microsoft.com/office/drawing/2014/main" val="3548439415"/>
                    </a:ext>
                  </a:extLst>
                </a:gridCol>
                <a:gridCol w="3302977">
                  <a:extLst>
                    <a:ext uri="{9D8B030D-6E8A-4147-A177-3AD203B41FA5}">
                      <a16:colId xmlns:a16="http://schemas.microsoft.com/office/drawing/2014/main" val="414431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문자 상담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전화 상담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화상 상담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5847"/>
                  </a:ext>
                </a:extLst>
              </a:tr>
              <a:tr h="237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모듈선택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의사 중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택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의사 중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택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의사 중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택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272301"/>
                  </a:ext>
                </a:extLst>
              </a:tr>
              <a:tr h="160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검색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진료과를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통한 의료진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직접 선택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진료과를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통한 의료진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직접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진료과를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통한 의료진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직접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74943"/>
                  </a:ext>
                </a:extLst>
              </a:tr>
              <a:tr h="233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상세 화면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문자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화상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문자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화상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문자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화상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51627"/>
                  </a:ext>
                </a:extLst>
              </a:tr>
              <a:tr h="8772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정보 입력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질문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특수문자 제외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전화상담 시간 예약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요청자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성명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연락처 확인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지정 시간 전에 연락 가능 여부 체크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금액 확인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의사가 연락할 전화번호 재 확인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화상상담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시간 예약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요청자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성명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연락처 확인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화상 상담 서비스 설명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금액 확인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의사가 연락할 전화번호 재 확인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11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결제 방식 선택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지불금액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사용가능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쿠폰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지불금액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결제 방식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파티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지불금액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사용가능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쿠폰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지불금액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결제 방식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파티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지불금액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사용가능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쿠폰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지불금액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결제 방식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파티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84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결제 완료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결제 완료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공식 계정으로 결제 완료 메시지 수신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상담 리스트 확인 가능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결제 완료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전화 상담에 필요한 정보 입력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주문 상세 정보 확인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결제 완료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화상 상담에 필요한 정보 입력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주문 상세 정보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04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답변 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알람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환자 공식계정으로 푸시 및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SMS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수신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공식 계정으로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팔로우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된 상태에서 공식계정으로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푸시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가능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팔로우하지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않으면 앱만 푸시 전달 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분전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알림창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의사 상담 내용 확인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추가 질문 가능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설정에 따름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일반 상담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(24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시간 내 한 질문에 대해 무제한 질문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상담 제한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몇원에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몇건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 상담 가능 제한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추가 서비스 패키지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:(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상담 서비스 완료 후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추가로 부가되는 서비스</a:t>
                      </a:r>
                      <a:endParaRPr lang="zh-CN" altLang="en-US" sz="10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전화상담은 플랫폼에서 양측으로 전화를 거는 것으로 확인됨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상담 실패 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의사가 응답이 없는 경우 기타 의료진에게 이전할 것인지 선택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 상담 실패 시 실패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SMS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수신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번 부재 시 환자가 약속 어긴 것으로 정의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번 부재 전까지는 환자가 앱에서 의료진에게 즉시 연결 가능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92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질문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추가 질문 설정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사용자는 추가 질문 설정을 어디서 확인할 수 있는지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??</a:t>
                      </a: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의사 미 응답 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응답이 없는 기간 기준은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이전을 안 할 경우 프로세스는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26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1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와이드스크린</PresentationFormat>
  <Paragraphs>69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等线</vt:lpstr>
      <vt:lpstr>Arial</vt:lpstr>
      <vt:lpstr>맑은 고딕</vt:lpstr>
      <vt:lpstr>Office 테마</vt:lpstr>
      <vt:lpstr>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부록</dc:title>
  <dc:creator>hnjnchae@gmail.com</dc:creator>
  <cp:lastModifiedBy>hnjnchae@gmail.com</cp:lastModifiedBy>
  <cp:revision>2</cp:revision>
  <dcterms:created xsi:type="dcterms:W3CDTF">2019-10-02T03:47:36Z</dcterms:created>
  <dcterms:modified xsi:type="dcterms:W3CDTF">2019-10-02T03:47:53Z</dcterms:modified>
</cp:coreProperties>
</file>