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329" r:id="rId3"/>
    <p:sldId id="302" r:id="rId4"/>
    <p:sldId id="322" r:id="rId5"/>
    <p:sldId id="351" r:id="rId6"/>
    <p:sldId id="353" r:id="rId7"/>
    <p:sldId id="354" r:id="rId8"/>
    <p:sldId id="356" r:id="rId9"/>
    <p:sldId id="355" r:id="rId10"/>
    <p:sldId id="366" r:id="rId11"/>
    <p:sldId id="352" r:id="rId12"/>
    <p:sldId id="357" r:id="rId13"/>
    <p:sldId id="358" r:id="rId14"/>
    <p:sldId id="360" r:id="rId15"/>
    <p:sldId id="359" r:id="rId16"/>
    <p:sldId id="361" r:id="rId17"/>
    <p:sldId id="332" r:id="rId18"/>
    <p:sldId id="310" r:id="rId19"/>
    <p:sldId id="364" r:id="rId20"/>
    <p:sldId id="365" r:id="rId21"/>
    <p:sldId id="334" r:id="rId22"/>
    <p:sldId id="300" r:id="rId23"/>
    <p:sldId id="346" r:id="rId24"/>
    <p:sldId id="338" r:id="rId25"/>
  </p:sldIdLst>
  <p:sldSz cx="9144000" cy="5143500" type="screen16x9"/>
  <p:notesSz cx="6858000" cy="9144000"/>
  <p:custDataLst>
    <p:tags r:id="rId28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9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436" userDrawn="1">
          <p15:clr>
            <a:srgbClr val="A4A3A4"/>
          </p15:clr>
        </p15:guide>
        <p15:guide id="4" pos="90" userDrawn="1">
          <p15:clr>
            <a:srgbClr val="A4A3A4"/>
          </p15:clr>
        </p15:guide>
        <p15:guide id="6" orient="horz" pos="2663" userDrawn="1">
          <p15:clr>
            <a:srgbClr val="A4A3A4"/>
          </p15:clr>
        </p15:guide>
        <p15:guide id="7" pos="5670" userDrawn="1">
          <p15:clr>
            <a:srgbClr val="A4A3A4"/>
          </p15:clr>
        </p15:guide>
        <p15:guide id="8" orient="horz" pos="1189" userDrawn="1">
          <p15:clr>
            <a:srgbClr val="A4A3A4"/>
          </p15:clr>
        </p15:guide>
        <p15:guide id="9" orient="horz" pos="2641" userDrawn="1">
          <p15:clr>
            <a:srgbClr val="A4A3A4"/>
          </p15:clr>
        </p15:guide>
        <p15:guide id="10" orient="horz" pos="1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834"/>
    <a:srgbClr val="F2F2F2"/>
    <a:srgbClr val="FA676B"/>
    <a:srgbClr val="42A66B"/>
    <a:srgbClr val="CBCBCB"/>
    <a:srgbClr val="1D3E6B"/>
    <a:srgbClr val="3B2213"/>
    <a:srgbClr val="FEDA5B"/>
    <a:srgbClr val="FEE600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1" autoAdjust="0"/>
    <p:restoredTop sz="94434" autoAdjust="0"/>
  </p:normalViewPr>
  <p:slideViewPr>
    <p:cSldViewPr snapToGrid="0" showGuides="1">
      <p:cViewPr varScale="1">
        <p:scale>
          <a:sx n="93" d="100"/>
          <a:sy n="93" d="100"/>
        </p:scale>
        <p:origin x="774" y="78"/>
      </p:cViewPr>
      <p:guideLst>
        <p:guide orient="horz" pos="2119"/>
        <p:guide pos="2880"/>
        <p:guide orient="horz" pos="2436"/>
        <p:guide pos="90"/>
        <p:guide orient="horz" pos="2663"/>
        <p:guide pos="5670"/>
        <p:guide orient="horz" pos="1189"/>
        <p:guide orient="horz" pos="2641"/>
        <p:guide orient="horz" pos="1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17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8885A-1B81-4E7F-B793-12A31F916A32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0C853-DC6C-4924-B1F2-08CE44BD3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912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7FC2F-FDF9-4A3A-8E00-C9FCC9B036D8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6C439-5B31-42A4-9D65-F2D199E88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3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744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依旧旨在让损失函数 </a:t>
            </a:r>
            <a:r>
              <a:rPr lang="en-US" altLang="zh-CN" dirty="0"/>
              <a:t>E</a:t>
            </a:r>
            <a:r>
              <a:rPr lang="zh-CN" altLang="en-US" dirty="0"/>
              <a:t>（</a:t>
            </a:r>
            <a:r>
              <a:rPr lang="en-US" altLang="zh-CN" dirty="0"/>
              <a:t>X</a:t>
            </a:r>
            <a:r>
              <a:rPr lang="zh-CN" altLang="en-US" dirty="0"/>
              <a:t>）最小，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863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77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298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23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883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61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848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095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8185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38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4869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1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073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1601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B3851-BA4D-496F-886E-7C5A04C2849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2747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063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708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Image  completion </a:t>
            </a:r>
            <a:r>
              <a:rPr lang="zh-CN" altLang="en-US" dirty="0"/>
              <a:t>主要的功能是利用已知的图像信息，填充未知的区域像素，已有的办法涉例如偏微分方程，采样，梯度光滑等技术，可以较好的回复未知区域的颜色，保持在纹理上的一致性。但是不能很好的保持显著的结构（例如栅栏、楼梯、窗户等等）。本文就是为了解决这个问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827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631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一些数据结构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676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我们首先在未知区域对曲线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进行稀疏采样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Ω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生成一组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锚定点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{pi}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。如图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）所示，合成面片的中心位于这些锚定点处，这些锚定点形成单链或一维图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G={V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E}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是对应于锚定点的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节点集，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是连接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上相邻节点的所有边的集。采样间隔通常是面片大小的一半，以确保足够的重叠。外部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Ω,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样本集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P={P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包含中心位于沿着曲线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的窄带（通常为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1-5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像素宽）内的所有面片，如图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）所示。通常，样本大小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为数百或数千。因此，我们把结构传播看作图标记问题。对于每个锚定位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PI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，我们找到一个标签席∈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N}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对应于其中一个样本面片。我们从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中选择样本补丁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xi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），并将其粘贴在点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pi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处，如图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）所示。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486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EI </a:t>
            </a:r>
            <a:r>
              <a:rPr lang="zh-CN" altLang="en-US" dirty="0"/>
              <a:t>和 </a:t>
            </a:r>
            <a:r>
              <a:rPr lang="en-US" altLang="zh-CN" dirty="0"/>
              <a:t>E2 </a:t>
            </a:r>
            <a:r>
              <a:rPr lang="zh-CN" altLang="en-US" dirty="0"/>
              <a:t>使用了</a:t>
            </a:r>
            <a:r>
              <a:rPr lang="en-US" altLang="zh-CN" dirty="0" err="1"/>
              <a:t>opencv</a:t>
            </a:r>
            <a:r>
              <a:rPr lang="en-US" altLang="zh-CN" dirty="0"/>
              <a:t> </a:t>
            </a:r>
            <a:r>
              <a:rPr lang="zh-CN" altLang="en-US" dirty="0"/>
              <a:t>中</a:t>
            </a:r>
            <a:r>
              <a:rPr lang="en-US" altLang="zh-CN" dirty="0" err="1"/>
              <a:t>matchTemplate</a:t>
            </a:r>
            <a:r>
              <a:rPr lang="zh-CN" altLang="en-US" dirty="0"/>
              <a:t>（）选择归一化方差方法（完全匹配返回结果为</a:t>
            </a:r>
            <a:r>
              <a:rPr lang="en-US" altLang="zh-CN" dirty="0"/>
              <a:t>0</a:t>
            </a:r>
            <a:r>
              <a:rPr lang="zh-CN" altLang="en-US" dirty="0"/>
              <a:t>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187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较为简单的情况是 只有一条曲线 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715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836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A8EC-1E49-424C-BCFA-572FFAE717EA}" type="datetime1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718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1135-D26A-4F8E-9CC5-4D04C5CB626D}" type="datetime1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393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0BCF-A029-48C8-8958-0A70B38BB1DC}" type="datetime1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844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1568-A7D1-4636-BB09-7CF4AFFADB82}" type="datetime1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150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55BC-2BD3-49CF-BEF5-18391091E8B5}" type="datetime1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766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>
            <a:extLst>
              <a:ext uri="{FF2B5EF4-FFF2-40B4-BE49-F238E27FC236}">
                <a16:creationId xmlns:a16="http://schemas.microsoft.com/office/drawing/2014/main" id="{06D2E944-F1EB-4F8A-AD7A-85305AFF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0CF846D-3858-4EA2-88C8-4FEF958641E5}"/>
              </a:ext>
            </a:extLst>
          </p:cNvPr>
          <p:cNvGrpSpPr/>
          <p:nvPr userDrawn="1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1" name="íṡḷîḍê">
              <a:extLst>
                <a:ext uri="{FF2B5EF4-FFF2-40B4-BE49-F238E27FC236}">
                  <a16:creationId xmlns:a16="http://schemas.microsoft.com/office/drawing/2014/main" id="{C39ED63D-FD45-4A1B-AE24-2564605D72AC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" name="íŝḻiḍè">
              <a:extLst>
                <a:ext uri="{FF2B5EF4-FFF2-40B4-BE49-F238E27FC236}">
                  <a16:creationId xmlns:a16="http://schemas.microsoft.com/office/drawing/2014/main" id="{698D11D8-C0D7-47B7-9A5D-FA54DDF7FD77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îS1iďê">
              <a:extLst>
                <a:ext uri="{FF2B5EF4-FFF2-40B4-BE49-F238E27FC236}">
                  <a16:creationId xmlns:a16="http://schemas.microsoft.com/office/drawing/2014/main" id="{FB16437F-395D-429A-88A4-2F25C8CEA8E3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i$ḷíḓe">
              <a:extLst>
                <a:ext uri="{FF2B5EF4-FFF2-40B4-BE49-F238E27FC236}">
                  <a16:creationId xmlns:a16="http://schemas.microsoft.com/office/drawing/2014/main" id="{426A301C-2CA7-4502-80B8-D7FEFA2B4D9E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îş1íḍé">
              <a:extLst>
                <a:ext uri="{FF2B5EF4-FFF2-40B4-BE49-F238E27FC236}">
                  <a16:creationId xmlns:a16="http://schemas.microsoft.com/office/drawing/2014/main" id="{FD4BBB9F-4436-453F-95C0-5E3100F9E665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išḻïde">
              <a:extLst>
                <a:ext uri="{FF2B5EF4-FFF2-40B4-BE49-F238E27FC236}">
                  <a16:creationId xmlns:a16="http://schemas.microsoft.com/office/drawing/2014/main" id="{F1860DD9-4B41-447B-BA9E-660E6938F338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ís1ïḓè">
              <a:extLst>
                <a:ext uri="{FF2B5EF4-FFF2-40B4-BE49-F238E27FC236}">
                  <a16:creationId xmlns:a16="http://schemas.microsoft.com/office/drawing/2014/main" id="{9F946271-4CA3-4472-ACC0-B8CD80B76E74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ïṩlïďê">
              <a:extLst>
                <a:ext uri="{FF2B5EF4-FFF2-40B4-BE49-F238E27FC236}">
                  <a16:creationId xmlns:a16="http://schemas.microsoft.com/office/drawing/2014/main" id="{C964D40F-5907-4024-897F-D7572ACB4413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íSliḋê">
              <a:extLst>
                <a:ext uri="{FF2B5EF4-FFF2-40B4-BE49-F238E27FC236}">
                  <a16:creationId xmlns:a16="http://schemas.microsoft.com/office/drawing/2014/main" id="{055B3BC3-1E79-4D74-90A9-693D41142DC2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sļîdè">
              <a:extLst>
                <a:ext uri="{FF2B5EF4-FFF2-40B4-BE49-F238E27FC236}">
                  <a16:creationId xmlns:a16="http://schemas.microsoft.com/office/drawing/2014/main" id="{7BC03D1D-BAC2-4800-8D7A-9D860D4FDF6E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îSlíḋé">
              <a:extLst>
                <a:ext uri="{FF2B5EF4-FFF2-40B4-BE49-F238E27FC236}">
                  <a16:creationId xmlns:a16="http://schemas.microsoft.com/office/drawing/2014/main" id="{6DD09F45-8FAD-44C3-B9A7-8234E5BC977B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íŝ1ïḓê">
              <a:extLst>
                <a:ext uri="{FF2B5EF4-FFF2-40B4-BE49-F238E27FC236}">
                  <a16:creationId xmlns:a16="http://schemas.microsoft.com/office/drawing/2014/main" id="{7283B66C-D810-4092-9369-2E441201EF6D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ï$ľíḑè">
              <a:extLst>
                <a:ext uri="{FF2B5EF4-FFF2-40B4-BE49-F238E27FC236}">
                  <a16:creationId xmlns:a16="http://schemas.microsoft.com/office/drawing/2014/main" id="{B8B1D0DE-FDC6-4F74-958D-8B419F26D72E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ïṧ1íḓè">
              <a:extLst>
                <a:ext uri="{FF2B5EF4-FFF2-40B4-BE49-F238E27FC236}">
                  <a16:creationId xmlns:a16="http://schemas.microsoft.com/office/drawing/2014/main" id="{C21EECE4-AE5E-4A88-AABC-393EFA879EC8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işļïḑê">
              <a:extLst>
                <a:ext uri="{FF2B5EF4-FFF2-40B4-BE49-F238E27FC236}">
                  <a16:creationId xmlns:a16="http://schemas.microsoft.com/office/drawing/2014/main" id="{6E1A4E8B-56D3-49CD-B687-49377DD23B06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îŝ1îdé">
              <a:extLst>
                <a:ext uri="{FF2B5EF4-FFF2-40B4-BE49-F238E27FC236}">
                  <a16:creationId xmlns:a16="http://schemas.microsoft.com/office/drawing/2014/main" id="{029CDCB0-0C35-4439-BB98-F3982F6611A0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iṩlîḍe">
              <a:extLst>
                <a:ext uri="{FF2B5EF4-FFF2-40B4-BE49-F238E27FC236}">
                  <a16:creationId xmlns:a16="http://schemas.microsoft.com/office/drawing/2014/main" id="{0A9BAABD-B0B8-46AC-9C96-A80AB6BDEE4A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ïṣlíḋe">
              <a:extLst>
                <a:ext uri="{FF2B5EF4-FFF2-40B4-BE49-F238E27FC236}">
                  <a16:creationId xmlns:a16="http://schemas.microsoft.com/office/drawing/2014/main" id="{B95D3E19-AD97-43A6-975B-FA416E0634A1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ísļiďè">
              <a:extLst>
                <a:ext uri="{FF2B5EF4-FFF2-40B4-BE49-F238E27FC236}">
                  <a16:creationId xmlns:a16="http://schemas.microsoft.com/office/drawing/2014/main" id="{3D3BA2D5-FCFA-46FC-A27E-0CB2F79E58E7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ṡlïde">
              <a:extLst>
                <a:ext uri="{FF2B5EF4-FFF2-40B4-BE49-F238E27FC236}">
                  <a16:creationId xmlns:a16="http://schemas.microsoft.com/office/drawing/2014/main" id="{A661788A-CF7E-44A9-8E2F-665D6EFC14A0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iṩlide">
              <a:extLst>
                <a:ext uri="{FF2B5EF4-FFF2-40B4-BE49-F238E27FC236}">
                  <a16:creationId xmlns:a16="http://schemas.microsoft.com/office/drawing/2014/main" id="{FC756534-09D1-46A3-B04E-E38D7881B68B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îs1ïde">
              <a:extLst>
                <a:ext uri="{FF2B5EF4-FFF2-40B4-BE49-F238E27FC236}">
                  <a16:creationId xmlns:a16="http://schemas.microsoft.com/office/drawing/2014/main" id="{D9384C91-284C-44CB-86A8-B0EE371F3E19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i$ľïḑe">
              <a:extLst>
                <a:ext uri="{FF2B5EF4-FFF2-40B4-BE49-F238E27FC236}">
                  <a16:creationId xmlns:a16="http://schemas.microsoft.com/office/drawing/2014/main" id="{5620022D-CD0F-4F5F-B53B-A98FEE6FCC66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iŝļíḍè">
              <a:extLst>
                <a:ext uri="{FF2B5EF4-FFF2-40B4-BE49-F238E27FC236}">
                  <a16:creationId xmlns:a16="http://schemas.microsoft.com/office/drawing/2014/main" id="{B8770E7F-FFA5-4F19-A00F-31FA9E2C4FF4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íṩḻîḋê">
              <a:extLst>
                <a:ext uri="{FF2B5EF4-FFF2-40B4-BE49-F238E27FC236}">
                  <a16:creationId xmlns:a16="http://schemas.microsoft.com/office/drawing/2014/main" id="{7449D368-FFC6-409D-8C54-9CACA6DF7971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íṡľiḑê">
              <a:extLst>
                <a:ext uri="{FF2B5EF4-FFF2-40B4-BE49-F238E27FC236}">
                  <a16:creationId xmlns:a16="http://schemas.microsoft.com/office/drawing/2014/main" id="{F1A81E41-4E5E-4F59-A848-8B7C1B6C47B7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iṥļiḓe">
              <a:extLst>
                <a:ext uri="{FF2B5EF4-FFF2-40B4-BE49-F238E27FC236}">
                  <a16:creationId xmlns:a16="http://schemas.microsoft.com/office/drawing/2014/main" id="{016F9212-10A5-488A-9B66-CE03B13072F1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iŝ1îḋé">
              <a:extLst>
                <a:ext uri="{FF2B5EF4-FFF2-40B4-BE49-F238E27FC236}">
                  <a16:creationId xmlns:a16="http://schemas.microsoft.com/office/drawing/2014/main" id="{6A6467D2-E204-4AF1-A6E0-E8A5E8C19664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ṩḷiḓè">
              <a:extLst>
                <a:ext uri="{FF2B5EF4-FFF2-40B4-BE49-F238E27FC236}">
                  <a16:creationId xmlns:a16="http://schemas.microsoft.com/office/drawing/2014/main" id="{97F069C3-B72A-47C9-BD32-AAFF19209F70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îṥ1ïďé">
              <a:extLst>
                <a:ext uri="{FF2B5EF4-FFF2-40B4-BE49-F238E27FC236}">
                  <a16:creationId xmlns:a16="http://schemas.microsoft.com/office/drawing/2014/main" id="{F59BC24D-C587-40FE-9933-B3E336F24B97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iSḷiḍé">
              <a:extLst>
                <a:ext uri="{FF2B5EF4-FFF2-40B4-BE49-F238E27FC236}">
                  <a16:creationId xmlns:a16="http://schemas.microsoft.com/office/drawing/2014/main" id="{C512B36A-3FAD-4E58-B996-FA8D90773003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îşļíďê">
              <a:extLst>
                <a:ext uri="{FF2B5EF4-FFF2-40B4-BE49-F238E27FC236}">
                  <a16:creationId xmlns:a16="http://schemas.microsoft.com/office/drawing/2014/main" id="{39D5C69B-FB05-45C6-A02D-A6A8ACE2846B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îš1íḍê">
              <a:extLst>
                <a:ext uri="{FF2B5EF4-FFF2-40B4-BE49-F238E27FC236}">
                  <a16:creationId xmlns:a16="http://schemas.microsoft.com/office/drawing/2014/main" id="{4FEE6CC4-4616-4587-A760-AFCFE2A70A03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íŝliḓê">
              <a:extLst>
                <a:ext uri="{FF2B5EF4-FFF2-40B4-BE49-F238E27FC236}">
                  <a16:creationId xmlns:a16="http://schemas.microsoft.com/office/drawing/2014/main" id="{F1543413-7588-49C5-8DC8-1CA5E7573A71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ṡļiḍe">
              <a:extLst>
                <a:ext uri="{FF2B5EF4-FFF2-40B4-BE49-F238E27FC236}">
                  <a16:creationId xmlns:a16="http://schemas.microsoft.com/office/drawing/2014/main" id="{93B8A389-5274-49D8-BC6E-2A794C914B47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ï$ļïdé">
              <a:extLst>
                <a:ext uri="{FF2B5EF4-FFF2-40B4-BE49-F238E27FC236}">
                  <a16:creationId xmlns:a16="http://schemas.microsoft.com/office/drawing/2014/main" id="{617B38E3-9FF7-48B1-A036-2194FE31ED30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íšlíḓe">
              <a:extLst>
                <a:ext uri="{FF2B5EF4-FFF2-40B4-BE49-F238E27FC236}">
                  <a16:creationId xmlns:a16="http://schemas.microsoft.com/office/drawing/2014/main" id="{4DA69233-4703-46E7-BD77-00911A1E7949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ïṣļïḍê">
              <a:extLst>
                <a:ext uri="{FF2B5EF4-FFF2-40B4-BE49-F238E27FC236}">
                  <a16:creationId xmlns:a16="http://schemas.microsoft.com/office/drawing/2014/main" id="{A6E8A355-6B4D-46E5-ABF6-80AFF74A83C6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ís1íḍe">
              <a:extLst>
                <a:ext uri="{FF2B5EF4-FFF2-40B4-BE49-F238E27FC236}">
                  <a16:creationId xmlns:a16="http://schemas.microsoft.com/office/drawing/2014/main" id="{055EA0FB-5030-4C8A-86D3-4574820AB491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íşlïḋe">
              <a:extLst>
                <a:ext uri="{FF2B5EF4-FFF2-40B4-BE49-F238E27FC236}">
                  <a16:creationId xmlns:a16="http://schemas.microsoft.com/office/drawing/2014/main" id="{459EB9C8-6491-4DD0-95BB-038AFA7672BB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iŝļîḍé">
              <a:extLst>
                <a:ext uri="{FF2B5EF4-FFF2-40B4-BE49-F238E27FC236}">
                  <a16:creationId xmlns:a16="http://schemas.microsoft.com/office/drawing/2014/main" id="{6D3BF9D1-B462-46CD-8739-E2383151C14E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íṧḷídé">
              <a:extLst>
                <a:ext uri="{FF2B5EF4-FFF2-40B4-BE49-F238E27FC236}">
                  <a16:creationId xmlns:a16="http://schemas.microsoft.com/office/drawing/2014/main" id="{1026B93F-4EA8-42AF-8183-6911E85C8212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îSḻiḋe">
              <a:extLst>
                <a:ext uri="{FF2B5EF4-FFF2-40B4-BE49-F238E27FC236}">
                  <a16:creationId xmlns:a16="http://schemas.microsoft.com/office/drawing/2014/main" id="{8FD6AAFD-0E8D-4811-953E-DBF2B2184842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í$ḻîḓè">
              <a:extLst>
                <a:ext uri="{FF2B5EF4-FFF2-40B4-BE49-F238E27FC236}">
                  <a16:creationId xmlns:a16="http://schemas.microsoft.com/office/drawing/2014/main" id="{0D21EFCE-F3A8-4954-9D96-41748674CFD0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ïŝḷíḍe">
              <a:extLst>
                <a:ext uri="{FF2B5EF4-FFF2-40B4-BE49-F238E27FC236}">
                  <a16:creationId xmlns:a16="http://schemas.microsoft.com/office/drawing/2014/main" id="{527C8F9F-A166-4757-AD59-5AD6C1FC4447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íṩļiḋe">
              <a:extLst>
                <a:ext uri="{FF2B5EF4-FFF2-40B4-BE49-F238E27FC236}">
                  <a16:creationId xmlns:a16="http://schemas.microsoft.com/office/drawing/2014/main" id="{C4D38826-A299-4F69-8F0B-7D3ED1FE2119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îṡlïḍé">
              <a:extLst>
                <a:ext uri="{FF2B5EF4-FFF2-40B4-BE49-F238E27FC236}">
                  <a16:creationId xmlns:a16="http://schemas.microsoft.com/office/drawing/2014/main" id="{3EAF79B4-9C1A-450B-B18D-46C0EF162BFE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iS1îḓè">
              <a:extLst>
                <a:ext uri="{FF2B5EF4-FFF2-40B4-BE49-F238E27FC236}">
                  <a16:creationId xmlns:a16="http://schemas.microsoft.com/office/drawing/2014/main" id="{D00F66BD-1532-4B65-8FF9-93CB58A5D06C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íṡḷiḑê">
              <a:extLst>
                <a:ext uri="{FF2B5EF4-FFF2-40B4-BE49-F238E27FC236}">
                  <a16:creationId xmlns:a16="http://schemas.microsoft.com/office/drawing/2014/main" id="{E99299AB-16EE-4CD0-ABB0-A31A624D6F95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8" name="iṩ1íḓê">
              <a:extLst>
                <a:ext uri="{FF2B5EF4-FFF2-40B4-BE49-F238E27FC236}">
                  <a16:creationId xmlns:a16="http://schemas.microsoft.com/office/drawing/2014/main" id="{40F059C7-7AD4-45E4-A45B-97F0C10AC84A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9" name="ïşľïďé">
              <a:extLst>
                <a:ext uri="{FF2B5EF4-FFF2-40B4-BE49-F238E27FC236}">
                  <a16:creationId xmlns:a16="http://schemas.microsoft.com/office/drawing/2014/main" id="{34979EEE-9271-4A50-9587-C503F0431120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0" name="ïśḷïḍê">
              <a:extLst>
                <a:ext uri="{FF2B5EF4-FFF2-40B4-BE49-F238E27FC236}">
                  <a16:creationId xmlns:a16="http://schemas.microsoft.com/office/drawing/2014/main" id="{66D725C5-BF65-4DAD-AECC-31154DCC9A21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1" name="ïṡḷíḑé">
              <a:extLst>
                <a:ext uri="{FF2B5EF4-FFF2-40B4-BE49-F238E27FC236}">
                  <a16:creationId xmlns:a16="http://schemas.microsoft.com/office/drawing/2014/main" id="{FE66709B-BA6E-4586-84F5-27CF8500ABE7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2" name="iśḻíde">
              <a:extLst>
                <a:ext uri="{FF2B5EF4-FFF2-40B4-BE49-F238E27FC236}">
                  <a16:creationId xmlns:a16="http://schemas.microsoft.com/office/drawing/2014/main" id="{8546E402-E20D-41BF-A125-447EE0C4D2C6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3" name="í$ḻîdê">
              <a:extLst>
                <a:ext uri="{FF2B5EF4-FFF2-40B4-BE49-F238E27FC236}">
                  <a16:creationId xmlns:a16="http://schemas.microsoft.com/office/drawing/2014/main" id="{F70E6A58-E059-4FE7-B866-5F754BEB6D72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4" name="iṩḷídé">
              <a:extLst>
                <a:ext uri="{FF2B5EF4-FFF2-40B4-BE49-F238E27FC236}">
                  <a16:creationId xmlns:a16="http://schemas.microsoft.com/office/drawing/2014/main" id="{8CB4FE16-E849-44D6-9230-ABE03DB6B20B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5" name="iślíḓè">
              <a:extLst>
                <a:ext uri="{FF2B5EF4-FFF2-40B4-BE49-F238E27FC236}">
                  <a16:creationId xmlns:a16="http://schemas.microsoft.com/office/drawing/2014/main" id="{2F6D86E8-0DD1-44B3-9CD6-6668516EAD56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6" name="îṥ1ïḋe">
              <a:extLst>
                <a:ext uri="{FF2B5EF4-FFF2-40B4-BE49-F238E27FC236}">
                  <a16:creationId xmlns:a16="http://schemas.microsoft.com/office/drawing/2014/main" id="{64F7FA79-C038-4BAC-8DF5-945C3C12D91A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7" name="iṧḷídè">
              <a:extLst>
                <a:ext uri="{FF2B5EF4-FFF2-40B4-BE49-F238E27FC236}">
                  <a16:creationId xmlns:a16="http://schemas.microsoft.com/office/drawing/2014/main" id="{BAD8B380-DE2C-46EB-9549-3123D2EC03F2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8" name="ïṩḷíḍé">
              <a:extLst>
                <a:ext uri="{FF2B5EF4-FFF2-40B4-BE49-F238E27FC236}">
                  <a16:creationId xmlns:a16="http://schemas.microsoft.com/office/drawing/2014/main" id="{15A1DB5C-ED78-43CF-B349-875E88354D36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9" name="ï$liḓê">
              <a:extLst>
                <a:ext uri="{FF2B5EF4-FFF2-40B4-BE49-F238E27FC236}">
                  <a16:creationId xmlns:a16="http://schemas.microsoft.com/office/drawing/2014/main" id="{C9E4F15F-2C0D-4989-B0ED-9444FA130B53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0" name="iṩlidè">
              <a:extLst>
                <a:ext uri="{FF2B5EF4-FFF2-40B4-BE49-F238E27FC236}">
                  <a16:creationId xmlns:a16="http://schemas.microsoft.com/office/drawing/2014/main" id="{CCFE3F8F-1F28-43A9-8EF7-0FB855738A3C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" name="íṧļîḓé">
              <a:extLst>
                <a:ext uri="{FF2B5EF4-FFF2-40B4-BE49-F238E27FC236}">
                  <a16:creationId xmlns:a16="http://schemas.microsoft.com/office/drawing/2014/main" id="{0F524FE5-C68E-4DC5-BA11-69FDAB3BC930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2" name="iṩḻîḑè">
              <a:extLst>
                <a:ext uri="{FF2B5EF4-FFF2-40B4-BE49-F238E27FC236}">
                  <a16:creationId xmlns:a16="http://schemas.microsoft.com/office/drawing/2014/main" id="{9C221F4E-BE26-451E-8E09-B138E608BEBA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3" name="ïṣľíḑé">
              <a:extLst>
                <a:ext uri="{FF2B5EF4-FFF2-40B4-BE49-F238E27FC236}">
                  <a16:creationId xmlns:a16="http://schemas.microsoft.com/office/drawing/2014/main" id="{5E224FC8-17FC-4685-9D5C-4903011368EC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4" name="îşḻîḑè">
              <a:extLst>
                <a:ext uri="{FF2B5EF4-FFF2-40B4-BE49-F238E27FC236}">
                  <a16:creationId xmlns:a16="http://schemas.microsoft.com/office/drawing/2014/main" id="{D59B0977-B590-423D-B003-7A37D7D5072F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5" name="iṣḷiḓê">
              <a:extLst>
                <a:ext uri="{FF2B5EF4-FFF2-40B4-BE49-F238E27FC236}">
                  <a16:creationId xmlns:a16="http://schemas.microsoft.com/office/drawing/2014/main" id="{D0B310D6-47B7-4C66-B3E6-38513746B440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6" name="işļídè">
              <a:extLst>
                <a:ext uri="{FF2B5EF4-FFF2-40B4-BE49-F238E27FC236}">
                  <a16:creationId xmlns:a16="http://schemas.microsoft.com/office/drawing/2014/main" id="{41E98826-FFF7-4209-B86F-5038C25269DC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1128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1201410"/>
            <a:ext cx="9144000" cy="1881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21" name="Slide Number Placeholder 5">
            <a:extLst>
              <a:ext uri="{FF2B5EF4-FFF2-40B4-BE49-F238E27FC236}">
                <a16:creationId xmlns:a16="http://schemas.microsoft.com/office/drawing/2014/main" id="{67C4579C-9306-4343-A176-B318B4BA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5639" y="4748135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C8F5ACF-7AFE-47CC-8B18-9B90970749B1}"/>
              </a:ext>
            </a:extLst>
          </p:cNvPr>
          <p:cNvGrpSpPr/>
          <p:nvPr userDrawn="1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2" name="íṡḷîḍê">
              <a:extLst>
                <a:ext uri="{FF2B5EF4-FFF2-40B4-BE49-F238E27FC236}">
                  <a16:creationId xmlns:a16="http://schemas.microsoft.com/office/drawing/2014/main" id="{AE22A737-0C3E-4C86-B6E7-D2A3C42937C8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íŝḻiḍè">
              <a:extLst>
                <a:ext uri="{FF2B5EF4-FFF2-40B4-BE49-F238E27FC236}">
                  <a16:creationId xmlns:a16="http://schemas.microsoft.com/office/drawing/2014/main" id="{1D32C6C4-A3A3-4247-B484-3C05D9F135AE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îS1iďê">
              <a:extLst>
                <a:ext uri="{FF2B5EF4-FFF2-40B4-BE49-F238E27FC236}">
                  <a16:creationId xmlns:a16="http://schemas.microsoft.com/office/drawing/2014/main" id="{3E578F01-A4D5-452C-B2A6-68E3286BEDD0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i$ḷíḓe">
              <a:extLst>
                <a:ext uri="{FF2B5EF4-FFF2-40B4-BE49-F238E27FC236}">
                  <a16:creationId xmlns:a16="http://schemas.microsoft.com/office/drawing/2014/main" id="{A4BD5419-2CBC-4167-A4FF-74B48F3FA998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îş1íḍé">
              <a:extLst>
                <a:ext uri="{FF2B5EF4-FFF2-40B4-BE49-F238E27FC236}">
                  <a16:creationId xmlns:a16="http://schemas.microsoft.com/office/drawing/2014/main" id="{B6251E37-1DC9-4D13-9BD0-C8E504E364F3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išḻïde">
              <a:extLst>
                <a:ext uri="{FF2B5EF4-FFF2-40B4-BE49-F238E27FC236}">
                  <a16:creationId xmlns:a16="http://schemas.microsoft.com/office/drawing/2014/main" id="{4BAA1AC3-66B9-49B2-ACED-D6D7172EC282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ís1ïḓè">
              <a:extLst>
                <a:ext uri="{FF2B5EF4-FFF2-40B4-BE49-F238E27FC236}">
                  <a16:creationId xmlns:a16="http://schemas.microsoft.com/office/drawing/2014/main" id="{D25CC410-4803-47A1-A381-535EF397C8FF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ïṩlïďê">
              <a:extLst>
                <a:ext uri="{FF2B5EF4-FFF2-40B4-BE49-F238E27FC236}">
                  <a16:creationId xmlns:a16="http://schemas.microsoft.com/office/drawing/2014/main" id="{3810070B-99B3-440D-852F-76FA43281454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Sliḋê">
              <a:extLst>
                <a:ext uri="{FF2B5EF4-FFF2-40B4-BE49-F238E27FC236}">
                  <a16:creationId xmlns:a16="http://schemas.microsoft.com/office/drawing/2014/main" id="{220B921C-4AB9-4FA9-893D-B8694C104DAA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ísļîdè">
              <a:extLst>
                <a:ext uri="{FF2B5EF4-FFF2-40B4-BE49-F238E27FC236}">
                  <a16:creationId xmlns:a16="http://schemas.microsoft.com/office/drawing/2014/main" id="{4EB0D932-C254-42F8-9F62-06646232E645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îSlíḋé">
              <a:extLst>
                <a:ext uri="{FF2B5EF4-FFF2-40B4-BE49-F238E27FC236}">
                  <a16:creationId xmlns:a16="http://schemas.microsoft.com/office/drawing/2014/main" id="{3EF9A58C-6596-4996-936C-FBFBA1756EF4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íŝ1ïḓê">
              <a:extLst>
                <a:ext uri="{FF2B5EF4-FFF2-40B4-BE49-F238E27FC236}">
                  <a16:creationId xmlns:a16="http://schemas.microsoft.com/office/drawing/2014/main" id="{6A7A6BC6-EA29-44A8-B5CC-1DD3798419E2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ï$ľíḑè">
              <a:extLst>
                <a:ext uri="{FF2B5EF4-FFF2-40B4-BE49-F238E27FC236}">
                  <a16:creationId xmlns:a16="http://schemas.microsoft.com/office/drawing/2014/main" id="{94352426-5D1D-412A-B146-417C04B3455E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ïṧ1íḓè">
              <a:extLst>
                <a:ext uri="{FF2B5EF4-FFF2-40B4-BE49-F238E27FC236}">
                  <a16:creationId xmlns:a16="http://schemas.microsoft.com/office/drawing/2014/main" id="{713563E4-21C7-4A15-B7B2-F57AC108940D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işļïḑê">
              <a:extLst>
                <a:ext uri="{FF2B5EF4-FFF2-40B4-BE49-F238E27FC236}">
                  <a16:creationId xmlns:a16="http://schemas.microsoft.com/office/drawing/2014/main" id="{DF146277-9651-41D1-B8CA-D0741AAE393F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îŝ1îdé">
              <a:extLst>
                <a:ext uri="{FF2B5EF4-FFF2-40B4-BE49-F238E27FC236}">
                  <a16:creationId xmlns:a16="http://schemas.microsoft.com/office/drawing/2014/main" id="{40989F30-0C0D-4273-832E-B028C7623B55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iṩlîḍe">
              <a:extLst>
                <a:ext uri="{FF2B5EF4-FFF2-40B4-BE49-F238E27FC236}">
                  <a16:creationId xmlns:a16="http://schemas.microsoft.com/office/drawing/2014/main" id="{FBD547EE-1493-4BEB-BB61-F5AD1908C6D7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ïṣlíḋe">
              <a:extLst>
                <a:ext uri="{FF2B5EF4-FFF2-40B4-BE49-F238E27FC236}">
                  <a16:creationId xmlns:a16="http://schemas.microsoft.com/office/drawing/2014/main" id="{3BFB07DE-1492-4BC2-9563-A506893625CD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sļiďè">
              <a:extLst>
                <a:ext uri="{FF2B5EF4-FFF2-40B4-BE49-F238E27FC236}">
                  <a16:creationId xmlns:a16="http://schemas.microsoft.com/office/drawing/2014/main" id="{B6785E3C-1C9F-4B94-B424-24854787997F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íṡlïde">
              <a:extLst>
                <a:ext uri="{FF2B5EF4-FFF2-40B4-BE49-F238E27FC236}">
                  <a16:creationId xmlns:a16="http://schemas.microsoft.com/office/drawing/2014/main" id="{1410D543-4E28-4598-979C-CE5C31622039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iṩlide">
              <a:extLst>
                <a:ext uri="{FF2B5EF4-FFF2-40B4-BE49-F238E27FC236}">
                  <a16:creationId xmlns:a16="http://schemas.microsoft.com/office/drawing/2014/main" id="{51CEC972-6487-4F42-BBF5-20A19B9E5C40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îs1ïde">
              <a:extLst>
                <a:ext uri="{FF2B5EF4-FFF2-40B4-BE49-F238E27FC236}">
                  <a16:creationId xmlns:a16="http://schemas.microsoft.com/office/drawing/2014/main" id="{331CB5A2-3F24-47F6-80C0-DD3A7B9F50DA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i$ľïḑe">
              <a:extLst>
                <a:ext uri="{FF2B5EF4-FFF2-40B4-BE49-F238E27FC236}">
                  <a16:creationId xmlns:a16="http://schemas.microsoft.com/office/drawing/2014/main" id="{161F659A-CC75-4A7C-87C2-3FFC7D96792C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iŝļíḍè">
              <a:extLst>
                <a:ext uri="{FF2B5EF4-FFF2-40B4-BE49-F238E27FC236}">
                  <a16:creationId xmlns:a16="http://schemas.microsoft.com/office/drawing/2014/main" id="{24B024EE-EEE6-44A5-99F1-84F451DAF17A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íṩḻîḋê">
              <a:extLst>
                <a:ext uri="{FF2B5EF4-FFF2-40B4-BE49-F238E27FC236}">
                  <a16:creationId xmlns:a16="http://schemas.microsoft.com/office/drawing/2014/main" id="{819EB275-6157-4022-BA39-11F474B98827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íṡľiḑê">
              <a:extLst>
                <a:ext uri="{FF2B5EF4-FFF2-40B4-BE49-F238E27FC236}">
                  <a16:creationId xmlns:a16="http://schemas.microsoft.com/office/drawing/2014/main" id="{42E546C9-9A65-43FE-859B-1E43E9849080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iṥļiḓe">
              <a:extLst>
                <a:ext uri="{FF2B5EF4-FFF2-40B4-BE49-F238E27FC236}">
                  <a16:creationId xmlns:a16="http://schemas.microsoft.com/office/drawing/2014/main" id="{519D7597-C13C-4234-BD44-74F64E1EB3B3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ŝ1îḋé">
              <a:extLst>
                <a:ext uri="{FF2B5EF4-FFF2-40B4-BE49-F238E27FC236}">
                  <a16:creationId xmlns:a16="http://schemas.microsoft.com/office/drawing/2014/main" id="{12C9A0C3-D4A8-410E-A651-F06D5C6800B2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iṩḷiḓè">
              <a:extLst>
                <a:ext uri="{FF2B5EF4-FFF2-40B4-BE49-F238E27FC236}">
                  <a16:creationId xmlns:a16="http://schemas.microsoft.com/office/drawing/2014/main" id="{6C1753FA-F6B0-48DD-BD5B-9B52BE3B5A7A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îṥ1ïďé">
              <a:extLst>
                <a:ext uri="{FF2B5EF4-FFF2-40B4-BE49-F238E27FC236}">
                  <a16:creationId xmlns:a16="http://schemas.microsoft.com/office/drawing/2014/main" id="{28CCC03F-241B-4A8E-B2B3-9D4566B175C1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iSḷiḍé">
              <a:extLst>
                <a:ext uri="{FF2B5EF4-FFF2-40B4-BE49-F238E27FC236}">
                  <a16:creationId xmlns:a16="http://schemas.microsoft.com/office/drawing/2014/main" id="{A024C300-D520-4768-A1AA-F5CBE96D5F9D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îşļíďê">
              <a:extLst>
                <a:ext uri="{FF2B5EF4-FFF2-40B4-BE49-F238E27FC236}">
                  <a16:creationId xmlns:a16="http://schemas.microsoft.com/office/drawing/2014/main" id="{A90F1805-72A8-4F9B-9A66-AB2FCD9A4769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îš1íḍê">
              <a:extLst>
                <a:ext uri="{FF2B5EF4-FFF2-40B4-BE49-F238E27FC236}">
                  <a16:creationId xmlns:a16="http://schemas.microsoft.com/office/drawing/2014/main" id="{A5B1A30C-DD2A-4798-A7AF-EC01F5D62552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íŝliḓê">
              <a:extLst>
                <a:ext uri="{FF2B5EF4-FFF2-40B4-BE49-F238E27FC236}">
                  <a16:creationId xmlns:a16="http://schemas.microsoft.com/office/drawing/2014/main" id="{C50AAF40-D76C-4395-9299-3B6580C4861B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iṡļiḍe">
              <a:extLst>
                <a:ext uri="{FF2B5EF4-FFF2-40B4-BE49-F238E27FC236}">
                  <a16:creationId xmlns:a16="http://schemas.microsoft.com/office/drawing/2014/main" id="{7BC932AA-8B48-4F78-8833-6ECD626C9242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ï$ļïdé">
              <a:extLst>
                <a:ext uri="{FF2B5EF4-FFF2-40B4-BE49-F238E27FC236}">
                  <a16:creationId xmlns:a16="http://schemas.microsoft.com/office/drawing/2014/main" id="{4BF4BABE-FBEE-44C7-9F54-C33D1C69A166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íšlíḓe">
              <a:extLst>
                <a:ext uri="{FF2B5EF4-FFF2-40B4-BE49-F238E27FC236}">
                  <a16:creationId xmlns:a16="http://schemas.microsoft.com/office/drawing/2014/main" id="{6B4C5F22-48A1-4DA2-A8F0-E4D7BEA6B2A9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ïṣļïḍê">
              <a:extLst>
                <a:ext uri="{FF2B5EF4-FFF2-40B4-BE49-F238E27FC236}">
                  <a16:creationId xmlns:a16="http://schemas.microsoft.com/office/drawing/2014/main" id="{2A46B5D8-8D64-4222-A032-2D83775E3251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ís1íḍe">
              <a:extLst>
                <a:ext uri="{FF2B5EF4-FFF2-40B4-BE49-F238E27FC236}">
                  <a16:creationId xmlns:a16="http://schemas.microsoft.com/office/drawing/2014/main" id="{C02FA150-B64B-4AC6-8838-43066675873E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1" name="íşlïḋe">
              <a:extLst>
                <a:ext uri="{FF2B5EF4-FFF2-40B4-BE49-F238E27FC236}">
                  <a16:creationId xmlns:a16="http://schemas.microsoft.com/office/drawing/2014/main" id="{AB8287D9-B6A7-4D6F-B627-461644E87A49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2" name="iŝļîḍé">
              <a:extLst>
                <a:ext uri="{FF2B5EF4-FFF2-40B4-BE49-F238E27FC236}">
                  <a16:creationId xmlns:a16="http://schemas.microsoft.com/office/drawing/2014/main" id="{AD42B1E6-1DB8-4621-BBE6-8CC73B44F295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3" name="íṧḷídé">
              <a:extLst>
                <a:ext uri="{FF2B5EF4-FFF2-40B4-BE49-F238E27FC236}">
                  <a16:creationId xmlns:a16="http://schemas.microsoft.com/office/drawing/2014/main" id="{F63A7306-81DC-41C5-B52B-EFC721C25FCF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4" name="îSḻiḋe">
              <a:extLst>
                <a:ext uri="{FF2B5EF4-FFF2-40B4-BE49-F238E27FC236}">
                  <a16:creationId xmlns:a16="http://schemas.microsoft.com/office/drawing/2014/main" id="{7953C38E-EAC6-4ACA-9F04-0EE909A0D73F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5" name="í$ḻîḓè">
              <a:extLst>
                <a:ext uri="{FF2B5EF4-FFF2-40B4-BE49-F238E27FC236}">
                  <a16:creationId xmlns:a16="http://schemas.microsoft.com/office/drawing/2014/main" id="{A7B57BD4-D211-4474-81A9-80C7C3E07B91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6" name="ïŝḷíḍe">
              <a:extLst>
                <a:ext uri="{FF2B5EF4-FFF2-40B4-BE49-F238E27FC236}">
                  <a16:creationId xmlns:a16="http://schemas.microsoft.com/office/drawing/2014/main" id="{15E2885D-7AA0-41E1-9138-1ED193C8B217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7" name="íṩļiḋe">
              <a:extLst>
                <a:ext uri="{FF2B5EF4-FFF2-40B4-BE49-F238E27FC236}">
                  <a16:creationId xmlns:a16="http://schemas.microsoft.com/office/drawing/2014/main" id="{85A4DC8C-8FA1-49AE-BA84-11182ECA368B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8" name="îṡlïḍé">
              <a:extLst>
                <a:ext uri="{FF2B5EF4-FFF2-40B4-BE49-F238E27FC236}">
                  <a16:creationId xmlns:a16="http://schemas.microsoft.com/office/drawing/2014/main" id="{CF73ED6B-7FD5-430E-8B35-D1B74A7A7425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9" name="iS1îḓè">
              <a:extLst>
                <a:ext uri="{FF2B5EF4-FFF2-40B4-BE49-F238E27FC236}">
                  <a16:creationId xmlns:a16="http://schemas.microsoft.com/office/drawing/2014/main" id="{D88A7D7C-1655-4385-A4EC-2C63B16B0A45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" name="íṡḷiḑê">
              <a:extLst>
                <a:ext uri="{FF2B5EF4-FFF2-40B4-BE49-F238E27FC236}">
                  <a16:creationId xmlns:a16="http://schemas.microsoft.com/office/drawing/2014/main" id="{5F42051C-769D-4E41-8267-AE97171B8EB5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" name="iṩ1íḓê">
              <a:extLst>
                <a:ext uri="{FF2B5EF4-FFF2-40B4-BE49-F238E27FC236}">
                  <a16:creationId xmlns:a16="http://schemas.microsoft.com/office/drawing/2014/main" id="{72AC31ED-C798-4C29-88E0-459EE62E7CC4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" name="ïşľïďé">
              <a:extLst>
                <a:ext uri="{FF2B5EF4-FFF2-40B4-BE49-F238E27FC236}">
                  <a16:creationId xmlns:a16="http://schemas.microsoft.com/office/drawing/2014/main" id="{EDCEFDC4-18FE-46E6-9189-93784ACF7371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" name="ïśḷïḍê">
              <a:extLst>
                <a:ext uri="{FF2B5EF4-FFF2-40B4-BE49-F238E27FC236}">
                  <a16:creationId xmlns:a16="http://schemas.microsoft.com/office/drawing/2014/main" id="{108A426B-CCA0-4A79-B40C-772528CAFB9B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4" name="ïṡḷíḑé">
              <a:extLst>
                <a:ext uri="{FF2B5EF4-FFF2-40B4-BE49-F238E27FC236}">
                  <a16:creationId xmlns:a16="http://schemas.microsoft.com/office/drawing/2014/main" id="{C8624BF0-066A-4B2E-84F6-D6699811369E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" name="iśḻíde">
              <a:extLst>
                <a:ext uri="{FF2B5EF4-FFF2-40B4-BE49-F238E27FC236}">
                  <a16:creationId xmlns:a16="http://schemas.microsoft.com/office/drawing/2014/main" id="{E0A79F7D-CD41-4B5D-984F-245D4E222672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6" name="í$ḻîdê">
              <a:extLst>
                <a:ext uri="{FF2B5EF4-FFF2-40B4-BE49-F238E27FC236}">
                  <a16:creationId xmlns:a16="http://schemas.microsoft.com/office/drawing/2014/main" id="{AB77C45C-069E-44D5-A618-8BB014EBB586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7" name="iṩḷídé">
              <a:extLst>
                <a:ext uri="{FF2B5EF4-FFF2-40B4-BE49-F238E27FC236}">
                  <a16:creationId xmlns:a16="http://schemas.microsoft.com/office/drawing/2014/main" id="{F4C65845-CCA8-495C-A05A-E2A3E22113B2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iślíḓè">
              <a:extLst>
                <a:ext uri="{FF2B5EF4-FFF2-40B4-BE49-F238E27FC236}">
                  <a16:creationId xmlns:a16="http://schemas.microsoft.com/office/drawing/2014/main" id="{EFA042D1-5490-4357-BBFB-9799AE1C535A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îṥ1ïḋe">
              <a:extLst>
                <a:ext uri="{FF2B5EF4-FFF2-40B4-BE49-F238E27FC236}">
                  <a16:creationId xmlns:a16="http://schemas.microsoft.com/office/drawing/2014/main" id="{14451D1E-E11D-473E-A831-F895F3C18B6F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iṧḷídè">
              <a:extLst>
                <a:ext uri="{FF2B5EF4-FFF2-40B4-BE49-F238E27FC236}">
                  <a16:creationId xmlns:a16="http://schemas.microsoft.com/office/drawing/2014/main" id="{EC15322C-8A0E-4C83-861A-0CD4B8A1C4D6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ïṩḷíḍé">
              <a:extLst>
                <a:ext uri="{FF2B5EF4-FFF2-40B4-BE49-F238E27FC236}">
                  <a16:creationId xmlns:a16="http://schemas.microsoft.com/office/drawing/2014/main" id="{F7B3A13D-65F0-4077-B27C-7215223462B3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ï$liḓê">
              <a:extLst>
                <a:ext uri="{FF2B5EF4-FFF2-40B4-BE49-F238E27FC236}">
                  <a16:creationId xmlns:a16="http://schemas.microsoft.com/office/drawing/2014/main" id="{0F07B7D2-4DCA-48A8-A080-64E9AEC6A448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ṩlidè">
              <a:extLst>
                <a:ext uri="{FF2B5EF4-FFF2-40B4-BE49-F238E27FC236}">
                  <a16:creationId xmlns:a16="http://schemas.microsoft.com/office/drawing/2014/main" id="{E60825ED-4C69-4D8F-9C18-570CBB9ECD54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íṧļîḓé">
              <a:extLst>
                <a:ext uri="{FF2B5EF4-FFF2-40B4-BE49-F238E27FC236}">
                  <a16:creationId xmlns:a16="http://schemas.microsoft.com/office/drawing/2014/main" id="{0DBFA1AD-68DA-438C-95F3-6128957F7B73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iṩḻîḑè">
              <a:extLst>
                <a:ext uri="{FF2B5EF4-FFF2-40B4-BE49-F238E27FC236}">
                  <a16:creationId xmlns:a16="http://schemas.microsoft.com/office/drawing/2014/main" id="{D59F8E5A-ABB7-42FE-B496-A121D08F6DC5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ïṣľíḑé">
              <a:extLst>
                <a:ext uri="{FF2B5EF4-FFF2-40B4-BE49-F238E27FC236}">
                  <a16:creationId xmlns:a16="http://schemas.microsoft.com/office/drawing/2014/main" id="{5FAED763-61BD-4C4D-9758-51F41B2D5F89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îşḻîḑè">
              <a:extLst>
                <a:ext uri="{FF2B5EF4-FFF2-40B4-BE49-F238E27FC236}">
                  <a16:creationId xmlns:a16="http://schemas.microsoft.com/office/drawing/2014/main" id="{55A56B52-B3CC-4D0E-92FD-BAD424A4FBDE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iṣḷiḓê">
              <a:extLst>
                <a:ext uri="{FF2B5EF4-FFF2-40B4-BE49-F238E27FC236}">
                  <a16:creationId xmlns:a16="http://schemas.microsoft.com/office/drawing/2014/main" id="{5D6E63A3-FDB0-4D40-A62E-06EADE367768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işļídè">
              <a:extLst>
                <a:ext uri="{FF2B5EF4-FFF2-40B4-BE49-F238E27FC236}">
                  <a16:creationId xmlns:a16="http://schemas.microsoft.com/office/drawing/2014/main" id="{A0CE6304-32A2-4796-A50C-2017884D6F58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9027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178827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0" name="Slide Number Placeholder 5">
            <a:extLst>
              <a:ext uri="{FF2B5EF4-FFF2-40B4-BE49-F238E27FC236}">
                <a16:creationId xmlns:a16="http://schemas.microsoft.com/office/drawing/2014/main" id="{FC7F4D20-8726-4020-962B-4777058C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1" name="Picture Placeholder 7">
            <a:extLst>
              <a:ext uri="{FF2B5EF4-FFF2-40B4-BE49-F238E27FC236}">
                <a16:creationId xmlns:a16="http://schemas.microsoft.com/office/drawing/2014/main" id="{920F9D10-CBBF-4F31-AFC2-65F0219CE2A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423806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3" name="Picture Placeholder 7">
            <a:extLst>
              <a:ext uri="{FF2B5EF4-FFF2-40B4-BE49-F238E27FC236}">
                <a16:creationId xmlns:a16="http://schemas.microsoft.com/office/drawing/2014/main" id="{39885A85-BAAF-432A-BE99-23ED1CDC4A3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68785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5" name="Picture Placeholder 7">
            <a:extLst>
              <a:ext uri="{FF2B5EF4-FFF2-40B4-BE49-F238E27FC236}">
                <a16:creationId xmlns:a16="http://schemas.microsoft.com/office/drawing/2014/main" id="{5D863B0D-2626-4359-9DFB-B79D8DA1895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13764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717DBFF-001B-4026-AB07-BE514B6903F9}"/>
              </a:ext>
            </a:extLst>
          </p:cNvPr>
          <p:cNvGrpSpPr/>
          <p:nvPr userDrawn="1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9" name="íṡḷîḍê">
              <a:extLst>
                <a:ext uri="{FF2B5EF4-FFF2-40B4-BE49-F238E27FC236}">
                  <a16:creationId xmlns:a16="http://schemas.microsoft.com/office/drawing/2014/main" id="{0DD47574-FF2D-45D6-BA61-3732DA82D113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ŝḻiḍè">
              <a:extLst>
                <a:ext uri="{FF2B5EF4-FFF2-40B4-BE49-F238E27FC236}">
                  <a16:creationId xmlns:a16="http://schemas.microsoft.com/office/drawing/2014/main" id="{A9004421-430D-4FCC-B51B-EEAB610D1B88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îS1iďê">
              <a:extLst>
                <a:ext uri="{FF2B5EF4-FFF2-40B4-BE49-F238E27FC236}">
                  <a16:creationId xmlns:a16="http://schemas.microsoft.com/office/drawing/2014/main" id="{DEB657F6-0359-4123-815D-60EE29D726DE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i$ḷíḓe">
              <a:extLst>
                <a:ext uri="{FF2B5EF4-FFF2-40B4-BE49-F238E27FC236}">
                  <a16:creationId xmlns:a16="http://schemas.microsoft.com/office/drawing/2014/main" id="{73EEC3DC-7C79-4752-8030-7D721924B3F3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îş1íḍé">
              <a:extLst>
                <a:ext uri="{FF2B5EF4-FFF2-40B4-BE49-F238E27FC236}">
                  <a16:creationId xmlns:a16="http://schemas.microsoft.com/office/drawing/2014/main" id="{44CA786F-3834-4818-8127-BA1156C605B3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išḻïde">
              <a:extLst>
                <a:ext uri="{FF2B5EF4-FFF2-40B4-BE49-F238E27FC236}">
                  <a16:creationId xmlns:a16="http://schemas.microsoft.com/office/drawing/2014/main" id="{C0BFCD5C-FA35-483D-85D2-631D5BC5ED6D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ís1ïḓè">
              <a:extLst>
                <a:ext uri="{FF2B5EF4-FFF2-40B4-BE49-F238E27FC236}">
                  <a16:creationId xmlns:a16="http://schemas.microsoft.com/office/drawing/2014/main" id="{F58A4A70-73D9-4430-926D-787EE4C37F9D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ïṩlïďê">
              <a:extLst>
                <a:ext uri="{FF2B5EF4-FFF2-40B4-BE49-F238E27FC236}">
                  <a16:creationId xmlns:a16="http://schemas.microsoft.com/office/drawing/2014/main" id="{70BF357B-902B-4CFA-B1CF-605CB9C2CE68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íSliḋê">
              <a:extLst>
                <a:ext uri="{FF2B5EF4-FFF2-40B4-BE49-F238E27FC236}">
                  <a16:creationId xmlns:a16="http://schemas.microsoft.com/office/drawing/2014/main" id="{091C38E1-4ABF-4280-AB85-D2D58ADFBB28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ísļîdè">
              <a:extLst>
                <a:ext uri="{FF2B5EF4-FFF2-40B4-BE49-F238E27FC236}">
                  <a16:creationId xmlns:a16="http://schemas.microsoft.com/office/drawing/2014/main" id="{07220F38-7836-47F3-9E9B-D97FF4C01A43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îSlíḋé">
              <a:extLst>
                <a:ext uri="{FF2B5EF4-FFF2-40B4-BE49-F238E27FC236}">
                  <a16:creationId xmlns:a16="http://schemas.microsoft.com/office/drawing/2014/main" id="{DEE17EEC-8386-4A4C-A0FE-9F6AD8AF4E34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ŝ1ïḓê">
              <a:extLst>
                <a:ext uri="{FF2B5EF4-FFF2-40B4-BE49-F238E27FC236}">
                  <a16:creationId xmlns:a16="http://schemas.microsoft.com/office/drawing/2014/main" id="{DB03FF16-16F3-43E0-B974-E022981DCECC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ï$ľíḑè">
              <a:extLst>
                <a:ext uri="{FF2B5EF4-FFF2-40B4-BE49-F238E27FC236}">
                  <a16:creationId xmlns:a16="http://schemas.microsoft.com/office/drawing/2014/main" id="{4B904737-97B1-4C82-B8C8-B1C8DDCC69FB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ïṧ1íḓè">
              <a:extLst>
                <a:ext uri="{FF2B5EF4-FFF2-40B4-BE49-F238E27FC236}">
                  <a16:creationId xmlns:a16="http://schemas.microsoft.com/office/drawing/2014/main" id="{A9473D46-7841-4FCA-89D8-A4FFA2A2A92A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işļïḑê">
              <a:extLst>
                <a:ext uri="{FF2B5EF4-FFF2-40B4-BE49-F238E27FC236}">
                  <a16:creationId xmlns:a16="http://schemas.microsoft.com/office/drawing/2014/main" id="{2483334C-7564-4846-829E-F060A4E46BEE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îŝ1îdé">
              <a:extLst>
                <a:ext uri="{FF2B5EF4-FFF2-40B4-BE49-F238E27FC236}">
                  <a16:creationId xmlns:a16="http://schemas.microsoft.com/office/drawing/2014/main" id="{6DC9F55D-A216-44AB-9A83-609EBE4FD204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iṩlîḍe">
              <a:extLst>
                <a:ext uri="{FF2B5EF4-FFF2-40B4-BE49-F238E27FC236}">
                  <a16:creationId xmlns:a16="http://schemas.microsoft.com/office/drawing/2014/main" id="{03A64B63-485A-43D1-9889-B3A1FE8B7E53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ïṣlíḋe">
              <a:extLst>
                <a:ext uri="{FF2B5EF4-FFF2-40B4-BE49-F238E27FC236}">
                  <a16:creationId xmlns:a16="http://schemas.microsoft.com/office/drawing/2014/main" id="{537AA95C-199B-4B39-A19F-7F22EF40BD11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ísļiďè">
              <a:extLst>
                <a:ext uri="{FF2B5EF4-FFF2-40B4-BE49-F238E27FC236}">
                  <a16:creationId xmlns:a16="http://schemas.microsoft.com/office/drawing/2014/main" id="{CE879E64-B261-4498-A7AB-10E1FEC4F674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íṡlïde">
              <a:extLst>
                <a:ext uri="{FF2B5EF4-FFF2-40B4-BE49-F238E27FC236}">
                  <a16:creationId xmlns:a16="http://schemas.microsoft.com/office/drawing/2014/main" id="{6E54092F-65E4-49E2-BE25-8DE102D82C63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ṩlide">
              <a:extLst>
                <a:ext uri="{FF2B5EF4-FFF2-40B4-BE49-F238E27FC236}">
                  <a16:creationId xmlns:a16="http://schemas.microsoft.com/office/drawing/2014/main" id="{EA81D8DE-B9FE-49FC-9EB5-A098D0FA08CD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îs1ïde">
              <a:extLst>
                <a:ext uri="{FF2B5EF4-FFF2-40B4-BE49-F238E27FC236}">
                  <a16:creationId xmlns:a16="http://schemas.microsoft.com/office/drawing/2014/main" id="{788C296D-F696-4511-AAC8-C43522309F8B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i$ľïḑe">
              <a:extLst>
                <a:ext uri="{FF2B5EF4-FFF2-40B4-BE49-F238E27FC236}">
                  <a16:creationId xmlns:a16="http://schemas.microsoft.com/office/drawing/2014/main" id="{7DDE60B1-D100-48B5-AEC3-C1A26AFC23D2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iŝļíḍè">
              <a:extLst>
                <a:ext uri="{FF2B5EF4-FFF2-40B4-BE49-F238E27FC236}">
                  <a16:creationId xmlns:a16="http://schemas.microsoft.com/office/drawing/2014/main" id="{C14611D3-878E-4AC6-9A85-C7BC4C1045CF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íṩḻîḋê">
              <a:extLst>
                <a:ext uri="{FF2B5EF4-FFF2-40B4-BE49-F238E27FC236}">
                  <a16:creationId xmlns:a16="http://schemas.microsoft.com/office/drawing/2014/main" id="{6A683175-CB35-426F-9ED0-04196D094C13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íṡľiḑê">
              <a:extLst>
                <a:ext uri="{FF2B5EF4-FFF2-40B4-BE49-F238E27FC236}">
                  <a16:creationId xmlns:a16="http://schemas.microsoft.com/office/drawing/2014/main" id="{1B3D038D-05D3-44A1-88E2-4ED7F61C7335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iṥļiḓe">
              <a:extLst>
                <a:ext uri="{FF2B5EF4-FFF2-40B4-BE49-F238E27FC236}">
                  <a16:creationId xmlns:a16="http://schemas.microsoft.com/office/drawing/2014/main" id="{6C448F0E-44C6-45D5-93E8-5D4387E13383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iŝ1îḋé">
              <a:extLst>
                <a:ext uri="{FF2B5EF4-FFF2-40B4-BE49-F238E27FC236}">
                  <a16:creationId xmlns:a16="http://schemas.microsoft.com/office/drawing/2014/main" id="{DB4F713C-D36B-413C-83FB-156840C12ACB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iṩḷiḓè">
              <a:extLst>
                <a:ext uri="{FF2B5EF4-FFF2-40B4-BE49-F238E27FC236}">
                  <a16:creationId xmlns:a16="http://schemas.microsoft.com/office/drawing/2014/main" id="{4EEFD242-E879-4A10-B43C-8ECE667BAB45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îṥ1ïďé">
              <a:extLst>
                <a:ext uri="{FF2B5EF4-FFF2-40B4-BE49-F238E27FC236}">
                  <a16:creationId xmlns:a16="http://schemas.microsoft.com/office/drawing/2014/main" id="{C5CDA6D4-1247-459A-884E-C72464AAB15F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iSḷiḍé">
              <a:extLst>
                <a:ext uri="{FF2B5EF4-FFF2-40B4-BE49-F238E27FC236}">
                  <a16:creationId xmlns:a16="http://schemas.microsoft.com/office/drawing/2014/main" id="{3346FAE4-DCCE-4E92-9A37-1E08920B7F59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îşļíďê">
              <a:extLst>
                <a:ext uri="{FF2B5EF4-FFF2-40B4-BE49-F238E27FC236}">
                  <a16:creationId xmlns:a16="http://schemas.microsoft.com/office/drawing/2014/main" id="{F9EC80CE-2B64-4A32-AD22-BFB95663B4DC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2" name="îš1íḍê">
              <a:extLst>
                <a:ext uri="{FF2B5EF4-FFF2-40B4-BE49-F238E27FC236}">
                  <a16:creationId xmlns:a16="http://schemas.microsoft.com/office/drawing/2014/main" id="{EA530490-97DD-4334-A644-BB472000A225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3" name="íŝliḓê">
              <a:extLst>
                <a:ext uri="{FF2B5EF4-FFF2-40B4-BE49-F238E27FC236}">
                  <a16:creationId xmlns:a16="http://schemas.microsoft.com/office/drawing/2014/main" id="{72C686D1-C254-4A4E-ADF7-E2ABD7A4F680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4" name="iṡļiḍe">
              <a:extLst>
                <a:ext uri="{FF2B5EF4-FFF2-40B4-BE49-F238E27FC236}">
                  <a16:creationId xmlns:a16="http://schemas.microsoft.com/office/drawing/2014/main" id="{2085034B-02B8-446B-9DE9-CFE25DE438B0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5" name="ï$ļïdé">
              <a:extLst>
                <a:ext uri="{FF2B5EF4-FFF2-40B4-BE49-F238E27FC236}">
                  <a16:creationId xmlns:a16="http://schemas.microsoft.com/office/drawing/2014/main" id="{ED7FF3D3-533E-40EB-8C3C-7ACEAB609E82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6" name="íšlíḓe">
              <a:extLst>
                <a:ext uri="{FF2B5EF4-FFF2-40B4-BE49-F238E27FC236}">
                  <a16:creationId xmlns:a16="http://schemas.microsoft.com/office/drawing/2014/main" id="{4B66A7D6-E004-4DEB-A333-8F1781C8BA82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7" name="ïṣļïḍê">
              <a:extLst>
                <a:ext uri="{FF2B5EF4-FFF2-40B4-BE49-F238E27FC236}">
                  <a16:creationId xmlns:a16="http://schemas.microsoft.com/office/drawing/2014/main" id="{B4922DEA-0C0F-4906-A14A-B3EB1D6E5A5C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8" name="ís1íḍe">
              <a:extLst>
                <a:ext uri="{FF2B5EF4-FFF2-40B4-BE49-F238E27FC236}">
                  <a16:creationId xmlns:a16="http://schemas.microsoft.com/office/drawing/2014/main" id="{928C5D87-94D1-4023-817C-5C392632E1BC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9" name="íşlïḋe">
              <a:extLst>
                <a:ext uri="{FF2B5EF4-FFF2-40B4-BE49-F238E27FC236}">
                  <a16:creationId xmlns:a16="http://schemas.microsoft.com/office/drawing/2014/main" id="{94D36301-D005-445A-8DAC-A56C31728D3D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" name="iŝļîḍé">
              <a:extLst>
                <a:ext uri="{FF2B5EF4-FFF2-40B4-BE49-F238E27FC236}">
                  <a16:creationId xmlns:a16="http://schemas.microsoft.com/office/drawing/2014/main" id="{3DFD2540-4994-4A93-AA7E-B032F668F3A7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" name="íṧḷídé">
              <a:extLst>
                <a:ext uri="{FF2B5EF4-FFF2-40B4-BE49-F238E27FC236}">
                  <a16:creationId xmlns:a16="http://schemas.microsoft.com/office/drawing/2014/main" id="{6327977E-3CCD-4707-B59D-8CAC8B9891EC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" name="îSḻiḋe">
              <a:extLst>
                <a:ext uri="{FF2B5EF4-FFF2-40B4-BE49-F238E27FC236}">
                  <a16:creationId xmlns:a16="http://schemas.microsoft.com/office/drawing/2014/main" id="{AA22A11B-68FA-4CED-B2E4-E0A59BD6C180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" name="í$ḻîḓè">
              <a:extLst>
                <a:ext uri="{FF2B5EF4-FFF2-40B4-BE49-F238E27FC236}">
                  <a16:creationId xmlns:a16="http://schemas.microsoft.com/office/drawing/2014/main" id="{67808758-399D-4C77-AA4D-90DF06EE620C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4" name="ïŝḷíḍe">
              <a:extLst>
                <a:ext uri="{FF2B5EF4-FFF2-40B4-BE49-F238E27FC236}">
                  <a16:creationId xmlns:a16="http://schemas.microsoft.com/office/drawing/2014/main" id="{88414F96-592C-4634-802C-CE0DFB40894A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" name="íṩļiḋe">
              <a:extLst>
                <a:ext uri="{FF2B5EF4-FFF2-40B4-BE49-F238E27FC236}">
                  <a16:creationId xmlns:a16="http://schemas.microsoft.com/office/drawing/2014/main" id="{2B878D9A-9EF1-49F2-8614-8562EDA917DA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6" name="îṡlïḍé">
              <a:extLst>
                <a:ext uri="{FF2B5EF4-FFF2-40B4-BE49-F238E27FC236}">
                  <a16:creationId xmlns:a16="http://schemas.microsoft.com/office/drawing/2014/main" id="{BA6753FD-87B7-494E-8898-284631CEF488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7" name="iS1îḓè">
              <a:extLst>
                <a:ext uri="{FF2B5EF4-FFF2-40B4-BE49-F238E27FC236}">
                  <a16:creationId xmlns:a16="http://schemas.microsoft.com/office/drawing/2014/main" id="{8EA27291-7EFF-4BCA-AA01-EB2429305A3A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íṡḷiḑê">
              <a:extLst>
                <a:ext uri="{FF2B5EF4-FFF2-40B4-BE49-F238E27FC236}">
                  <a16:creationId xmlns:a16="http://schemas.microsoft.com/office/drawing/2014/main" id="{CC1054B6-00CB-4594-A2B8-E9A0593D46DF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iṩ1íḓê">
              <a:extLst>
                <a:ext uri="{FF2B5EF4-FFF2-40B4-BE49-F238E27FC236}">
                  <a16:creationId xmlns:a16="http://schemas.microsoft.com/office/drawing/2014/main" id="{203ED823-C0E5-4BBB-A922-7A3D4167DB72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ïşľïďé">
              <a:extLst>
                <a:ext uri="{FF2B5EF4-FFF2-40B4-BE49-F238E27FC236}">
                  <a16:creationId xmlns:a16="http://schemas.microsoft.com/office/drawing/2014/main" id="{D301BC67-8C42-4C7C-B749-3998A0EDA169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ïśḷïḍê">
              <a:extLst>
                <a:ext uri="{FF2B5EF4-FFF2-40B4-BE49-F238E27FC236}">
                  <a16:creationId xmlns:a16="http://schemas.microsoft.com/office/drawing/2014/main" id="{E63E7E34-F019-41D5-A2CD-14FDC410D84A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ïṡḷíḑé">
              <a:extLst>
                <a:ext uri="{FF2B5EF4-FFF2-40B4-BE49-F238E27FC236}">
                  <a16:creationId xmlns:a16="http://schemas.microsoft.com/office/drawing/2014/main" id="{42C71FF1-03B4-4D86-8194-7739F9E730B9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śḻíde">
              <a:extLst>
                <a:ext uri="{FF2B5EF4-FFF2-40B4-BE49-F238E27FC236}">
                  <a16:creationId xmlns:a16="http://schemas.microsoft.com/office/drawing/2014/main" id="{CC8ABDEB-A6A4-43B9-BE23-62EEB646AD28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í$ḻîdê">
              <a:extLst>
                <a:ext uri="{FF2B5EF4-FFF2-40B4-BE49-F238E27FC236}">
                  <a16:creationId xmlns:a16="http://schemas.microsoft.com/office/drawing/2014/main" id="{BA99969F-9A92-47F2-A703-3F50EC1E2D9F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iṩḷídé">
              <a:extLst>
                <a:ext uri="{FF2B5EF4-FFF2-40B4-BE49-F238E27FC236}">
                  <a16:creationId xmlns:a16="http://schemas.microsoft.com/office/drawing/2014/main" id="{21EC1E02-3BD3-4B05-B580-4497A87485D8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iślíḓè">
              <a:extLst>
                <a:ext uri="{FF2B5EF4-FFF2-40B4-BE49-F238E27FC236}">
                  <a16:creationId xmlns:a16="http://schemas.microsoft.com/office/drawing/2014/main" id="{9A2778B1-0BA6-4067-9572-058195694710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îṥ1ïḋe">
              <a:extLst>
                <a:ext uri="{FF2B5EF4-FFF2-40B4-BE49-F238E27FC236}">
                  <a16:creationId xmlns:a16="http://schemas.microsoft.com/office/drawing/2014/main" id="{C2923D8F-37FE-41F6-BEEB-BD49B86F1012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iṧḷídè">
              <a:extLst>
                <a:ext uri="{FF2B5EF4-FFF2-40B4-BE49-F238E27FC236}">
                  <a16:creationId xmlns:a16="http://schemas.microsoft.com/office/drawing/2014/main" id="{326D2230-641A-4DCD-A266-B1CF64B8D611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ïṩḷíḍé">
              <a:extLst>
                <a:ext uri="{FF2B5EF4-FFF2-40B4-BE49-F238E27FC236}">
                  <a16:creationId xmlns:a16="http://schemas.microsoft.com/office/drawing/2014/main" id="{1A0A507C-2D40-443E-AA88-A0C4A9F69F1F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ï$liḓê">
              <a:extLst>
                <a:ext uri="{FF2B5EF4-FFF2-40B4-BE49-F238E27FC236}">
                  <a16:creationId xmlns:a16="http://schemas.microsoft.com/office/drawing/2014/main" id="{C55D3847-0136-4E19-AA3B-C8AC3E000918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iṩlidè">
              <a:extLst>
                <a:ext uri="{FF2B5EF4-FFF2-40B4-BE49-F238E27FC236}">
                  <a16:creationId xmlns:a16="http://schemas.microsoft.com/office/drawing/2014/main" id="{B81B7044-51D5-4B60-91C8-100F16F568D5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íṧļîḓé">
              <a:extLst>
                <a:ext uri="{FF2B5EF4-FFF2-40B4-BE49-F238E27FC236}">
                  <a16:creationId xmlns:a16="http://schemas.microsoft.com/office/drawing/2014/main" id="{746FBDFE-A14C-4BB2-AF3F-6CACB9FAF703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iṩḻîḑè">
              <a:extLst>
                <a:ext uri="{FF2B5EF4-FFF2-40B4-BE49-F238E27FC236}">
                  <a16:creationId xmlns:a16="http://schemas.microsoft.com/office/drawing/2014/main" id="{260C5C8F-84D5-4691-A2A2-6A00CD54E882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ïṣľíḑé">
              <a:extLst>
                <a:ext uri="{FF2B5EF4-FFF2-40B4-BE49-F238E27FC236}">
                  <a16:creationId xmlns:a16="http://schemas.microsoft.com/office/drawing/2014/main" id="{34CECB6F-A4C2-4020-BD27-8D2C545FA011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îşḻîḑè">
              <a:extLst>
                <a:ext uri="{FF2B5EF4-FFF2-40B4-BE49-F238E27FC236}">
                  <a16:creationId xmlns:a16="http://schemas.microsoft.com/office/drawing/2014/main" id="{493903AF-5D79-451F-9AF2-AAB77CD19EFA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iṣḷiḓê">
              <a:extLst>
                <a:ext uri="{FF2B5EF4-FFF2-40B4-BE49-F238E27FC236}">
                  <a16:creationId xmlns:a16="http://schemas.microsoft.com/office/drawing/2014/main" id="{B946549A-BEF3-4F64-A12E-3549B7118BE8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işļídè">
              <a:extLst>
                <a:ext uri="{FF2B5EF4-FFF2-40B4-BE49-F238E27FC236}">
                  <a16:creationId xmlns:a16="http://schemas.microsoft.com/office/drawing/2014/main" id="{8340BFE0-B7AB-4C90-A0E6-08D61354312B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4195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265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8C12-413D-45C0-9AD9-C72A6D11CD69}" type="datetime1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613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F178-7028-46B8-B227-1B7A5FDAC3B5}" type="datetime1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959724" y="479806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66107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C36B-FEB6-4842-88BA-8D822531BFD4}" type="datetime1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71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4BC2-D1DD-4487-BC9B-263F1385394B}" type="datetime1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31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BF5D-1EA0-43A9-8B73-E8769F776C4E}" type="datetime1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43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79" r:id="rId3"/>
    <p:sldLayoutId id="2147483678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3" Type="http://schemas.openxmlformats.org/officeDocument/2006/relationships/image" Target="../media/image43.jpeg"/><Relationship Id="rId7" Type="http://schemas.openxmlformats.org/officeDocument/2006/relationships/image" Target="../media/image4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jpeg"/><Relationship Id="rId5" Type="http://schemas.openxmlformats.org/officeDocument/2006/relationships/image" Target="../media/image45.jpeg"/><Relationship Id="rId10" Type="http://schemas.openxmlformats.org/officeDocument/2006/relationships/image" Target="../media/image50.jpeg"/><Relationship Id="rId4" Type="http://schemas.openxmlformats.org/officeDocument/2006/relationships/image" Target="../media/image44.jpeg"/><Relationship Id="rId9" Type="http://schemas.openxmlformats.org/officeDocument/2006/relationships/image" Target="../media/image49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jpeg"/><Relationship Id="rId3" Type="http://schemas.openxmlformats.org/officeDocument/2006/relationships/image" Target="../media/image51.jpeg"/><Relationship Id="rId7" Type="http://schemas.openxmlformats.org/officeDocument/2006/relationships/image" Target="../media/image5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jpeg"/><Relationship Id="rId5" Type="http://schemas.openxmlformats.org/officeDocument/2006/relationships/image" Target="../media/image53.jpeg"/><Relationship Id="rId10" Type="http://schemas.openxmlformats.org/officeDocument/2006/relationships/image" Target="../media/image58.jpeg"/><Relationship Id="rId4" Type="http://schemas.openxmlformats.org/officeDocument/2006/relationships/image" Target="../media/image52.jpeg"/><Relationship Id="rId9" Type="http://schemas.openxmlformats.org/officeDocument/2006/relationships/image" Target="../media/image5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2.png"/><Relationship Id="rId5" Type="http://schemas.openxmlformats.org/officeDocument/2006/relationships/image" Target="../media/image61.jpeg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>
            <a:extLst>
              <a:ext uri="{FF2B5EF4-FFF2-40B4-BE49-F238E27FC236}">
                <a16:creationId xmlns:a16="http://schemas.microsoft.com/office/drawing/2014/main" id="{1A9AF916-AE05-4AE2-B782-32B6C7063C37}"/>
              </a:ext>
            </a:extLst>
          </p:cNvPr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7188C06A-1C9C-456B-AA6F-BBD0BB7FA8DE}"/>
              </a:ext>
            </a:extLst>
          </p:cNvPr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344F655-FF92-4D85-9509-CDB7FB6E3D34}"/>
              </a:ext>
            </a:extLst>
          </p:cNvPr>
          <p:cNvGrpSpPr/>
          <p:nvPr/>
        </p:nvGrpSpPr>
        <p:grpSpPr>
          <a:xfrm>
            <a:off x="209176" y="594555"/>
            <a:ext cx="8851889" cy="3954390"/>
            <a:chOff x="149236" y="598468"/>
            <a:chExt cx="8834372" cy="3946565"/>
          </a:xfrm>
          <a:solidFill>
            <a:schemeClr val="bg1"/>
          </a:solidFill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3B45D41-0D0E-471B-A554-EB20F8D75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9236" y="598469"/>
              <a:ext cx="8834372" cy="3946564"/>
            </a:xfrm>
            <a:prstGeom prst="rect">
              <a:avLst/>
            </a:prstGeom>
            <a:grpFill/>
          </p:spPr>
        </p:pic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5C5A02B4-8189-447B-AF33-6A3BB73FAC34}"/>
                </a:ext>
              </a:extLst>
            </p:cNvPr>
            <p:cNvSpPr/>
            <p:nvPr/>
          </p:nvSpPr>
          <p:spPr>
            <a:xfrm>
              <a:off x="149236" y="598468"/>
              <a:ext cx="8834372" cy="3946564"/>
            </a:xfrm>
            <a:prstGeom prst="rect">
              <a:avLst/>
            </a:prstGeom>
            <a:grpFill/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875097" y="2058850"/>
            <a:ext cx="7400166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</a:rPr>
              <a:t>Image Completion with Structure Propagation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sp>
        <p:nvSpPr>
          <p:cNvPr id="63" name="文本框 6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498973" y="2705080"/>
            <a:ext cx="5997525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400" spc="3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Paper reproduction</a:t>
            </a:r>
            <a:endParaRPr lang="zh-CN" altLang="en-US" sz="1400" spc="3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6D84C08-FAAF-4053-906B-62B6D6C2E1BD}"/>
              </a:ext>
            </a:extLst>
          </p:cNvPr>
          <p:cNvGrpSpPr/>
          <p:nvPr/>
        </p:nvGrpSpPr>
        <p:grpSpPr>
          <a:xfrm>
            <a:off x="3239011" y="745273"/>
            <a:ext cx="2457878" cy="799669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278" name="íṡḷîḍê">
              <a:extLst>
                <a:ext uri="{FF2B5EF4-FFF2-40B4-BE49-F238E27FC236}">
                  <a16:creationId xmlns:a16="http://schemas.microsoft.com/office/drawing/2014/main" id="{287A9F6B-8EFF-476A-A972-9CED8F55B288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79" name="íŝḻiḍè">
              <a:extLst>
                <a:ext uri="{FF2B5EF4-FFF2-40B4-BE49-F238E27FC236}">
                  <a16:creationId xmlns:a16="http://schemas.microsoft.com/office/drawing/2014/main" id="{806AF0E9-31DF-4E56-A171-A75B54509FFB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0" name="îS1iďê">
              <a:extLst>
                <a:ext uri="{FF2B5EF4-FFF2-40B4-BE49-F238E27FC236}">
                  <a16:creationId xmlns:a16="http://schemas.microsoft.com/office/drawing/2014/main" id="{C556A509-69A3-4631-99A5-0878612F3C34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1" name="i$ḷíḓe">
              <a:extLst>
                <a:ext uri="{FF2B5EF4-FFF2-40B4-BE49-F238E27FC236}">
                  <a16:creationId xmlns:a16="http://schemas.microsoft.com/office/drawing/2014/main" id="{40936E26-89BF-4616-B5A3-11B7CED6C419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2" name="îş1íḍé">
              <a:extLst>
                <a:ext uri="{FF2B5EF4-FFF2-40B4-BE49-F238E27FC236}">
                  <a16:creationId xmlns:a16="http://schemas.microsoft.com/office/drawing/2014/main" id="{9C7C8CEC-E4C4-4AD2-B8C1-02466B3A8EA3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3" name="išḻïde">
              <a:extLst>
                <a:ext uri="{FF2B5EF4-FFF2-40B4-BE49-F238E27FC236}">
                  <a16:creationId xmlns:a16="http://schemas.microsoft.com/office/drawing/2014/main" id="{B844B0D7-8F6F-43FA-9A6C-676324F2F824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4" name="ís1ïḓè">
              <a:extLst>
                <a:ext uri="{FF2B5EF4-FFF2-40B4-BE49-F238E27FC236}">
                  <a16:creationId xmlns:a16="http://schemas.microsoft.com/office/drawing/2014/main" id="{3FE775D4-DE8A-4CE9-A114-CDBEAD4F1AD2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5" name="ïṩlïďê">
              <a:extLst>
                <a:ext uri="{FF2B5EF4-FFF2-40B4-BE49-F238E27FC236}">
                  <a16:creationId xmlns:a16="http://schemas.microsoft.com/office/drawing/2014/main" id="{8265CF8C-E95C-483D-92F8-D862150EC3F0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6" name="íSliḋê">
              <a:extLst>
                <a:ext uri="{FF2B5EF4-FFF2-40B4-BE49-F238E27FC236}">
                  <a16:creationId xmlns:a16="http://schemas.microsoft.com/office/drawing/2014/main" id="{A75CA723-E7C4-46E8-B750-13300D48208D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7" name="ísļîdè">
              <a:extLst>
                <a:ext uri="{FF2B5EF4-FFF2-40B4-BE49-F238E27FC236}">
                  <a16:creationId xmlns:a16="http://schemas.microsoft.com/office/drawing/2014/main" id="{64D0D206-53E3-455D-A472-959181932798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8" name="îSlíḋé">
              <a:extLst>
                <a:ext uri="{FF2B5EF4-FFF2-40B4-BE49-F238E27FC236}">
                  <a16:creationId xmlns:a16="http://schemas.microsoft.com/office/drawing/2014/main" id="{C7A17BAC-77F4-45D2-BB08-88603BC65283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9" name="íŝ1ïḓê">
              <a:extLst>
                <a:ext uri="{FF2B5EF4-FFF2-40B4-BE49-F238E27FC236}">
                  <a16:creationId xmlns:a16="http://schemas.microsoft.com/office/drawing/2014/main" id="{750395B6-DCDC-42E7-AC59-4D24666A5BA4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0" name="ï$ľíḑè">
              <a:extLst>
                <a:ext uri="{FF2B5EF4-FFF2-40B4-BE49-F238E27FC236}">
                  <a16:creationId xmlns:a16="http://schemas.microsoft.com/office/drawing/2014/main" id="{58AFBF27-B8EE-47A3-B972-70390167E4A3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1" name="ïṧ1íḓè">
              <a:extLst>
                <a:ext uri="{FF2B5EF4-FFF2-40B4-BE49-F238E27FC236}">
                  <a16:creationId xmlns:a16="http://schemas.microsoft.com/office/drawing/2014/main" id="{4B782E1E-5ACD-47A8-9659-4A6DBA5F423E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2" name="işļïḑê">
              <a:extLst>
                <a:ext uri="{FF2B5EF4-FFF2-40B4-BE49-F238E27FC236}">
                  <a16:creationId xmlns:a16="http://schemas.microsoft.com/office/drawing/2014/main" id="{3239B61C-0776-49E3-A798-22C07F513D45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3" name="îŝ1îdé">
              <a:extLst>
                <a:ext uri="{FF2B5EF4-FFF2-40B4-BE49-F238E27FC236}">
                  <a16:creationId xmlns:a16="http://schemas.microsoft.com/office/drawing/2014/main" id="{8879627C-D934-460F-A3B3-8902653D5E50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4" name="iṩlîḍe">
              <a:extLst>
                <a:ext uri="{FF2B5EF4-FFF2-40B4-BE49-F238E27FC236}">
                  <a16:creationId xmlns:a16="http://schemas.microsoft.com/office/drawing/2014/main" id="{A7A4A252-D490-4E3F-8F80-8AD4291766B6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5" name="ïṣlíḋe">
              <a:extLst>
                <a:ext uri="{FF2B5EF4-FFF2-40B4-BE49-F238E27FC236}">
                  <a16:creationId xmlns:a16="http://schemas.microsoft.com/office/drawing/2014/main" id="{46722948-E4EA-41BD-ABF1-EAFDD7F63170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6" name="ísļiďè">
              <a:extLst>
                <a:ext uri="{FF2B5EF4-FFF2-40B4-BE49-F238E27FC236}">
                  <a16:creationId xmlns:a16="http://schemas.microsoft.com/office/drawing/2014/main" id="{B8D2E2CB-F6A4-47A8-9C7B-F2B62544AD98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7" name="íṡlïde">
              <a:extLst>
                <a:ext uri="{FF2B5EF4-FFF2-40B4-BE49-F238E27FC236}">
                  <a16:creationId xmlns:a16="http://schemas.microsoft.com/office/drawing/2014/main" id="{AB47814B-BB21-4887-94E7-F46908DCD681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8" name="iṩlide">
              <a:extLst>
                <a:ext uri="{FF2B5EF4-FFF2-40B4-BE49-F238E27FC236}">
                  <a16:creationId xmlns:a16="http://schemas.microsoft.com/office/drawing/2014/main" id="{591E070F-5DE4-4251-A7B3-F0C3E376A4A1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9" name="îs1ïde">
              <a:extLst>
                <a:ext uri="{FF2B5EF4-FFF2-40B4-BE49-F238E27FC236}">
                  <a16:creationId xmlns:a16="http://schemas.microsoft.com/office/drawing/2014/main" id="{72B7F43E-D701-4C65-87C9-08765272CDA2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0" name="i$ľïḑe">
              <a:extLst>
                <a:ext uri="{FF2B5EF4-FFF2-40B4-BE49-F238E27FC236}">
                  <a16:creationId xmlns:a16="http://schemas.microsoft.com/office/drawing/2014/main" id="{63AF60DB-7FC7-42D5-96A5-3722F48BC7B5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1" name="iŝļíḍè">
              <a:extLst>
                <a:ext uri="{FF2B5EF4-FFF2-40B4-BE49-F238E27FC236}">
                  <a16:creationId xmlns:a16="http://schemas.microsoft.com/office/drawing/2014/main" id="{16894C3E-B152-41AC-A778-A76EFDBE9B90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2" name="íṩḻîḋê">
              <a:extLst>
                <a:ext uri="{FF2B5EF4-FFF2-40B4-BE49-F238E27FC236}">
                  <a16:creationId xmlns:a16="http://schemas.microsoft.com/office/drawing/2014/main" id="{B55C85F1-4CDD-4FEE-BA42-FB9BC2DD3578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3" name="íṡľiḑê">
              <a:extLst>
                <a:ext uri="{FF2B5EF4-FFF2-40B4-BE49-F238E27FC236}">
                  <a16:creationId xmlns:a16="http://schemas.microsoft.com/office/drawing/2014/main" id="{50FACC87-0893-4050-A8D0-EAB4B8908B71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4" name="iṥļiḓe">
              <a:extLst>
                <a:ext uri="{FF2B5EF4-FFF2-40B4-BE49-F238E27FC236}">
                  <a16:creationId xmlns:a16="http://schemas.microsoft.com/office/drawing/2014/main" id="{84664816-6511-4C67-A1B7-4C4FAC399B69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5" name="iŝ1îḋé">
              <a:extLst>
                <a:ext uri="{FF2B5EF4-FFF2-40B4-BE49-F238E27FC236}">
                  <a16:creationId xmlns:a16="http://schemas.microsoft.com/office/drawing/2014/main" id="{5517A43A-F938-4992-80B9-AD7C3EAC6ED5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6" name="iṩḷiḓè">
              <a:extLst>
                <a:ext uri="{FF2B5EF4-FFF2-40B4-BE49-F238E27FC236}">
                  <a16:creationId xmlns:a16="http://schemas.microsoft.com/office/drawing/2014/main" id="{A82762AE-EC0C-467C-8F9F-1CE8CEEE0EBF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7" name="îṥ1ïďé">
              <a:extLst>
                <a:ext uri="{FF2B5EF4-FFF2-40B4-BE49-F238E27FC236}">
                  <a16:creationId xmlns:a16="http://schemas.microsoft.com/office/drawing/2014/main" id="{7487ACBC-01EA-4FA4-989F-B8CF52D26E66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8" name="iSḷiḍé">
              <a:extLst>
                <a:ext uri="{FF2B5EF4-FFF2-40B4-BE49-F238E27FC236}">
                  <a16:creationId xmlns:a16="http://schemas.microsoft.com/office/drawing/2014/main" id="{85E0CC62-9C02-4B92-8F0F-645386D60E7E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9" name="îşļíďê">
              <a:extLst>
                <a:ext uri="{FF2B5EF4-FFF2-40B4-BE49-F238E27FC236}">
                  <a16:creationId xmlns:a16="http://schemas.microsoft.com/office/drawing/2014/main" id="{7223658F-FEF1-400D-9732-A04932804B6A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0" name="îš1íḍê">
              <a:extLst>
                <a:ext uri="{FF2B5EF4-FFF2-40B4-BE49-F238E27FC236}">
                  <a16:creationId xmlns:a16="http://schemas.microsoft.com/office/drawing/2014/main" id="{229F980D-0870-4CA7-9899-1F53A3142C07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1" name="íŝliḓê">
              <a:extLst>
                <a:ext uri="{FF2B5EF4-FFF2-40B4-BE49-F238E27FC236}">
                  <a16:creationId xmlns:a16="http://schemas.microsoft.com/office/drawing/2014/main" id="{6312F1A9-AC96-442B-9132-B510DF926A4C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2" name="iṡļiḍe">
              <a:extLst>
                <a:ext uri="{FF2B5EF4-FFF2-40B4-BE49-F238E27FC236}">
                  <a16:creationId xmlns:a16="http://schemas.microsoft.com/office/drawing/2014/main" id="{34D809A2-78E6-4EF1-8C7D-47377D6568A8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3" name="ï$ļïdé">
              <a:extLst>
                <a:ext uri="{FF2B5EF4-FFF2-40B4-BE49-F238E27FC236}">
                  <a16:creationId xmlns:a16="http://schemas.microsoft.com/office/drawing/2014/main" id="{0CB37F2C-A43C-4A1A-971A-3E96BB5168F0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4" name="íšlíḓe">
              <a:extLst>
                <a:ext uri="{FF2B5EF4-FFF2-40B4-BE49-F238E27FC236}">
                  <a16:creationId xmlns:a16="http://schemas.microsoft.com/office/drawing/2014/main" id="{9746FD95-CF7F-489F-B774-C66741CD815D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5" name="ïṣļïḍê">
              <a:extLst>
                <a:ext uri="{FF2B5EF4-FFF2-40B4-BE49-F238E27FC236}">
                  <a16:creationId xmlns:a16="http://schemas.microsoft.com/office/drawing/2014/main" id="{3CB9ADD3-D595-4AA6-AE19-F32EF6BDAE17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6" name="ís1íḍe">
              <a:extLst>
                <a:ext uri="{FF2B5EF4-FFF2-40B4-BE49-F238E27FC236}">
                  <a16:creationId xmlns:a16="http://schemas.microsoft.com/office/drawing/2014/main" id="{887333CD-D7F8-458C-824B-FBBEB7C39283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7" name="íşlïḋe">
              <a:extLst>
                <a:ext uri="{FF2B5EF4-FFF2-40B4-BE49-F238E27FC236}">
                  <a16:creationId xmlns:a16="http://schemas.microsoft.com/office/drawing/2014/main" id="{BE51D723-58D3-490E-864F-9654C16DCA7E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8" name="iŝļîḍé">
              <a:extLst>
                <a:ext uri="{FF2B5EF4-FFF2-40B4-BE49-F238E27FC236}">
                  <a16:creationId xmlns:a16="http://schemas.microsoft.com/office/drawing/2014/main" id="{CD432CB2-B0D0-4622-B992-13AA75B01E45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9" name="íṧḷídé">
              <a:extLst>
                <a:ext uri="{FF2B5EF4-FFF2-40B4-BE49-F238E27FC236}">
                  <a16:creationId xmlns:a16="http://schemas.microsoft.com/office/drawing/2014/main" id="{D828B031-5F62-4931-981F-212BE078F3B5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0" name="îSḻiḋe">
              <a:extLst>
                <a:ext uri="{FF2B5EF4-FFF2-40B4-BE49-F238E27FC236}">
                  <a16:creationId xmlns:a16="http://schemas.microsoft.com/office/drawing/2014/main" id="{8D93F6B1-44C7-45E8-AB04-E2865EBA0988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1" name="í$ḻîḓè">
              <a:extLst>
                <a:ext uri="{FF2B5EF4-FFF2-40B4-BE49-F238E27FC236}">
                  <a16:creationId xmlns:a16="http://schemas.microsoft.com/office/drawing/2014/main" id="{9D83C036-5005-4576-9BB0-41DAF431CD46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2" name="ïŝḷíḍe">
              <a:extLst>
                <a:ext uri="{FF2B5EF4-FFF2-40B4-BE49-F238E27FC236}">
                  <a16:creationId xmlns:a16="http://schemas.microsoft.com/office/drawing/2014/main" id="{BF409861-028C-4A4B-8C86-BE4D2487C441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3" name="íṩļiḋe">
              <a:extLst>
                <a:ext uri="{FF2B5EF4-FFF2-40B4-BE49-F238E27FC236}">
                  <a16:creationId xmlns:a16="http://schemas.microsoft.com/office/drawing/2014/main" id="{4187BC23-1FA4-4FB9-A8FB-AD7706B65F86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4" name="îṡlïḍé">
              <a:extLst>
                <a:ext uri="{FF2B5EF4-FFF2-40B4-BE49-F238E27FC236}">
                  <a16:creationId xmlns:a16="http://schemas.microsoft.com/office/drawing/2014/main" id="{3BBC0D06-AB07-47BD-B194-99E2CD4F1F27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5" name="iS1îḓè">
              <a:extLst>
                <a:ext uri="{FF2B5EF4-FFF2-40B4-BE49-F238E27FC236}">
                  <a16:creationId xmlns:a16="http://schemas.microsoft.com/office/drawing/2014/main" id="{52FD45E1-E0E9-4862-9373-4589A2865D40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6" name="íṡḷiḑê">
              <a:extLst>
                <a:ext uri="{FF2B5EF4-FFF2-40B4-BE49-F238E27FC236}">
                  <a16:creationId xmlns:a16="http://schemas.microsoft.com/office/drawing/2014/main" id="{E691A876-345F-4701-81CB-BD37AC60EF36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7" name="iṩ1íḓê">
              <a:extLst>
                <a:ext uri="{FF2B5EF4-FFF2-40B4-BE49-F238E27FC236}">
                  <a16:creationId xmlns:a16="http://schemas.microsoft.com/office/drawing/2014/main" id="{3A9BCC3F-C22C-476C-BB6C-4DF2BD2F2633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8" name="ïşľïďé">
              <a:extLst>
                <a:ext uri="{FF2B5EF4-FFF2-40B4-BE49-F238E27FC236}">
                  <a16:creationId xmlns:a16="http://schemas.microsoft.com/office/drawing/2014/main" id="{C7856B17-8346-44AC-B882-2039D9BC5ED8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9" name="ïśḷïḍê">
              <a:extLst>
                <a:ext uri="{FF2B5EF4-FFF2-40B4-BE49-F238E27FC236}">
                  <a16:creationId xmlns:a16="http://schemas.microsoft.com/office/drawing/2014/main" id="{5400AE71-211C-434C-9D64-092243D22274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0" name="ïṡḷíḑé">
              <a:extLst>
                <a:ext uri="{FF2B5EF4-FFF2-40B4-BE49-F238E27FC236}">
                  <a16:creationId xmlns:a16="http://schemas.microsoft.com/office/drawing/2014/main" id="{26E537EA-7059-4AF6-BEA2-BD6C229DB864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1" name="iśḻíde">
              <a:extLst>
                <a:ext uri="{FF2B5EF4-FFF2-40B4-BE49-F238E27FC236}">
                  <a16:creationId xmlns:a16="http://schemas.microsoft.com/office/drawing/2014/main" id="{1976890C-E464-49D7-8A56-6F5595DF2F19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2" name="í$ḻîdê">
              <a:extLst>
                <a:ext uri="{FF2B5EF4-FFF2-40B4-BE49-F238E27FC236}">
                  <a16:creationId xmlns:a16="http://schemas.microsoft.com/office/drawing/2014/main" id="{EE37FCC0-BA3E-46AB-AA25-E8A852E64BA4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3" name="iṩḷídé">
              <a:extLst>
                <a:ext uri="{FF2B5EF4-FFF2-40B4-BE49-F238E27FC236}">
                  <a16:creationId xmlns:a16="http://schemas.microsoft.com/office/drawing/2014/main" id="{55021612-2C18-4DB5-BF13-3A7FB1DDF245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4" name="iślíḓè">
              <a:extLst>
                <a:ext uri="{FF2B5EF4-FFF2-40B4-BE49-F238E27FC236}">
                  <a16:creationId xmlns:a16="http://schemas.microsoft.com/office/drawing/2014/main" id="{BA342C8F-EA49-4FD0-992E-5818AA259DC2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5" name="îṥ1ïḋe">
              <a:extLst>
                <a:ext uri="{FF2B5EF4-FFF2-40B4-BE49-F238E27FC236}">
                  <a16:creationId xmlns:a16="http://schemas.microsoft.com/office/drawing/2014/main" id="{D9688026-21B5-4EE4-B1B3-8C8D1B3B2402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6" name="iṧḷídè">
              <a:extLst>
                <a:ext uri="{FF2B5EF4-FFF2-40B4-BE49-F238E27FC236}">
                  <a16:creationId xmlns:a16="http://schemas.microsoft.com/office/drawing/2014/main" id="{5621242B-F02B-4E41-A48E-A16AC5DB5CCB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7" name="ïṩḷíḍé">
              <a:extLst>
                <a:ext uri="{FF2B5EF4-FFF2-40B4-BE49-F238E27FC236}">
                  <a16:creationId xmlns:a16="http://schemas.microsoft.com/office/drawing/2014/main" id="{F5C0AAD8-6A7A-4C9F-B763-5DC0FCA73DC5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8" name="ï$liḓê">
              <a:extLst>
                <a:ext uri="{FF2B5EF4-FFF2-40B4-BE49-F238E27FC236}">
                  <a16:creationId xmlns:a16="http://schemas.microsoft.com/office/drawing/2014/main" id="{DBB63E19-B164-4D6C-A8D1-1442DCE5E414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9" name="iṩlidè">
              <a:extLst>
                <a:ext uri="{FF2B5EF4-FFF2-40B4-BE49-F238E27FC236}">
                  <a16:creationId xmlns:a16="http://schemas.microsoft.com/office/drawing/2014/main" id="{DB01E386-8469-48C4-986D-D71EFAA6AE72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0" name="íṧļîḓé">
              <a:extLst>
                <a:ext uri="{FF2B5EF4-FFF2-40B4-BE49-F238E27FC236}">
                  <a16:creationId xmlns:a16="http://schemas.microsoft.com/office/drawing/2014/main" id="{9B9DF8C8-DB75-40D8-974B-F1B08107D066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1" name="iṩḻîḑè">
              <a:extLst>
                <a:ext uri="{FF2B5EF4-FFF2-40B4-BE49-F238E27FC236}">
                  <a16:creationId xmlns:a16="http://schemas.microsoft.com/office/drawing/2014/main" id="{7FAFC254-A06D-45D9-A667-A57F351CCA48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2" name="ïṣľíḑé">
              <a:extLst>
                <a:ext uri="{FF2B5EF4-FFF2-40B4-BE49-F238E27FC236}">
                  <a16:creationId xmlns:a16="http://schemas.microsoft.com/office/drawing/2014/main" id="{C53AED53-52AD-4727-9D20-6EBDD347D342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3" name="îşḻîḑè">
              <a:extLst>
                <a:ext uri="{FF2B5EF4-FFF2-40B4-BE49-F238E27FC236}">
                  <a16:creationId xmlns:a16="http://schemas.microsoft.com/office/drawing/2014/main" id="{391C165E-D96B-42A5-991B-DA54E0F158D1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4" name="iṣḷiḓê">
              <a:extLst>
                <a:ext uri="{FF2B5EF4-FFF2-40B4-BE49-F238E27FC236}">
                  <a16:creationId xmlns:a16="http://schemas.microsoft.com/office/drawing/2014/main" id="{852C5921-DC03-4D98-A173-C094AAF62B62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5" name="işļídè">
              <a:extLst>
                <a:ext uri="{FF2B5EF4-FFF2-40B4-BE49-F238E27FC236}">
                  <a16:creationId xmlns:a16="http://schemas.microsoft.com/office/drawing/2014/main" id="{4314AFA1-12FD-4E68-81E1-375E0CD37C54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BAD68A05-D4B9-2D61-966E-B123A58143BD}"/>
              </a:ext>
            </a:extLst>
          </p:cNvPr>
          <p:cNvGrpSpPr/>
          <p:nvPr/>
        </p:nvGrpSpPr>
        <p:grpSpPr>
          <a:xfrm>
            <a:off x="2561485" y="3265345"/>
            <a:ext cx="4468262" cy="354104"/>
            <a:chOff x="2695012" y="3264859"/>
            <a:chExt cx="4468262" cy="354104"/>
          </a:xfrm>
        </p:grpSpPr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11249AF7-1C75-B442-C956-1B5773571863}"/>
                </a:ext>
              </a:extLst>
            </p:cNvPr>
            <p:cNvSpPr/>
            <p:nvPr/>
          </p:nvSpPr>
          <p:spPr>
            <a:xfrm>
              <a:off x="2695012" y="3267911"/>
              <a:ext cx="351052" cy="3510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96" name="文本框 9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  <a:extLst>
                <a:ext uri="{FF2B5EF4-FFF2-40B4-BE49-F238E27FC236}">
                  <a16:creationId xmlns:a16="http://schemas.microsoft.com/office/drawing/2014/main" id="{B4FF76BE-0B09-2C9E-ED5F-1024B3F9E7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2769" y="3311186"/>
              <a:ext cx="20719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defTabSz="514350" fontAlgn="base">
                <a:spcBef>
                  <a:spcPct val="0"/>
                </a:spcBef>
                <a:spcAft>
                  <a:spcPct val="0"/>
                </a:spcAft>
                <a:tabLst>
                  <a:tab pos="2149475" algn="l"/>
                </a:tabLst>
              </a:pPr>
              <a:r>
                <a:rPr lang="zh-CN" altLang="en-US" sz="1400" dirty="0">
                  <a:solidFill>
                    <a:schemeClr val="accent1"/>
                  </a:solidFill>
                  <a:latin typeface="+mj-ea"/>
                  <a:ea typeface="+mj-ea"/>
                  <a:sym typeface="Calibri" panose="020F0502020204030204" pitchFamily="34" charset="0"/>
                </a:rPr>
                <a:t>日期：</a:t>
              </a:r>
              <a:r>
                <a:rPr lang="en-US" altLang="zh-CN" sz="1400" dirty="0">
                  <a:solidFill>
                    <a:schemeClr val="accent1"/>
                  </a:solidFill>
                  <a:latin typeface="+mj-ea"/>
                  <a:ea typeface="+mj-ea"/>
                  <a:sym typeface="Calibri" panose="020F0502020204030204" pitchFamily="34" charset="0"/>
                </a:rPr>
                <a:t>2022.6.6</a:t>
              </a:r>
              <a:endParaRPr lang="zh-CN" altLang="en-US" sz="14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D9799049-1A79-1183-109C-74390083D207}"/>
                </a:ext>
              </a:extLst>
            </p:cNvPr>
            <p:cNvSpPr/>
            <p:nvPr/>
          </p:nvSpPr>
          <p:spPr>
            <a:xfrm>
              <a:off x="4753617" y="3264859"/>
              <a:ext cx="351052" cy="3510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98" name="文本框 9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  <a:extLst>
                <a:ext uri="{FF2B5EF4-FFF2-40B4-BE49-F238E27FC236}">
                  <a16:creationId xmlns:a16="http://schemas.microsoft.com/office/drawing/2014/main" id="{86A9328A-85CB-BBF1-5D22-00A27A4DAC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1374" y="3308134"/>
              <a:ext cx="20719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defTabSz="514350" fontAlgn="base">
                <a:spcBef>
                  <a:spcPct val="0"/>
                </a:spcBef>
                <a:spcAft>
                  <a:spcPct val="0"/>
                </a:spcAft>
                <a:tabLst>
                  <a:tab pos="2149475" algn="l"/>
                </a:tabLst>
              </a:pPr>
              <a:r>
                <a:rPr lang="zh-CN" altLang="en-US" sz="1400" dirty="0">
                  <a:solidFill>
                    <a:schemeClr val="accent1"/>
                  </a:solidFill>
                  <a:latin typeface="+mj-ea"/>
                  <a:ea typeface="+mj-ea"/>
                  <a:sym typeface="Calibri" panose="020F0502020204030204" pitchFamily="34" charset="0"/>
                </a:rPr>
                <a:t>答辩人：</a:t>
              </a:r>
            </a:p>
          </p:txBody>
        </p:sp>
        <p:grpSp>
          <p:nvGrpSpPr>
            <p:cNvPr id="99" name="Group 59">
              <a:extLst>
                <a:ext uri="{FF2B5EF4-FFF2-40B4-BE49-F238E27FC236}">
                  <a16:creationId xmlns:a16="http://schemas.microsoft.com/office/drawing/2014/main" id="{98B4B059-D12F-6578-861B-329E5352BAB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759141" y="3323138"/>
              <a:ext cx="218168" cy="238153"/>
              <a:chOff x="1066" y="1985"/>
              <a:chExt cx="262" cy="286"/>
            </a:xfrm>
            <a:solidFill>
              <a:schemeClr val="bg1"/>
            </a:solidFill>
          </p:grpSpPr>
          <p:sp>
            <p:nvSpPr>
              <p:cNvPr id="104" name="Freeform 60">
                <a:extLst>
                  <a:ext uri="{FF2B5EF4-FFF2-40B4-BE49-F238E27FC236}">
                    <a16:creationId xmlns:a16="http://schemas.microsoft.com/office/drawing/2014/main" id="{2AB2E9EB-0A83-613F-DAC6-EF5746507D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6" y="2005"/>
                <a:ext cx="262" cy="266"/>
              </a:xfrm>
              <a:custGeom>
                <a:avLst/>
                <a:gdLst>
                  <a:gd name="T0" fmla="*/ 572 w 642"/>
                  <a:gd name="T1" fmla="*/ 655 h 655"/>
                  <a:gd name="T2" fmla="*/ 70 w 642"/>
                  <a:gd name="T3" fmla="*/ 655 h 655"/>
                  <a:gd name="T4" fmla="*/ 19 w 642"/>
                  <a:gd name="T5" fmla="*/ 630 h 655"/>
                  <a:gd name="T6" fmla="*/ 0 w 642"/>
                  <a:gd name="T7" fmla="*/ 575 h 655"/>
                  <a:gd name="T8" fmla="*/ 0 w 642"/>
                  <a:gd name="T9" fmla="*/ 80 h 655"/>
                  <a:gd name="T10" fmla="*/ 19 w 642"/>
                  <a:gd name="T11" fmla="*/ 25 h 655"/>
                  <a:gd name="T12" fmla="*/ 70 w 642"/>
                  <a:gd name="T13" fmla="*/ 0 h 655"/>
                  <a:gd name="T14" fmla="*/ 93 w 642"/>
                  <a:gd name="T15" fmla="*/ 0 h 655"/>
                  <a:gd name="T16" fmla="*/ 111 w 642"/>
                  <a:gd name="T17" fmla="*/ 18 h 655"/>
                  <a:gd name="T18" fmla="*/ 93 w 642"/>
                  <a:gd name="T19" fmla="*/ 36 h 655"/>
                  <a:gd name="T20" fmla="*/ 70 w 642"/>
                  <a:gd name="T21" fmla="*/ 36 h 655"/>
                  <a:gd name="T22" fmla="*/ 47 w 642"/>
                  <a:gd name="T23" fmla="*/ 48 h 655"/>
                  <a:gd name="T24" fmla="*/ 36 w 642"/>
                  <a:gd name="T25" fmla="*/ 80 h 655"/>
                  <a:gd name="T26" fmla="*/ 36 w 642"/>
                  <a:gd name="T27" fmla="*/ 575 h 655"/>
                  <a:gd name="T28" fmla="*/ 47 w 642"/>
                  <a:gd name="T29" fmla="*/ 607 h 655"/>
                  <a:gd name="T30" fmla="*/ 70 w 642"/>
                  <a:gd name="T31" fmla="*/ 619 h 655"/>
                  <a:gd name="T32" fmla="*/ 572 w 642"/>
                  <a:gd name="T33" fmla="*/ 619 h 655"/>
                  <a:gd name="T34" fmla="*/ 595 w 642"/>
                  <a:gd name="T35" fmla="*/ 607 h 655"/>
                  <a:gd name="T36" fmla="*/ 606 w 642"/>
                  <a:gd name="T37" fmla="*/ 575 h 655"/>
                  <a:gd name="T38" fmla="*/ 606 w 642"/>
                  <a:gd name="T39" fmla="*/ 80 h 655"/>
                  <a:gd name="T40" fmla="*/ 595 w 642"/>
                  <a:gd name="T41" fmla="*/ 48 h 655"/>
                  <a:gd name="T42" fmla="*/ 572 w 642"/>
                  <a:gd name="T43" fmla="*/ 36 h 655"/>
                  <a:gd name="T44" fmla="*/ 547 w 642"/>
                  <a:gd name="T45" fmla="*/ 36 h 655"/>
                  <a:gd name="T46" fmla="*/ 529 w 642"/>
                  <a:gd name="T47" fmla="*/ 18 h 655"/>
                  <a:gd name="T48" fmla="*/ 547 w 642"/>
                  <a:gd name="T49" fmla="*/ 0 h 655"/>
                  <a:gd name="T50" fmla="*/ 572 w 642"/>
                  <a:gd name="T51" fmla="*/ 0 h 655"/>
                  <a:gd name="T52" fmla="*/ 622 w 642"/>
                  <a:gd name="T53" fmla="*/ 25 h 655"/>
                  <a:gd name="T54" fmla="*/ 642 w 642"/>
                  <a:gd name="T55" fmla="*/ 80 h 655"/>
                  <a:gd name="T56" fmla="*/ 642 w 642"/>
                  <a:gd name="T57" fmla="*/ 575 h 655"/>
                  <a:gd name="T58" fmla="*/ 622 w 642"/>
                  <a:gd name="T59" fmla="*/ 630 h 655"/>
                  <a:gd name="T60" fmla="*/ 572 w 642"/>
                  <a:gd name="T61" fmla="*/ 655 h 655"/>
                  <a:gd name="T62" fmla="*/ 418 w 642"/>
                  <a:gd name="T63" fmla="*/ 36 h 655"/>
                  <a:gd name="T64" fmla="*/ 224 w 642"/>
                  <a:gd name="T65" fmla="*/ 36 h 655"/>
                  <a:gd name="T66" fmla="*/ 206 w 642"/>
                  <a:gd name="T67" fmla="*/ 18 h 655"/>
                  <a:gd name="T68" fmla="*/ 224 w 642"/>
                  <a:gd name="T69" fmla="*/ 0 h 655"/>
                  <a:gd name="T70" fmla="*/ 418 w 642"/>
                  <a:gd name="T71" fmla="*/ 0 h 655"/>
                  <a:gd name="T72" fmla="*/ 436 w 642"/>
                  <a:gd name="T73" fmla="*/ 18 h 655"/>
                  <a:gd name="T74" fmla="*/ 418 w 642"/>
                  <a:gd name="T75" fmla="*/ 36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42" h="655">
                    <a:moveTo>
                      <a:pt x="572" y="655"/>
                    </a:moveTo>
                    <a:cubicBezTo>
                      <a:pt x="70" y="655"/>
                      <a:pt x="70" y="655"/>
                      <a:pt x="70" y="655"/>
                    </a:cubicBezTo>
                    <a:cubicBezTo>
                      <a:pt x="51" y="655"/>
                      <a:pt x="33" y="646"/>
                      <a:pt x="19" y="630"/>
                    </a:cubicBezTo>
                    <a:cubicBezTo>
                      <a:pt x="7" y="615"/>
                      <a:pt x="0" y="596"/>
                      <a:pt x="0" y="575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60"/>
                      <a:pt x="7" y="40"/>
                      <a:pt x="19" y="25"/>
                    </a:cubicBezTo>
                    <a:cubicBezTo>
                      <a:pt x="33" y="9"/>
                      <a:pt x="51" y="0"/>
                      <a:pt x="70" y="0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103" y="0"/>
                      <a:pt x="111" y="8"/>
                      <a:pt x="111" y="18"/>
                    </a:cubicBezTo>
                    <a:cubicBezTo>
                      <a:pt x="111" y="28"/>
                      <a:pt x="103" y="36"/>
                      <a:pt x="93" y="36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61" y="36"/>
                      <a:pt x="53" y="40"/>
                      <a:pt x="47" y="48"/>
                    </a:cubicBezTo>
                    <a:cubicBezTo>
                      <a:pt x="40" y="56"/>
                      <a:pt x="36" y="68"/>
                      <a:pt x="36" y="80"/>
                    </a:cubicBezTo>
                    <a:cubicBezTo>
                      <a:pt x="36" y="575"/>
                      <a:pt x="36" y="575"/>
                      <a:pt x="36" y="575"/>
                    </a:cubicBezTo>
                    <a:cubicBezTo>
                      <a:pt x="36" y="587"/>
                      <a:pt x="40" y="599"/>
                      <a:pt x="47" y="607"/>
                    </a:cubicBezTo>
                    <a:cubicBezTo>
                      <a:pt x="53" y="615"/>
                      <a:pt x="61" y="619"/>
                      <a:pt x="70" y="619"/>
                    </a:cubicBezTo>
                    <a:cubicBezTo>
                      <a:pt x="572" y="619"/>
                      <a:pt x="572" y="619"/>
                      <a:pt x="572" y="619"/>
                    </a:cubicBezTo>
                    <a:cubicBezTo>
                      <a:pt x="580" y="619"/>
                      <a:pt x="588" y="615"/>
                      <a:pt x="595" y="607"/>
                    </a:cubicBezTo>
                    <a:cubicBezTo>
                      <a:pt x="602" y="599"/>
                      <a:pt x="606" y="587"/>
                      <a:pt x="606" y="575"/>
                    </a:cubicBezTo>
                    <a:cubicBezTo>
                      <a:pt x="606" y="80"/>
                      <a:pt x="606" y="80"/>
                      <a:pt x="606" y="80"/>
                    </a:cubicBezTo>
                    <a:cubicBezTo>
                      <a:pt x="606" y="68"/>
                      <a:pt x="602" y="56"/>
                      <a:pt x="595" y="48"/>
                    </a:cubicBezTo>
                    <a:cubicBezTo>
                      <a:pt x="588" y="40"/>
                      <a:pt x="580" y="36"/>
                      <a:pt x="572" y="36"/>
                    </a:cubicBezTo>
                    <a:cubicBezTo>
                      <a:pt x="547" y="36"/>
                      <a:pt x="547" y="36"/>
                      <a:pt x="547" y="36"/>
                    </a:cubicBezTo>
                    <a:cubicBezTo>
                      <a:pt x="537" y="36"/>
                      <a:pt x="529" y="28"/>
                      <a:pt x="529" y="18"/>
                    </a:cubicBezTo>
                    <a:cubicBezTo>
                      <a:pt x="529" y="8"/>
                      <a:pt x="537" y="0"/>
                      <a:pt x="547" y="0"/>
                    </a:cubicBezTo>
                    <a:cubicBezTo>
                      <a:pt x="572" y="0"/>
                      <a:pt x="572" y="0"/>
                      <a:pt x="572" y="0"/>
                    </a:cubicBezTo>
                    <a:cubicBezTo>
                      <a:pt x="591" y="0"/>
                      <a:pt x="609" y="9"/>
                      <a:pt x="622" y="25"/>
                    </a:cubicBezTo>
                    <a:cubicBezTo>
                      <a:pt x="635" y="40"/>
                      <a:pt x="642" y="60"/>
                      <a:pt x="642" y="80"/>
                    </a:cubicBezTo>
                    <a:cubicBezTo>
                      <a:pt x="642" y="575"/>
                      <a:pt x="642" y="575"/>
                      <a:pt x="642" y="575"/>
                    </a:cubicBezTo>
                    <a:cubicBezTo>
                      <a:pt x="642" y="596"/>
                      <a:pt x="635" y="615"/>
                      <a:pt x="622" y="630"/>
                    </a:cubicBezTo>
                    <a:cubicBezTo>
                      <a:pt x="609" y="646"/>
                      <a:pt x="591" y="655"/>
                      <a:pt x="572" y="655"/>
                    </a:cubicBezTo>
                    <a:close/>
                    <a:moveTo>
                      <a:pt x="418" y="36"/>
                    </a:moveTo>
                    <a:cubicBezTo>
                      <a:pt x="224" y="36"/>
                      <a:pt x="224" y="36"/>
                      <a:pt x="224" y="36"/>
                    </a:cubicBezTo>
                    <a:cubicBezTo>
                      <a:pt x="214" y="36"/>
                      <a:pt x="206" y="28"/>
                      <a:pt x="206" y="18"/>
                    </a:cubicBezTo>
                    <a:cubicBezTo>
                      <a:pt x="206" y="8"/>
                      <a:pt x="214" y="0"/>
                      <a:pt x="224" y="0"/>
                    </a:cubicBezTo>
                    <a:cubicBezTo>
                      <a:pt x="418" y="0"/>
                      <a:pt x="418" y="0"/>
                      <a:pt x="418" y="0"/>
                    </a:cubicBezTo>
                    <a:cubicBezTo>
                      <a:pt x="428" y="0"/>
                      <a:pt x="436" y="8"/>
                      <a:pt x="436" y="18"/>
                    </a:cubicBezTo>
                    <a:cubicBezTo>
                      <a:pt x="436" y="28"/>
                      <a:pt x="428" y="36"/>
                      <a:pt x="418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5" name="Freeform 61">
                <a:extLst>
                  <a:ext uri="{FF2B5EF4-FFF2-40B4-BE49-F238E27FC236}">
                    <a16:creationId xmlns:a16="http://schemas.microsoft.com/office/drawing/2014/main" id="{7D3E3301-FCA0-083B-3EB6-9F5C389E00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4" y="1985"/>
                <a:ext cx="146" cy="64"/>
              </a:xfrm>
              <a:custGeom>
                <a:avLst/>
                <a:gdLst>
                  <a:gd name="T0" fmla="*/ 18 w 357"/>
                  <a:gd name="T1" fmla="*/ 0 h 157"/>
                  <a:gd name="T2" fmla="*/ 36 w 357"/>
                  <a:gd name="T3" fmla="*/ 18 h 157"/>
                  <a:gd name="T4" fmla="*/ 36 w 357"/>
                  <a:gd name="T5" fmla="*/ 139 h 157"/>
                  <a:gd name="T6" fmla="*/ 18 w 357"/>
                  <a:gd name="T7" fmla="*/ 157 h 157"/>
                  <a:gd name="T8" fmla="*/ 0 w 357"/>
                  <a:gd name="T9" fmla="*/ 139 h 157"/>
                  <a:gd name="T10" fmla="*/ 0 w 357"/>
                  <a:gd name="T11" fmla="*/ 18 h 157"/>
                  <a:gd name="T12" fmla="*/ 18 w 357"/>
                  <a:gd name="T13" fmla="*/ 0 h 157"/>
                  <a:gd name="T14" fmla="*/ 339 w 357"/>
                  <a:gd name="T15" fmla="*/ 0 h 157"/>
                  <a:gd name="T16" fmla="*/ 357 w 357"/>
                  <a:gd name="T17" fmla="*/ 18 h 157"/>
                  <a:gd name="T18" fmla="*/ 357 w 357"/>
                  <a:gd name="T19" fmla="*/ 139 h 157"/>
                  <a:gd name="T20" fmla="*/ 339 w 357"/>
                  <a:gd name="T21" fmla="*/ 157 h 157"/>
                  <a:gd name="T22" fmla="*/ 321 w 357"/>
                  <a:gd name="T23" fmla="*/ 139 h 157"/>
                  <a:gd name="T24" fmla="*/ 321 w 357"/>
                  <a:gd name="T25" fmla="*/ 18 h 157"/>
                  <a:gd name="T26" fmla="*/ 339 w 357"/>
                  <a:gd name="T2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7" h="157">
                    <a:moveTo>
                      <a:pt x="18" y="0"/>
                    </a:moveTo>
                    <a:cubicBezTo>
                      <a:pt x="28" y="0"/>
                      <a:pt x="36" y="8"/>
                      <a:pt x="36" y="18"/>
                    </a:cubicBezTo>
                    <a:cubicBezTo>
                      <a:pt x="36" y="139"/>
                      <a:pt x="36" y="139"/>
                      <a:pt x="36" y="139"/>
                    </a:cubicBezTo>
                    <a:cubicBezTo>
                      <a:pt x="36" y="149"/>
                      <a:pt x="28" y="157"/>
                      <a:pt x="18" y="157"/>
                    </a:cubicBezTo>
                    <a:cubicBezTo>
                      <a:pt x="8" y="157"/>
                      <a:pt x="0" y="149"/>
                      <a:pt x="0" y="13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lose/>
                    <a:moveTo>
                      <a:pt x="339" y="0"/>
                    </a:moveTo>
                    <a:cubicBezTo>
                      <a:pt x="349" y="0"/>
                      <a:pt x="357" y="8"/>
                      <a:pt x="357" y="18"/>
                    </a:cubicBezTo>
                    <a:cubicBezTo>
                      <a:pt x="357" y="139"/>
                      <a:pt x="357" y="139"/>
                      <a:pt x="357" y="139"/>
                    </a:cubicBezTo>
                    <a:cubicBezTo>
                      <a:pt x="357" y="149"/>
                      <a:pt x="349" y="157"/>
                      <a:pt x="339" y="157"/>
                    </a:cubicBezTo>
                    <a:cubicBezTo>
                      <a:pt x="329" y="157"/>
                      <a:pt x="321" y="149"/>
                      <a:pt x="321" y="139"/>
                    </a:cubicBezTo>
                    <a:cubicBezTo>
                      <a:pt x="321" y="18"/>
                      <a:pt x="321" y="18"/>
                      <a:pt x="321" y="18"/>
                    </a:cubicBezTo>
                    <a:cubicBezTo>
                      <a:pt x="321" y="8"/>
                      <a:pt x="329" y="0"/>
                      <a:pt x="33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6" name="Freeform 62">
                <a:extLst>
                  <a:ext uri="{FF2B5EF4-FFF2-40B4-BE49-F238E27FC236}">
                    <a16:creationId xmlns:a16="http://schemas.microsoft.com/office/drawing/2014/main" id="{6E0C25DC-3530-B657-1F2B-D432433BBE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4" y="2044"/>
                <a:ext cx="246" cy="183"/>
              </a:xfrm>
              <a:custGeom>
                <a:avLst/>
                <a:gdLst>
                  <a:gd name="T0" fmla="*/ 0 w 603"/>
                  <a:gd name="T1" fmla="*/ 18 h 450"/>
                  <a:gd name="T2" fmla="*/ 18 w 603"/>
                  <a:gd name="T3" fmla="*/ 0 h 450"/>
                  <a:gd name="T4" fmla="*/ 585 w 603"/>
                  <a:gd name="T5" fmla="*/ 0 h 450"/>
                  <a:gd name="T6" fmla="*/ 603 w 603"/>
                  <a:gd name="T7" fmla="*/ 18 h 450"/>
                  <a:gd name="T8" fmla="*/ 585 w 603"/>
                  <a:gd name="T9" fmla="*/ 36 h 450"/>
                  <a:gd name="T10" fmla="*/ 18 w 603"/>
                  <a:gd name="T11" fmla="*/ 36 h 450"/>
                  <a:gd name="T12" fmla="*/ 0 w 603"/>
                  <a:gd name="T13" fmla="*/ 18 h 450"/>
                  <a:gd name="T14" fmla="*/ 306 w 603"/>
                  <a:gd name="T15" fmla="*/ 450 h 450"/>
                  <a:gd name="T16" fmla="*/ 184 w 603"/>
                  <a:gd name="T17" fmla="*/ 400 h 450"/>
                  <a:gd name="T18" fmla="*/ 134 w 603"/>
                  <a:gd name="T19" fmla="*/ 279 h 450"/>
                  <a:gd name="T20" fmla="*/ 184 w 603"/>
                  <a:gd name="T21" fmla="*/ 158 h 450"/>
                  <a:gd name="T22" fmla="*/ 306 w 603"/>
                  <a:gd name="T23" fmla="*/ 107 h 450"/>
                  <a:gd name="T24" fmla="*/ 324 w 603"/>
                  <a:gd name="T25" fmla="*/ 125 h 450"/>
                  <a:gd name="T26" fmla="*/ 306 w 603"/>
                  <a:gd name="T27" fmla="*/ 143 h 450"/>
                  <a:gd name="T28" fmla="*/ 170 w 603"/>
                  <a:gd name="T29" fmla="*/ 279 h 450"/>
                  <a:gd name="T30" fmla="*/ 306 w 603"/>
                  <a:gd name="T31" fmla="*/ 414 h 450"/>
                  <a:gd name="T32" fmla="*/ 441 w 603"/>
                  <a:gd name="T33" fmla="*/ 279 h 450"/>
                  <a:gd name="T34" fmla="*/ 459 w 603"/>
                  <a:gd name="T35" fmla="*/ 261 h 450"/>
                  <a:gd name="T36" fmla="*/ 477 w 603"/>
                  <a:gd name="T37" fmla="*/ 279 h 450"/>
                  <a:gd name="T38" fmla="*/ 427 w 603"/>
                  <a:gd name="T39" fmla="*/ 400 h 450"/>
                  <a:gd name="T40" fmla="*/ 306 w 603"/>
                  <a:gd name="T41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03" h="450">
                    <a:moveTo>
                      <a:pt x="0" y="18"/>
                    </a:moveTo>
                    <a:cubicBezTo>
                      <a:pt x="0" y="8"/>
                      <a:pt x="8" y="0"/>
                      <a:pt x="18" y="0"/>
                    </a:cubicBezTo>
                    <a:cubicBezTo>
                      <a:pt x="585" y="0"/>
                      <a:pt x="585" y="0"/>
                      <a:pt x="585" y="0"/>
                    </a:cubicBezTo>
                    <a:cubicBezTo>
                      <a:pt x="595" y="0"/>
                      <a:pt x="603" y="8"/>
                      <a:pt x="603" y="18"/>
                    </a:cubicBezTo>
                    <a:cubicBezTo>
                      <a:pt x="603" y="28"/>
                      <a:pt x="595" y="36"/>
                      <a:pt x="585" y="36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8" y="36"/>
                      <a:pt x="0" y="28"/>
                      <a:pt x="0" y="18"/>
                    </a:cubicBezTo>
                    <a:close/>
                    <a:moveTo>
                      <a:pt x="306" y="450"/>
                    </a:moveTo>
                    <a:cubicBezTo>
                      <a:pt x="260" y="450"/>
                      <a:pt x="217" y="433"/>
                      <a:pt x="184" y="400"/>
                    </a:cubicBezTo>
                    <a:cubicBezTo>
                      <a:pt x="152" y="368"/>
                      <a:pt x="134" y="325"/>
                      <a:pt x="134" y="279"/>
                    </a:cubicBezTo>
                    <a:cubicBezTo>
                      <a:pt x="134" y="233"/>
                      <a:pt x="152" y="190"/>
                      <a:pt x="184" y="158"/>
                    </a:cubicBezTo>
                    <a:cubicBezTo>
                      <a:pt x="217" y="125"/>
                      <a:pt x="260" y="107"/>
                      <a:pt x="306" y="107"/>
                    </a:cubicBezTo>
                    <a:cubicBezTo>
                      <a:pt x="316" y="107"/>
                      <a:pt x="324" y="115"/>
                      <a:pt x="324" y="125"/>
                    </a:cubicBezTo>
                    <a:cubicBezTo>
                      <a:pt x="324" y="135"/>
                      <a:pt x="316" y="143"/>
                      <a:pt x="306" y="143"/>
                    </a:cubicBezTo>
                    <a:cubicBezTo>
                      <a:pt x="231" y="143"/>
                      <a:pt x="170" y="204"/>
                      <a:pt x="170" y="279"/>
                    </a:cubicBezTo>
                    <a:cubicBezTo>
                      <a:pt x="170" y="354"/>
                      <a:pt x="231" y="414"/>
                      <a:pt x="306" y="414"/>
                    </a:cubicBezTo>
                    <a:cubicBezTo>
                      <a:pt x="380" y="414"/>
                      <a:pt x="441" y="354"/>
                      <a:pt x="441" y="279"/>
                    </a:cubicBezTo>
                    <a:cubicBezTo>
                      <a:pt x="441" y="269"/>
                      <a:pt x="449" y="261"/>
                      <a:pt x="459" y="261"/>
                    </a:cubicBezTo>
                    <a:cubicBezTo>
                      <a:pt x="469" y="261"/>
                      <a:pt x="477" y="269"/>
                      <a:pt x="477" y="279"/>
                    </a:cubicBezTo>
                    <a:cubicBezTo>
                      <a:pt x="477" y="325"/>
                      <a:pt x="459" y="368"/>
                      <a:pt x="427" y="400"/>
                    </a:cubicBezTo>
                    <a:cubicBezTo>
                      <a:pt x="395" y="433"/>
                      <a:pt x="351" y="450"/>
                      <a:pt x="306" y="4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7" name="Freeform 63">
                <a:extLst>
                  <a:ext uri="{FF2B5EF4-FFF2-40B4-BE49-F238E27FC236}">
                    <a16:creationId xmlns:a16="http://schemas.microsoft.com/office/drawing/2014/main" id="{A5E8FD1D-732A-BCA7-FDB4-CD1F1B2EE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3" y="2088"/>
                <a:ext cx="53" cy="72"/>
              </a:xfrm>
              <a:custGeom>
                <a:avLst/>
                <a:gdLst>
                  <a:gd name="T0" fmla="*/ 113 w 131"/>
                  <a:gd name="T1" fmla="*/ 176 h 176"/>
                  <a:gd name="T2" fmla="*/ 18 w 131"/>
                  <a:gd name="T3" fmla="*/ 176 h 176"/>
                  <a:gd name="T4" fmla="*/ 0 w 131"/>
                  <a:gd name="T5" fmla="*/ 158 h 176"/>
                  <a:gd name="T6" fmla="*/ 0 w 131"/>
                  <a:gd name="T7" fmla="*/ 18 h 176"/>
                  <a:gd name="T8" fmla="*/ 18 w 131"/>
                  <a:gd name="T9" fmla="*/ 0 h 176"/>
                  <a:gd name="T10" fmla="*/ 36 w 131"/>
                  <a:gd name="T11" fmla="*/ 18 h 176"/>
                  <a:gd name="T12" fmla="*/ 36 w 131"/>
                  <a:gd name="T13" fmla="*/ 140 h 176"/>
                  <a:gd name="T14" fmla="*/ 113 w 131"/>
                  <a:gd name="T15" fmla="*/ 140 h 176"/>
                  <a:gd name="T16" fmla="*/ 131 w 131"/>
                  <a:gd name="T17" fmla="*/ 158 h 176"/>
                  <a:gd name="T18" fmla="*/ 113 w 131"/>
                  <a:gd name="T19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176">
                    <a:moveTo>
                      <a:pt x="113" y="176"/>
                    </a:moveTo>
                    <a:cubicBezTo>
                      <a:pt x="18" y="176"/>
                      <a:pt x="18" y="176"/>
                      <a:pt x="18" y="176"/>
                    </a:cubicBezTo>
                    <a:cubicBezTo>
                      <a:pt x="8" y="176"/>
                      <a:pt x="0" y="168"/>
                      <a:pt x="0" y="15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ubicBezTo>
                      <a:pt x="36" y="140"/>
                      <a:pt x="36" y="140"/>
                      <a:pt x="36" y="140"/>
                    </a:cubicBezTo>
                    <a:cubicBezTo>
                      <a:pt x="113" y="140"/>
                      <a:pt x="113" y="140"/>
                      <a:pt x="113" y="140"/>
                    </a:cubicBezTo>
                    <a:cubicBezTo>
                      <a:pt x="123" y="140"/>
                      <a:pt x="131" y="148"/>
                      <a:pt x="131" y="158"/>
                    </a:cubicBezTo>
                    <a:cubicBezTo>
                      <a:pt x="131" y="168"/>
                      <a:pt x="123" y="176"/>
                      <a:pt x="113" y="1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00" name="Group 66">
              <a:extLst>
                <a:ext uri="{FF2B5EF4-FFF2-40B4-BE49-F238E27FC236}">
                  <a16:creationId xmlns:a16="http://schemas.microsoft.com/office/drawing/2014/main" id="{64E76B6E-1794-A5E1-828D-0C9C9FC8CA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833100" y="3338400"/>
              <a:ext cx="192087" cy="207963"/>
              <a:chOff x="2111" y="2322"/>
              <a:chExt cx="121" cy="131"/>
            </a:xfrm>
            <a:solidFill>
              <a:schemeClr val="bg1"/>
            </a:solidFill>
          </p:grpSpPr>
          <p:sp>
            <p:nvSpPr>
              <p:cNvPr id="101" name="Freeform 67">
                <a:extLst>
                  <a:ext uri="{FF2B5EF4-FFF2-40B4-BE49-F238E27FC236}">
                    <a16:creationId xmlns:a16="http://schemas.microsoft.com/office/drawing/2014/main" id="{28E3AB69-5132-1813-827A-26F43350CF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9" y="2350"/>
                <a:ext cx="40" cy="37"/>
              </a:xfrm>
              <a:custGeom>
                <a:avLst/>
                <a:gdLst>
                  <a:gd name="T0" fmla="*/ 89 w 213"/>
                  <a:gd name="T1" fmla="*/ 19 h 198"/>
                  <a:gd name="T2" fmla="*/ 196 w 213"/>
                  <a:gd name="T3" fmla="*/ 143 h 198"/>
                  <a:gd name="T4" fmla="*/ 208 w 213"/>
                  <a:gd name="T5" fmla="*/ 189 h 198"/>
                  <a:gd name="T6" fmla="*/ 206 w 213"/>
                  <a:gd name="T7" fmla="*/ 191 h 198"/>
                  <a:gd name="T8" fmla="*/ 158 w 213"/>
                  <a:gd name="T9" fmla="*/ 186 h 198"/>
                  <a:gd name="T10" fmla="*/ 22 w 213"/>
                  <a:gd name="T11" fmla="*/ 92 h 198"/>
                  <a:gd name="T12" fmla="*/ 13 w 213"/>
                  <a:gd name="T13" fmla="*/ 44 h 198"/>
                  <a:gd name="T14" fmla="*/ 40 w 213"/>
                  <a:gd name="T15" fmla="*/ 15 h 198"/>
                  <a:gd name="T16" fmla="*/ 89 w 213"/>
                  <a:gd name="T17" fmla="*/ 19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198">
                    <a:moveTo>
                      <a:pt x="89" y="19"/>
                    </a:moveTo>
                    <a:cubicBezTo>
                      <a:pt x="196" y="143"/>
                      <a:pt x="196" y="143"/>
                      <a:pt x="196" y="143"/>
                    </a:cubicBezTo>
                    <a:cubicBezTo>
                      <a:pt x="210" y="160"/>
                      <a:pt x="213" y="183"/>
                      <a:pt x="208" y="189"/>
                    </a:cubicBezTo>
                    <a:cubicBezTo>
                      <a:pt x="206" y="191"/>
                      <a:pt x="206" y="191"/>
                      <a:pt x="206" y="191"/>
                    </a:cubicBezTo>
                    <a:cubicBezTo>
                      <a:pt x="200" y="197"/>
                      <a:pt x="176" y="198"/>
                      <a:pt x="158" y="186"/>
                    </a:cubicBezTo>
                    <a:cubicBezTo>
                      <a:pt x="22" y="92"/>
                      <a:pt x="22" y="92"/>
                      <a:pt x="22" y="92"/>
                    </a:cubicBezTo>
                    <a:cubicBezTo>
                      <a:pt x="4" y="80"/>
                      <a:pt x="0" y="58"/>
                      <a:pt x="13" y="4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53" y="0"/>
                      <a:pt x="74" y="2"/>
                      <a:pt x="89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2" name="Freeform 68">
                <a:extLst>
                  <a:ext uri="{FF2B5EF4-FFF2-40B4-BE49-F238E27FC236}">
                    <a16:creationId xmlns:a16="http://schemas.microsoft.com/office/drawing/2014/main" id="{1068C12A-CE05-DB0E-410E-05C2542EBB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29" y="2322"/>
                <a:ext cx="71" cy="90"/>
              </a:xfrm>
              <a:custGeom>
                <a:avLst/>
                <a:gdLst>
                  <a:gd name="T0" fmla="*/ 142 w 381"/>
                  <a:gd name="T1" fmla="*/ 449 h 481"/>
                  <a:gd name="T2" fmla="*/ 348 w 381"/>
                  <a:gd name="T3" fmla="*/ 236 h 481"/>
                  <a:gd name="T4" fmla="*/ 374 w 381"/>
                  <a:gd name="T5" fmla="*/ 235 h 481"/>
                  <a:gd name="T6" fmla="*/ 374 w 381"/>
                  <a:gd name="T7" fmla="*/ 260 h 481"/>
                  <a:gd name="T8" fmla="*/ 168 w 381"/>
                  <a:gd name="T9" fmla="*/ 474 h 481"/>
                  <a:gd name="T10" fmla="*/ 142 w 381"/>
                  <a:gd name="T11" fmla="*/ 474 h 481"/>
                  <a:gd name="T12" fmla="*/ 142 w 381"/>
                  <a:gd name="T13" fmla="*/ 449 h 481"/>
                  <a:gd name="T14" fmla="*/ 122 w 381"/>
                  <a:gd name="T15" fmla="*/ 245 h 481"/>
                  <a:gd name="T16" fmla="*/ 0 w 381"/>
                  <a:gd name="T17" fmla="*/ 123 h 481"/>
                  <a:gd name="T18" fmla="*/ 20 w 381"/>
                  <a:gd name="T19" fmla="*/ 56 h 481"/>
                  <a:gd name="T20" fmla="*/ 45 w 381"/>
                  <a:gd name="T21" fmla="*/ 51 h 481"/>
                  <a:gd name="T22" fmla="*/ 50 w 381"/>
                  <a:gd name="T23" fmla="*/ 76 h 481"/>
                  <a:gd name="T24" fmla="*/ 36 w 381"/>
                  <a:gd name="T25" fmla="*/ 123 h 481"/>
                  <a:gd name="T26" fmla="*/ 122 w 381"/>
                  <a:gd name="T27" fmla="*/ 209 h 481"/>
                  <a:gd name="T28" fmla="*/ 209 w 381"/>
                  <a:gd name="T29" fmla="*/ 123 h 481"/>
                  <a:gd name="T30" fmla="*/ 133 w 381"/>
                  <a:gd name="T31" fmla="*/ 37 h 481"/>
                  <a:gd name="T32" fmla="*/ 117 w 381"/>
                  <a:gd name="T33" fmla="*/ 17 h 481"/>
                  <a:gd name="T34" fmla="*/ 137 w 381"/>
                  <a:gd name="T35" fmla="*/ 2 h 481"/>
                  <a:gd name="T36" fmla="*/ 245 w 381"/>
                  <a:gd name="T37" fmla="*/ 123 h 481"/>
                  <a:gd name="T38" fmla="*/ 122 w 381"/>
                  <a:gd name="T39" fmla="*/ 245 h 481"/>
                  <a:gd name="T40" fmla="*/ 67 w 381"/>
                  <a:gd name="T41" fmla="*/ 52 h 481"/>
                  <a:gd name="T42" fmla="*/ 52 w 381"/>
                  <a:gd name="T43" fmla="*/ 44 h 481"/>
                  <a:gd name="T44" fmla="*/ 58 w 381"/>
                  <a:gd name="T45" fmla="*/ 19 h 481"/>
                  <a:gd name="T46" fmla="*/ 81 w 381"/>
                  <a:gd name="T47" fmla="*/ 8 h 481"/>
                  <a:gd name="T48" fmla="*/ 104 w 381"/>
                  <a:gd name="T49" fmla="*/ 19 h 481"/>
                  <a:gd name="T50" fmla="*/ 93 w 381"/>
                  <a:gd name="T51" fmla="*/ 42 h 481"/>
                  <a:gd name="T52" fmla="*/ 77 w 381"/>
                  <a:gd name="T53" fmla="*/ 50 h 481"/>
                  <a:gd name="T54" fmla="*/ 67 w 381"/>
                  <a:gd name="T55" fmla="*/ 52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81" h="481">
                    <a:moveTo>
                      <a:pt x="142" y="449"/>
                    </a:moveTo>
                    <a:cubicBezTo>
                      <a:pt x="348" y="236"/>
                      <a:pt x="348" y="236"/>
                      <a:pt x="348" y="236"/>
                    </a:cubicBezTo>
                    <a:cubicBezTo>
                      <a:pt x="355" y="228"/>
                      <a:pt x="366" y="228"/>
                      <a:pt x="374" y="235"/>
                    </a:cubicBezTo>
                    <a:cubicBezTo>
                      <a:pt x="381" y="242"/>
                      <a:pt x="381" y="253"/>
                      <a:pt x="374" y="260"/>
                    </a:cubicBezTo>
                    <a:cubicBezTo>
                      <a:pt x="168" y="474"/>
                      <a:pt x="168" y="474"/>
                      <a:pt x="168" y="474"/>
                    </a:cubicBezTo>
                    <a:cubicBezTo>
                      <a:pt x="161" y="481"/>
                      <a:pt x="150" y="481"/>
                      <a:pt x="142" y="474"/>
                    </a:cubicBezTo>
                    <a:cubicBezTo>
                      <a:pt x="135" y="467"/>
                      <a:pt x="135" y="456"/>
                      <a:pt x="142" y="449"/>
                    </a:cubicBezTo>
                    <a:close/>
                    <a:moveTo>
                      <a:pt x="122" y="245"/>
                    </a:moveTo>
                    <a:cubicBezTo>
                      <a:pt x="55" y="245"/>
                      <a:pt x="0" y="190"/>
                      <a:pt x="0" y="123"/>
                    </a:cubicBezTo>
                    <a:cubicBezTo>
                      <a:pt x="0" y="99"/>
                      <a:pt x="7" y="76"/>
                      <a:pt x="20" y="56"/>
                    </a:cubicBezTo>
                    <a:cubicBezTo>
                      <a:pt x="26" y="48"/>
                      <a:pt x="37" y="45"/>
                      <a:pt x="45" y="51"/>
                    </a:cubicBezTo>
                    <a:cubicBezTo>
                      <a:pt x="53" y="56"/>
                      <a:pt x="56" y="67"/>
                      <a:pt x="50" y="76"/>
                    </a:cubicBezTo>
                    <a:cubicBezTo>
                      <a:pt x="41" y="90"/>
                      <a:pt x="36" y="106"/>
                      <a:pt x="36" y="123"/>
                    </a:cubicBezTo>
                    <a:cubicBezTo>
                      <a:pt x="36" y="171"/>
                      <a:pt x="75" y="209"/>
                      <a:pt x="122" y="209"/>
                    </a:cubicBezTo>
                    <a:cubicBezTo>
                      <a:pt x="170" y="209"/>
                      <a:pt x="209" y="171"/>
                      <a:pt x="209" y="123"/>
                    </a:cubicBezTo>
                    <a:cubicBezTo>
                      <a:pt x="209" y="79"/>
                      <a:pt x="176" y="42"/>
                      <a:pt x="133" y="37"/>
                    </a:cubicBezTo>
                    <a:cubicBezTo>
                      <a:pt x="123" y="36"/>
                      <a:pt x="116" y="27"/>
                      <a:pt x="117" y="17"/>
                    </a:cubicBezTo>
                    <a:cubicBezTo>
                      <a:pt x="118" y="7"/>
                      <a:pt x="127" y="0"/>
                      <a:pt x="137" y="2"/>
                    </a:cubicBezTo>
                    <a:cubicBezTo>
                      <a:pt x="198" y="9"/>
                      <a:pt x="245" y="61"/>
                      <a:pt x="245" y="123"/>
                    </a:cubicBezTo>
                    <a:cubicBezTo>
                      <a:pt x="245" y="190"/>
                      <a:pt x="190" y="245"/>
                      <a:pt x="122" y="245"/>
                    </a:cubicBezTo>
                    <a:close/>
                    <a:moveTo>
                      <a:pt x="67" y="52"/>
                    </a:moveTo>
                    <a:cubicBezTo>
                      <a:pt x="61" y="52"/>
                      <a:pt x="55" y="50"/>
                      <a:pt x="52" y="44"/>
                    </a:cubicBezTo>
                    <a:cubicBezTo>
                      <a:pt x="47" y="36"/>
                      <a:pt x="49" y="25"/>
                      <a:pt x="58" y="19"/>
                    </a:cubicBezTo>
                    <a:cubicBezTo>
                      <a:pt x="65" y="15"/>
                      <a:pt x="73" y="11"/>
                      <a:pt x="81" y="8"/>
                    </a:cubicBezTo>
                    <a:cubicBezTo>
                      <a:pt x="91" y="5"/>
                      <a:pt x="101" y="9"/>
                      <a:pt x="104" y="19"/>
                    </a:cubicBezTo>
                    <a:cubicBezTo>
                      <a:pt x="107" y="28"/>
                      <a:pt x="103" y="38"/>
                      <a:pt x="93" y="42"/>
                    </a:cubicBezTo>
                    <a:cubicBezTo>
                      <a:pt x="87" y="44"/>
                      <a:pt x="82" y="47"/>
                      <a:pt x="77" y="50"/>
                    </a:cubicBezTo>
                    <a:cubicBezTo>
                      <a:pt x="74" y="52"/>
                      <a:pt x="71" y="52"/>
                      <a:pt x="67" y="5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3" name="Freeform 69">
                <a:extLst>
                  <a:ext uri="{FF2B5EF4-FFF2-40B4-BE49-F238E27FC236}">
                    <a16:creationId xmlns:a16="http://schemas.microsoft.com/office/drawing/2014/main" id="{9C26FA5A-1A9E-3B16-1BF7-5F9A5FCB65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11" y="2406"/>
                <a:ext cx="121" cy="47"/>
              </a:xfrm>
              <a:custGeom>
                <a:avLst/>
                <a:gdLst>
                  <a:gd name="T0" fmla="*/ 597 w 648"/>
                  <a:gd name="T1" fmla="*/ 249 h 249"/>
                  <a:gd name="T2" fmla="*/ 50 w 648"/>
                  <a:gd name="T3" fmla="*/ 249 h 249"/>
                  <a:gd name="T4" fmla="*/ 0 w 648"/>
                  <a:gd name="T5" fmla="*/ 198 h 249"/>
                  <a:gd name="T6" fmla="*/ 0 w 648"/>
                  <a:gd name="T7" fmla="*/ 50 h 249"/>
                  <a:gd name="T8" fmla="*/ 50 w 648"/>
                  <a:gd name="T9" fmla="*/ 0 h 249"/>
                  <a:gd name="T10" fmla="*/ 597 w 648"/>
                  <a:gd name="T11" fmla="*/ 0 h 249"/>
                  <a:gd name="T12" fmla="*/ 648 w 648"/>
                  <a:gd name="T13" fmla="*/ 50 h 249"/>
                  <a:gd name="T14" fmla="*/ 648 w 648"/>
                  <a:gd name="T15" fmla="*/ 198 h 249"/>
                  <a:gd name="T16" fmla="*/ 597 w 648"/>
                  <a:gd name="T17" fmla="*/ 249 h 249"/>
                  <a:gd name="T18" fmla="*/ 50 w 648"/>
                  <a:gd name="T19" fmla="*/ 35 h 249"/>
                  <a:gd name="T20" fmla="*/ 36 w 648"/>
                  <a:gd name="T21" fmla="*/ 50 h 249"/>
                  <a:gd name="T22" fmla="*/ 36 w 648"/>
                  <a:gd name="T23" fmla="*/ 198 h 249"/>
                  <a:gd name="T24" fmla="*/ 50 w 648"/>
                  <a:gd name="T25" fmla="*/ 213 h 249"/>
                  <a:gd name="T26" fmla="*/ 597 w 648"/>
                  <a:gd name="T27" fmla="*/ 213 h 249"/>
                  <a:gd name="T28" fmla="*/ 612 w 648"/>
                  <a:gd name="T29" fmla="*/ 198 h 249"/>
                  <a:gd name="T30" fmla="*/ 612 w 648"/>
                  <a:gd name="T31" fmla="*/ 50 h 249"/>
                  <a:gd name="T32" fmla="*/ 597 w 648"/>
                  <a:gd name="T33" fmla="*/ 35 h 249"/>
                  <a:gd name="T34" fmla="*/ 50 w 648"/>
                  <a:gd name="T35" fmla="*/ 35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48" h="249">
                    <a:moveTo>
                      <a:pt x="597" y="249"/>
                    </a:moveTo>
                    <a:cubicBezTo>
                      <a:pt x="50" y="249"/>
                      <a:pt x="50" y="249"/>
                      <a:pt x="50" y="249"/>
                    </a:cubicBezTo>
                    <a:cubicBezTo>
                      <a:pt x="22" y="249"/>
                      <a:pt x="0" y="226"/>
                      <a:pt x="0" y="198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ubicBezTo>
                      <a:pt x="597" y="0"/>
                      <a:pt x="597" y="0"/>
                      <a:pt x="597" y="0"/>
                    </a:cubicBezTo>
                    <a:cubicBezTo>
                      <a:pt x="625" y="0"/>
                      <a:pt x="648" y="22"/>
                      <a:pt x="648" y="50"/>
                    </a:cubicBezTo>
                    <a:cubicBezTo>
                      <a:pt x="648" y="198"/>
                      <a:pt x="648" y="198"/>
                      <a:pt x="648" y="198"/>
                    </a:cubicBezTo>
                    <a:cubicBezTo>
                      <a:pt x="648" y="226"/>
                      <a:pt x="625" y="249"/>
                      <a:pt x="597" y="249"/>
                    </a:cubicBezTo>
                    <a:close/>
                    <a:moveTo>
                      <a:pt x="50" y="35"/>
                    </a:moveTo>
                    <a:cubicBezTo>
                      <a:pt x="42" y="35"/>
                      <a:pt x="36" y="42"/>
                      <a:pt x="36" y="50"/>
                    </a:cubicBezTo>
                    <a:cubicBezTo>
                      <a:pt x="36" y="198"/>
                      <a:pt x="36" y="198"/>
                      <a:pt x="36" y="198"/>
                    </a:cubicBezTo>
                    <a:cubicBezTo>
                      <a:pt x="36" y="206"/>
                      <a:pt x="42" y="213"/>
                      <a:pt x="50" y="213"/>
                    </a:cubicBezTo>
                    <a:cubicBezTo>
                      <a:pt x="597" y="213"/>
                      <a:pt x="597" y="213"/>
                      <a:pt x="597" y="213"/>
                    </a:cubicBezTo>
                    <a:cubicBezTo>
                      <a:pt x="605" y="213"/>
                      <a:pt x="612" y="206"/>
                      <a:pt x="612" y="198"/>
                    </a:cubicBezTo>
                    <a:cubicBezTo>
                      <a:pt x="612" y="50"/>
                      <a:pt x="612" y="50"/>
                      <a:pt x="612" y="50"/>
                    </a:cubicBezTo>
                    <a:cubicBezTo>
                      <a:pt x="612" y="42"/>
                      <a:pt x="605" y="35"/>
                      <a:pt x="597" y="35"/>
                    </a:cubicBezTo>
                    <a:lnTo>
                      <a:pt x="50" y="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</p:grpSp>
      </p:grpSp>
      <p:sp>
        <p:nvSpPr>
          <p:cNvPr id="108" name="文本框 10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869D9BC7-A88C-D7CB-6799-B516F22FC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5947" y="3823641"/>
            <a:ext cx="405854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小组成员：俞晓锋、徐杰、</a:t>
            </a:r>
            <a:r>
              <a:rPr lang="zh-CN" altLang="en-US" sz="1400" dirty="0">
                <a:solidFill>
                  <a:schemeClr val="accent1"/>
                </a:solidFill>
                <a:latin typeface="+mj-ea"/>
                <a:sym typeface="Calibri" panose="020F0502020204030204" pitchFamily="34" charset="0"/>
              </a:rPr>
              <a:t>张少弘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BCD7DF83-2292-07B8-3D44-F2EB26E2B74A}"/>
              </a:ext>
            </a:extLst>
          </p:cNvPr>
          <p:cNvSpPr/>
          <p:nvPr/>
        </p:nvSpPr>
        <p:spPr>
          <a:xfrm>
            <a:off x="2564409" y="3780366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10" name="Freeform 68">
            <a:extLst>
              <a:ext uri="{FF2B5EF4-FFF2-40B4-BE49-F238E27FC236}">
                <a16:creationId xmlns:a16="http://schemas.microsoft.com/office/drawing/2014/main" id="{D1C8F67B-780B-B035-D3C3-E4B32C4B2AAE}"/>
              </a:ext>
            </a:extLst>
          </p:cNvPr>
          <p:cNvSpPr>
            <a:spLocks noEditPoints="1"/>
          </p:cNvSpPr>
          <p:nvPr/>
        </p:nvSpPr>
        <p:spPr bwMode="auto">
          <a:xfrm>
            <a:off x="2672467" y="3853907"/>
            <a:ext cx="112712" cy="142875"/>
          </a:xfrm>
          <a:custGeom>
            <a:avLst/>
            <a:gdLst>
              <a:gd name="T0" fmla="*/ 142 w 381"/>
              <a:gd name="T1" fmla="*/ 449 h 481"/>
              <a:gd name="T2" fmla="*/ 348 w 381"/>
              <a:gd name="T3" fmla="*/ 236 h 481"/>
              <a:gd name="T4" fmla="*/ 374 w 381"/>
              <a:gd name="T5" fmla="*/ 235 h 481"/>
              <a:gd name="T6" fmla="*/ 374 w 381"/>
              <a:gd name="T7" fmla="*/ 260 h 481"/>
              <a:gd name="T8" fmla="*/ 168 w 381"/>
              <a:gd name="T9" fmla="*/ 474 h 481"/>
              <a:gd name="T10" fmla="*/ 142 w 381"/>
              <a:gd name="T11" fmla="*/ 474 h 481"/>
              <a:gd name="T12" fmla="*/ 142 w 381"/>
              <a:gd name="T13" fmla="*/ 449 h 481"/>
              <a:gd name="T14" fmla="*/ 122 w 381"/>
              <a:gd name="T15" fmla="*/ 245 h 481"/>
              <a:gd name="T16" fmla="*/ 0 w 381"/>
              <a:gd name="T17" fmla="*/ 123 h 481"/>
              <a:gd name="T18" fmla="*/ 20 w 381"/>
              <a:gd name="T19" fmla="*/ 56 h 481"/>
              <a:gd name="T20" fmla="*/ 45 w 381"/>
              <a:gd name="T21" fmla="*/ 51 h 481"/>
              <a:gd name="T22" fmla="*/ 50 w 381"/>
              <a:gd name="T23" fmla="*/ 76 h 481"/>
              <a:gd name="T24" fmla="*/ 36 w 381"/>
              <a:gd name="T25" fmla="*/ 123 h 481"/>
              <a:gd name="T26" fmla="*/ 122 w 381"/>
              <a:gd name="T27" fmla="*/ 209 h 481"/>
              <a:gd name="T28" fmla="*/ 209 w 381"/>
              <a:gd name="T29" fmla="*/ 123 h 481"/>
              <a:gd name="T30" fmla="*/ 133 w 381"/>
              <a:gd name="T31" fmla="*/ 37 h 481"/>
              <a:gd name="T32" fmla="*/ 117 w 381"/>
              <a:gd name="T33" fmla="*/ 17 h 481"/>
              <a:gd name="T34" fmla="*/ 137 w 381"/>
              <a:gd name="T35" fmla="*/ 2 h 481"/>
              <a:gd name="T36" fmla="*/ 245 w 381"/>
              <a:gd name="T37" fmla="*/ 123 h 481"/>
              <a:gd name="T38" fmla="*/ 122 w 381"/>
              <a:gd name="T39" fmla="*/ 245 h 481"/>
              <a:gd name="T40" fmla="*/ 67 w 381"/>
              <a:gd name="T41" fmla="*/ 52 h 481"/>
              <a:gd name="T42" fmla="*/ 52 w 381"/>
              <a:gd name="T43" fmla="*/ 44 h 481"/>
              <a:gd name="T44" fmla="*/ 58 w 381"/>
              <a:gd name="T45" fmla="*/ 19 h 481"/>
              <a:gd name="T46" fmla="*/ 81 w 381"/>
              <a:gd name="T47" fmla="*/ 8 h 481"/>
              <a:gd name="T48" fmla="*/ 104 w 381"/>
              <a:gd name="T49" fmla="*/ 19 h 481"/>
              <a:gd name="T50" fmla="*/ 93 w 381"/>
              <a:gd name="T51" fmla="*/ 42 h 481"/>
              <a:gd name="T52" fmla="*/ 77 w 381"/>
              <a:gd name="T53" fmla="*/ 50 h 481"/>
              <a:gd name="T54" fmla="*/ 67 w 381"/>
              <a:gd name="T55" fmla="*/ 52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81" h="481">
                <a:moveTo>
                  <a:pt x="142" y="449"/>
                </a:moveTo>
                <a:cubicBezTo>
                  <a:pt x="348" y="236"/>
                  <a:pt x="348" y="236"/>
                  <a:pt x="348" y="236"/>
                </a:cubicBezTo>
                <a:cubicBezTo>
                  <a:pt x="355" y="228"/>
                  <a:pt x="366" y="228"/>
                  <a:pt x="374" y="235"/>
                </a:cubicBezTo>
                <a:cubicBezTo>
                  <a:pt x="381" y="242"/>
                  <a:pt x="381" y="253"/>
                  <a:pt x="374" y="260"/>
                </a:cubicBezTo>
                <a:cubicBezTo>
                  <a:pt x="168" y="474"/>
                  <a:pt x="168" y="474"/>
                  <a:pt x="168" y="474"/>
                </a:cubicBezTo>
                <a:cubicBezTo>
                  <a:pt x="161" y="481"/>
                  <a:pt x="150" y="481"/>
                  <a:pt x="142" y="474"/>
                </a:cubicBezTo>
                <a:cubicBezTo>
                  <a:pt x="135" y="467"/>
                  <a:pt x="135" y="456"/>
                  <a:pt x="142" y="449"/>
                </a:cubicBezTo>
                <a:close/>
                <a:moveTo>
                  <a:pt x="122" y="245"/>
                </a:moveTo>
                <a:cubicBezTo>
                  <a:pt x="55" y="245"/>
                  <a:pt x="0" y="190"/>
                  <a:pt x="0" y="123"/>
                </a:cubicBezTo>
                <a:cubicBezTo>
                  <a:pt x="0" y="99"/>
                  <a:pt x="7" y="76"/>
                  <a:pt x="20" y="56"/>
                </a:cubicBezTo>
                <a:cubicBezTo>
                  <a:pt x="26" y="48"/>
                  <a:pt x="37" y="45"/>
                  <a:pt x="45" y="51"/>
                </a:cubicBezTo>
                <a:cubicBezTo>
                  <a:pt x="53" y="56"/>
                  <a:pt x="56" y="67"/>
                  <a:pt x="50" y="76"/>
                </a:cubicBezTo>
                <a:cubicBezTo>
                  <a:pt x="41" y="90"/>
                  <a:pt x="36" y="106"/>
                  <a:pt x="36" y="123"/>
                </a:cubicBezTo>
                <a:cubicBezTo>
                  <a:pt x="36" y="171"/>
                  <a:pt x="75" y="209"/>
                  <a:pt x="122" y="209"/>
                </a:cubicBezTo>
                <a:cubicBezTo>
                  <a:pt x="170" y="209"/>
                  <a:pt x="209" y="171"/>
                  <a:pt x="209" y="123"/>
                </a:cubicBezTo>
                <a:cubicBezTo>
                  <a:pt x="209" y="79"/>
                  <a:pt x="176" y="42"/>
                  <a:pt x="133" y="37"/>
                </a:cubicBezTo>
                <a:cubicBezTo>
                  <a:pt x="123" y="36"/>
                  <a:pt x="116" y="27"/>
                  <a:pt x="117" y="17"/>
                </a:cubicBezTo>
                <a:cubicBezTo>
                  <a:pt x="118" y="7"/>
                  <a:pt x="127" y="0"/>
                  <a:pt x="137" y="2"/>
                </a:cubicBezTo>
                <a:cubicBezTo>
                  <a:pt x="198" y="9"/>
                  <a:pt x="245" y="61"/>
                  <a:pt x="245" y="123"/>
                </a:cubicBezTo>
                <a:cubicBezTo>
                  <a:pt x="245" y="190"/>
                  <a:pt x="190" y="245"/>
                  <a:pt x="122" y="245"/>
                </a:cubicBezTo>
                <a:close/>
                <a:moveTo>
                  <a:pt x="67" y="52"/>
                </a:moveTo>
                <a:cubicBezTo>
                  <a:pt x="61" y="52"/>
                  <a:pt x="55" y="50"/>
                  <a:pt x="52" y="44"/>
                </a:cubicBezTo>
                <a:cubicBezTo>
                  <a:pt x="47" y="36"/>
                  <a:pt x="49" y="25"/>
                  <a:pt x="58" y="19"/>
                </a:cubicBezTo>
                <a:cubicBezTo>
                  <a:pt x="65" y="15"/>
                  <a:pt x="73" y="11"/>
                  <a:pt x="81" y="8"/>
                </a:cubicBezTo>
                <a:cubicBezTo>
                  <a:pt x="91" y="5"/>
                  <a:pt x="101" y="9"/>
                  <a:pt x="104" y="19"/>
                </a:cubicBezTo>
                <a:cubicBezTo>
                  <a:pt x="107" y="28"/>
                  <a:pt x="103" y="38"/>
                  <a:pt x="93" y="42"/>
                </a:cubicBezTo>
                <a:cubicBezTo>
                  <a:pt x="87" y="44"/>
                  <a:pt x="82" y="47"/>
                  <a:pt x="77" y="50"/>
                </a:cubicBezTo>
                <a:cubicBezTo>
                  <a:pt x="74" y="52"/>
                  <a:pt x="71" y="52"/>
                  <a:pt x="67" y="5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11" name="Freeform 69">
            <a:extLst>
              <a:ext uri="{FF2B5EF4-FFF2-40B4-BE49-F238E27FC236}">
                <a16:creationId xmlns:a16="http://schemas.microsoft.com/office/drawing/2014/main" id="{05B2E30B-DD13-2AEE-0371-BEB48FCCAFC7}"/>
              </a:ext>
            </a:extLst>
          </p:cNvPr>
          <p:cNvSpPr>
            <a:spLocks noEditPoints="1"/>
          </p:cNvSpPr>
          <p:nvPr/>
        </p:nvSpPr>
        <p:spPr bwMode="auto">
          <a:xfrm>
            <a:off x="2643892" y="3987257"/>
            <a:ext cx="192087" cy="74613"/>
          </a:xfrm>
          <a:custGeom>
            <a:avLst/>
            <a:gdLst>
              <a:gd name="T0" fmla="*/ 597 w 648"/>
              <a:gd name="T1" fmla="*/ 249 h 249"/>
              <a:gd name="T2" fmla="*/ 50 w 648"/>
              <a:gd name="T3" fmla="*/ 249 h 249"/>
              <a:gd name="T4" fmla="*/ 0 w 648"/>
              <a:gd name="T5" fmla="*/ 198 h 249"/>
              <a:gd name="T6" fmla="*/ 0 w 648"/>
              <a:gd name="T7" fmla="*/ 50 h 249"/>
              <a:gd name="T8" fmla="*/ 50 w 648"/>
              <a:gd name="T9" fmla="*/ 0 h 249"/>
              <a:gd name="T10" fmla="*/ 597 w 648"/>
              <a:gd name="T11" fmla="*/ 0 h 249"/>
              <a:gd name="T12" fmla="*/ 648 w 648"/>
              <a:gd name="T13" fmla="*/ 50 h 249"/>
              <a:gd name="T14" fmla="*/ 648 w 648"/>
              <a:gd name="T15" fmla="*/ 198 h 249"/>
              <a:gd name="T16" fmla="*/ 597 w 648"/>
              <a:gd name="T17" fmla="*/ 249 h 249"/>
              <a:gd name="T18" fmla="*/ 50 w 648"/>
              <a:gd name="T19" fmla="*/ 35 h 249"/>
              <a:gd name="T20" fmla="*/ 36 w 648"/>
              <a:gd name="T21" fmla="*/ 50 h 249"/>
              <a:gd name="T22" fmla="*/ 36 w 648"/>
              <a:gd name="T23" fmla="*/ 198 h 249"/>
              <a:gd name="T24" fmla="*/ 50 w 648"/>
              <a:gd name="T25" fmla="*/ 213 h 249"/>
              <a:gd name="T26" fmla="*/ 597 w 648"/>
              <a:gd name="T27" fmla="*/ 213 h 249"/>
              <a:gd name="T28" fmla="*/ 612 w 648"/>
              <a:gd name="T29" fmla="*/ 198 h 249"/>
              <a:gd name="T30" fmla="*/ 612 w 648"/>
              <a:gd name="T31" fmla="*/ 50 h 249"/>
              <a:gd name="T32" fmla="*/ 597 w 648"/>
              <a:gd name="T33" fmla="*/ 35 h 249"/>
              <a:gd name="T34" fmla="*/ 50 w 648"/>
              <a:gd name="T35" fmla="*/ 35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48" h="249">
                <a:moveTo>
                  <a:pt x="597" y="249"/>
                </a:moveTo>
                <a:cubicBezTo>
                  <a:pt x="50" y="249"/>
                  <a:pt x="50" y="249"/>
                  <a:pt x="50" y="249"/>
                </a:cubicBezTo>
                <a:cubicBezTo>
                  <a:pt x="22" y="249"/>
                  <a:pt x="0" y="226"/>
                  <a:pt x="0" y="198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22"/>
                  <a:pt x="22" y="0"/>
                  <a:pt x="50" y="0"/>
                </a:cubicBezTo>
                <a:cubicBezTo>
                  <a:pt x="597" y="0"/>
                  <a:pt x="597" y="0"/>
                  <a:pt x="597" y="0"/>
                </a:cubicBezTo>
                <a:cubicBezTo>
                  <a:pt x="625" y="0"/>
                  <a:pt x="648" y="22"/>
                  <a:pt x="648" y="50"/>
                </a:cubicBezTo>
                <a:cubicBezTo>
                  <a:pt x="648" y="198"/>
                  <a:pt x="648" y="198"/>
                  <a:pt x="648" y="198"/>
                </a:cubicBezTo>
                <a:cubicBezTo>
                  <a:pt x="648" y="226"/>
                  <a:pt x="625" y="249"/>
                  <a:pt x="597" y="249"/>
                </a:cubicBezTo>
                <a:close/>
                <a:moveTo>
                  <a:pt x="50" y="35"/>
                </a:moveTo>
                <a:cubicBezTo>
                  <a:pt x="42" y="35"/>
                  <a:pt x="36" y="42"/>
                  <a:pt x="36" y="50"/>
                </a:cubicBezTo>
                <a:cubicBezTo>
                  <a:pt x="36" y="198"/>
                  <a:pt x="36" y="198"/>
                  <a:pt x="36" y="198"/>
                </a:cubicBezTo>
                <a:cubicBezTo>
                  <a:pt x="36" y="206"/>
                  <a:pt x="42" y="213"/>
                  <a:pt x="50" y="213"/>
                </a:cubicBezTo>
                <a:cubicBezTo>
                  <a:pt x="597" y="213"/>
                  <a:pt x="597" y="213"/>
                  <a:pt x="597" y="213"/>
                </a:cubicBezTo>
                <a:cubicBezTo>
                  <a:pt x="605" y="213"/>
                  <a:pt x="612" y="206"/>
                  <a:pt x="612" y="198"/>
                </a:cubicBezTo>
                <a:cubicBezTo>
                  <a:pt x="612" y="50"/>
                  <a:pt x="612" y="50"/>
                  <a:pt x="612" y="50"/>
                </a:cubicBezTo>
                <a:cubicBezTo>
                  <a:pt x="612" y="42"/>
                  <a:pt x="605" y="35"/>
                  <a:pt x="597" y="35"/>
                </a:cubicBezTo>
                <a:lnTo>
                  <a:pt x="50" y="3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12" name="Freeform 67">
            <a:extLst>
              <a:ext uri="{FF2B5EF4-FFF2-40B4-BE49-F238E27FC236}">
                <a16:creationId xmlns:a16="http://schemas.microsoft.com/office/drawing/2014/main" id="{F3D9A4C6-70DE-E072-6F06-2513DD0BC71F}"/>
              </a:ext>
            </a:extLst>
          </p:cNvPr>
          <p:cNvSpPr>
            <a:spLocks/>
          </p:cNvSpPr>
          <p:nvPr/>
        </p:nvSpPr>
        <p:spPr bwMode="auto">
          <a:xfrm>
            <a:off x="2723915" y="3908676"/>
            <a:ext cx="63500" cy="58738"/>
          </a:xfrm>
          <a:custGeom>
            <a:avLst/>
            <a:gdLst>
              <a:gd name="T0" fmla="*/ 89 w 213"/>
              <a:gd name="T1" fmla="*/ 19 h 198"/>
              <a:gd name="T2" fmla="*/ 196 w 213"/>
              <a:gd name="T3" fmla="*/ 143 h 198"/>
              <a:gd name="T4" fmla="*/ 208 w 213"/>
              <a:gd name="T5" fmla="*/ 189 h 198"/>
              <a:gd name="T6" fmla="*/ 206 w 213"/>
              <a:gd name="T7" fmla="*/ 191 h 198"/>
              <a:gd name="T8" fmla="*/ 158 w 213"/>
              <a:gd name="T9" fmla="*/ 186 h 198"/>
              <a:gd name="T10" fmla="*/ 22 w 213"/>
              <a:gd name="T11" fmla="*/ 92 h 198"/>
              <a:gd name="T12" fmla="*/ 13 w 213"/>
              <a:gd name="T13" fmla="*/ 44 h 198"/>
              <a:gd name="T14" fmla="*/ 40 w 213"/>
              <a:gd name="T15" fmla="*/ 15 h 198"/>
              <a:gd name="T16" fmla="*/ 89 w 213"/>
              <a:gd name="T17" fmla="*/ 19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3" h="198">
                <a:moveTo>
                  <a:pt x="89" y="19"/>
                </a:moveTo>
                <a:cubicBezTo>
                  <a:pt x="196" y="143"/>
                  <a:pt x="196" y="143"/>
                  <a:pt x="196" y="143"/>
                </a:cubicBezTo>
                <a:cubicBezTo>
                  <a:pt x="210" y="160"/>
                  <a:pt x="213" y="183"/>
                  <a:pt x="208" y="189"/>
                </a:cubicBezTo>
                <a:cubicBezTo>
                  <a:pt x="206" y="191"/>
                  <a:pt x="206" y="191"/>
                  <a:pt x="206" y="191"/>
                </a:cubicBezTo>
                <a:cubicBezTo>
                  <a:pt x="200" y="197"/>
                  <a:pt x="176" y="198"/>
                  <a:pt x="158" y="186"/>
                </a:cubicBezTo>
                <a:cubicBezTo>
                  <a:pt x="22" y="92"/>
                  <a:pt x="22" y="92"/>
                  <a:pt x="22" y="92"/>
                </a:cubicBezTo>
                <a:cubicBezTo>
                  <a:pt x="4" y="80"/>
                  <a:pt x="0" y="58"/>
                  <a:pt x="13" y="44"/>
                </a:cubicBezTo>
                <a:cubicBezTo>
                  <a:pt x="40" y="15"/>
                  <a:pt x="40" y="15"/>
                  <a:pt x="40" y="15"/>
                </a:cubicBezTo>
                <a:cubicBezTo>
                  <a:pt x="53" y="0"/>
                  <a:pt x="74" y="2"/>
                  <a:pt x="8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1532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193285" y="121521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结构传播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63876E-AB3C-4B1E-B80D-1DD5AC4A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4C79DA56-5505-5C9D-0650-AF06F84A46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6027524"/>
                  </p:ext>
                </p:extLst>
              </p:nvPr>
            </p:nvGraphicFramePr>
            <p:xfrm>
              <a:off x="3954664" y="746106"/>
              <a:ext cx="4844124" cy="10447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0341">
                      <a:extLst>
                        <a:ext uri="{9D8B030D-6E8A-4147-A177-3AD203B41FA5}">
                          <a16:colId xmlns:a16="http://schemas.microsoft.com/office/drawing/2014/main" val="3942990403"/>
                        </a:ext>
                      </a:extLst>
                    </a:gridCol>
                    <a:gridCol w="4143783">
                      <a:extLst>
                        <a:ext uri="{9D8B030D-6E8A-4147-A177-3AD203B41FA5}">
                          <a16:colId xmlns:a16="http://schemas.microsoft.com/office/drawing/2014/main" val="119093325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符号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含义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5261016"/>
                      </a:ext>
                    </a:extLst>
                  </a:tr>
                  <a:tr h="2907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BP</a:t>
                          </a:r>
                          <a:r>
                            <a:rPr lang="zh-CN" altLang="en-US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算法中从节点</a:t>
                          </a:r>
                          <a:r>
                            <a:rPr lang="en-US" altLang="zh-CN" sz="1350" b="0" i="0" kern="1200" dirty="0" err="1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i</a:t>
                          </a:r>
                          <a:r>
                            <a:rPr lang="zh-CN" altLang="en-US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传播到节点</a:t>
                          </a:r>
                          <a:r>
                            <a:rPr lang="en-US" altLang="zh-CN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j</a:t>
                          </a:r>
                          <a:r>
                            <a:rPr lang="zh-CN" altLang="en-US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的信息，是一个</a:t>
                          </a:r>
                          <a:r>
                            <a:rPr lang="en-US" altLang="zh-CN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N</a:t>
                          </a:r>
                          <a:r>
                            <a:rPr lang="zh-CN" altLang="en-US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维向量（一共有</a:t>
                          </a:r>
                          <a:r>
                            <a:rPr lang="en-US" altLang="zh-CN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N</a:t>
                          </a:r>
                          <a:r>
                            <a:rPr lang="zh-CN" altLang="en-US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个源块），消息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指示节点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350" b="1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j-ea"/>
                                  <a:cs typeface="+mn-cs"/>
                                </a:rPr>
                                <m:t>𝒊</m:t>
                              </m:r>
                            </m:oMath>
                          </a14:m>
                          <a:r>
                            <a:rPr lang="zh-CN" altLang="en-US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相信节点</a:t>
                          </a:r>
                          <a:r>
                            <a:rPr lang="en-US" altLang="zh-CN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j</a:t>
                          </a:r>
                          <a:r>
                            <a:rPr lang="zh-CN" altLang="en-US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具有相应标签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的可能性</a:t>
                          </a:r>
                          <a:r>
                            <a:rPr lang="zh-CN" altLang="en-US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。</a:t>
                          </a:r>
                          <a:endParaRPr lang="zh-CN" altLang="en-US" sz="1350" b="0" i="0" kern="1200" dirty="0">
                            <a:solidFill>
                              <a:schemeClr val="dk1"/>
                            </a:solidFill>
                            <a:effectLst/>
                            <a:latin typeface="+mj-ea"/>
                            <a:ea typeface="+mj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03997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4C79DA56-5505-5C9D-0650-AF06F84A46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6027524"/>
                  </p:ext>
                </p:extLst>
              </p:nvPr>
            </p:nvGraphicFramePr>
            <p:xfrm>
              <a:off x="3954664" y="746106"/>
              <a:ext cx="4844124" cy="10447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0341">
                      <a:extLst>
                        <a:ext uri="{9D8B030D-6E8A-4147-A177-3AD203B41FA5}">
                          <a16:colId xmlns:a16="http://schemas.microsoft.com/office/drawing/2014/main" val="3942990403"/>
                        </a:ext>
                      </a:extLst>
                    </a:gridCol>
                    <a:gridCol w="4143783">
                      <a:extLst>
                        <a:ext uri="{9D8B030D-6E8A-4147-A177-3AD203B41FA5}">
                          <a16:colId xmlns:a16="http://schemas.microsoft.com/office/drawing/2014/main" val="1190933253"/>
                        </a:ext>
                      </a:extLst>
                    </a:gridCol>
                  </a:tblGrid>
                  <a:tr h="297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符号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含义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5261016"/>
                      </a:ext>
                    </a:extLst>
                  </a:tr>
                  <a:tr h="74752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70" t="-41463" r="-595652" b="-56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034" t="-41463" r="-587" b="-56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3997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3273A3E0-DDFF-3FFE-2E9B-EE6F5F142679}"/>
              </a:ext>
            </a:extLst>
          </p:cNvPr>
          <p:cNvSpPr txBox="1"/>
          <p:nvPr/>
        </p:nvSpPr>
        <p:spPr>
          <a:xfrm>
            <a:off x="1837788" y="213854"/>
            <a:ext cx="6583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12834"/>
                </a:solidFill>
                <a:latin typeface="+mj-ea"/>
                <a:ea typeface="+mj-ea"/>
              </a:rPr>
              <a:t>Belief Propagation(BP)</a:t>
            </a:r>
            <a:endParaRPr lang="zh-CN" altLang="en-US" sz="1800" dirty="0">
              <a:solidFill>
                <a:srgbClr val="212834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B219896-8B49-5287-515F-631F04A2F5E5}"/>
              </a:ext>
            </a:extLst>
          </p:cNvPr>
          <p:cNvSpPr txBox="1"/>
          <p:nvPr/>
        </p:nvSpPr>
        <p:spPr>
          <a:xfrm>
            <a:off x="413023" y="3090997"/>
            <a:ext cx="2230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212834"/>
                </a:solidFill>
                <a:latin typeface="+mj-ea"/>
                <a:ea typeface="+mj-ea"/>
              </a:rPr>
              <a:t>Belief Propagation(BP)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3B5AC94-4EB8-34BE-83D5-DF09DD48B644}"/>
              </a:ext>
            </a:extLst>
          </p:cNvPr>
          <p:cNvSpPr txBox="1"/>
          <p:nvPr/>
        </p:nvSpPr>
        <p:spPr>
          <a:xfrm>
            <a:off x="506999" y="3452886"/>
            <a:ext cx="3473827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D4D4D"/>
                </a:solidFill>
                <a:latin typeface="+mj-ea"/>
                <a:ea typeface="+mj-ea"/>
              </a:rPr>
              <a:t>接收邻居信息，并根据自身状态更新信息，最后将更新完的信息返还给邻居，这个过程是互相影响的</a:t>
            </a:r>
            <a:r>
              <a:rPr lang="en-US" altLang="zh-CN" dirty="0">
                <a:solidFill>
                  <a:srgbClr val="4D4D4D"/>
                </a:solidFill>
                <a:latin typeface="+mj-ea"/>
                <a:ea typeface="+mj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4D4D4D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适用于多曲线结构传播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70C1ACE-3A95-B50C-5BEC-28503E810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0826" y="1743915"/>
            <a:ext cx="4682337" cy="31705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EA9E362-D30E-0025-1F60-99299DBF338E}"/>
                  </a:ext>
                </a:extLst>
              </p:cNvPr>
              <p:cNvSpPr txBox="1"/>
              <p:nvPr/>
            </p:nvSpPr>
            <p:spPr>
              <a:xfrm>
                <a:off x="2674521" y="4334637"/>
                <a:ext cx="893302" cy="207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EA9E362-D30E-0025-1F60-99299DBF3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521" y="4334637"/>
                <a:ext cx="893302" cy="207749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77355141-5487-02E9-FFEA-3E03B3A436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14" y="601114"/>
            <a:ext cx="2426748" cy="242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62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>
            <a:extLst>
              <a:ext uri="{FF2B5EF4-FFF2-40B4-BE49-F238E27FC236}">
                <a16:creationId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695" y="1906681"/>
            <a:ext cx="24929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完成的工作</a:t>
            </a:r>
          </a:p>
        </p:txBody>
      </p:sp>
      <p:sp>
        <p:nvSpPr>
          <p:cNvPr id="21" name="文本框 6">
            <a:extLst>
              <a:ext uri="{FF2B5EF4-FFF2-40B4-BE49-F238E27FC236}">
                <a16:creationId xmlns:a16="http://schemas.microsoft.com/office/drawing/2014/main" id="{7A520E6A-DEB8-4B0C-9BE0-0F0B89531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525" y="2544352"/>
            <a:ext cx="12322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accent1"/>
                </a:solidFill>
                <a:latin typeface="+mj-ea"/>
                <a:ea typeface="+mj-ea"/>
              </a:rPr>
              <a:t>Finished Work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A29846D-E7EE-45F3-9A33-515E367DEED5}"/>
              </a:ext>
            </a:extLst>
          </p:cNvPr>
          <p:cNvCxnSpPr/>
          <p:nvPr/>
        </p:nvCxnSpPr>
        <p:spPr>
          <a:xfrm>
            <a:off x="2661720" y="2837781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D5A5A51A-CFF1-450F-A993-DA65C3FDEC6F}"/>
              </a:ext>
            </a:extLst>
          </p:cNvPr>
          <p:cNvGrpSpPr/>
          <p:nvPr/>
        </p:nvGrpSpPr>
        <p:grpSpPr>
          <a:xfrm>
            <a:off x="3800715" y="3447261"/>
            <a:ext cx="1542570" cy="501874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7" name="íṡḷîḍê">
              <a:extLst>
                <a:ext uri="{FF2B5EF4-FFF2-40B4-BE49-F238E27FC236}">
                  <a16:creationId xmlns:a16="http://schemas.microsoft.com/office/drawing/2014/main" id="{278820DB-7687-4DCC-9568-083F287AAA45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íŝḻiḍè">
              <a:extLst>
                <a:ext uri="{FF2B5EF4-FFF2-40B4-BE49-F238E27FC236}">
                  <a16:creationId xmlns:a16="http://schemas.microsoft.com/office/drawing/2014/main" id="{56BE2197-1F9A-4F2F-B19E-BD2CE2E91115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îS1iďê">
              <a:extLst>
                <a:ext uri="{FF2B5EF4-FFF2-40B4-BE49-F238E27FC236}">
                  <a16:creationId xmlns:a16="http://schemas.microsoft.com/office/drawing/2014/main" id="{9220D313-7D7F-4856-A4F8-78278FEB8A65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i$ḷíḓe">
              <a:extLst>
                <a:ext uri="{FF2B5EF4-FFF2-40B4-BE49-F238E27FC236}">
                  <a16:creationId xmlns:a16="http://schemas.microsoft.com/office/drawing/2014/main" id="{8EB32B6C-7128-46A0-BDE5-E4A34C2A1B81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îş1íḍé">
              <a:extLst>
                <a:ext uri="{FF2B5EF4-FFF2-40B4-BE49-F238E27FC236}">
                  <a16:creationId xmlns:a16="http://schemas.microsoft.com/office/drawing/2014/main" id="{8FF8643C-007E-4C10-84CD-C87B762BAA24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išḻïde">
              <a:extLst>
                <a:ext uri="{FF2B5EF4-FFF2-40B4-BE49-F238E27FC236}">
                  <a16:creationId xmlns:a16="http://schemas.microsoft.com/office/drawing/2014/main" id="{4D60BACC-C295-4742-AC9B-BA2AC26793D7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ís1ïḓè">
              <a:extLst>
                <a:ext uri="{FF2B5EF4-FFF2-40B4-BE49-F238E27FC236}">
                  <a16:creationId xmlns:a16="http://schemas.microsoft.com/office/drawing/2014/main" id="{F701EF1C-8B3F-4397-B674-E350D5DF0892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ïṩlïďê">
              <a:extLst>
                <a:ext uri="{FF2B5EF4-FFF2-40B4-BE49-F238E27FC236}">
                  <a16:creationId xmlns:a16="http://schemas.microsoft.com/office/drawing/2014/main" id="{D8DAE5B8-0A4E-4E22-B8DE-8E5965F962FA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íSliḋê">
              <a:extLst>
                <a:ext uri="{FF2B5EF4-FFF2-40B4-BE49-F238E27FC236}">
                  <a16:creationId xmlns:a16="http://schemas.microsoft.com/office/drawing/2014/main" id="{1D0DA4AD-ECAD-423B-B213-71BC0FAE490E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ísļîdè">
              <a:extLst>
                <a:ext uri="{FF2B5EF4-FFF2-40B4-BE49-F238E27FC236}">
                  <a16:creationId xmlns:a16="http://schemas.microsoft.com/office/drawing/2014/main" id="{C9EB3BF3-A994-4CD2-8FFC-7F16E1CBB588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îSlíḋé">
              <a:extLst>
                <a:ext uri="{FF2B5EF4-FFF2-40B4-BE49-F238E27FC236}">
                  <a16:creationId xmlns:a16="http://schemas.microsoft.com/office/drawing/2014/main" id="{FE1B8DD1-53D3-4DB5-9AE6-AFFB46DFA812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íŝ1ïḓê">
              <a:extLst>
                <a:ext uri="{FF2B5EF4-FFF2-40B4-BE49-F238E27FC236}">
                  <a16:creationId xmlns:a16="http://schemas.microsoft.com/office/drawing/2014/main" id="{28C2314B-FB6C-4963-90F8-FE14F4D6DE47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ï$ľíḑè">
              <a:extLst>
                <a:ext uri="{FF2B5EF4-FFF2-40B4-BE49-F238E27FC236}">
                  <a16:creationId xmlns:a16="http://schemas.microsoft.com/office/drawing/2014/main" id="{5C8DC14D-108D-4B34-9ED9-79D8C604CB9C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ïṧ1íḓè">
              <a:extLst>
                <a:ext uri="{FF2B5EF4-FFF2-40B4-BE49-F238E27FC236}">
                  <a16:creationId xmlns:a16="http://schemas.microsoft.com/office/drawing/2014/main" id="{BBAD7413-4FD7-4451-8C20-B033C0103915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işļïḑê">
              <a:extLst>
                <a:ext uri="{FF2B5EF4-FFF2-40B4-BE49-F238E27FC236}">
                  <a16:creationId xmlns:a16="http://schemas.microsoft.com/office/drawing/2014/main" id="{89928F9C-47DF-4E7B-A888-291A98214E0C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îŝ1îdé">
              <a:extLst>
                <a:ext uri="{FF2B5EF4-FFF2-40B4-BE49-F238E27FC236}">
                  <a16:creationId xmlns:a16="http://schemas.microsoft.com/office/drawing/2014/main" id="{D29A34D1-CFC7-404C-AAF1-FDA4CE7980EA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iṩlîḍe">
              <a:extLst>
                <a:ext uri="{FF2B5EF4-FFF2-40B4-BE49-F238E27FC236}">
                  <a16:creationId xmlns:a16="http://schemas.microsoft.com/office/drawing/2014/main" id="{3383AB77-FA1B-4462-AC0D-95A23B730A39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ïṣlíḋe">
              <a:extLst>
                <a:ext uri="{FF2B5EF4-FFF2-40B4-BE49-F238E27FC236}">
                  <a16:creationId xmlns:a16="http://schemas.microsoft.com/office/drawing/2014/main" id="{0198C075-8579-4209-ADDC-8A8A3BDA7E26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ísļiďè">
              <a:extLst>
                <a:ext uri="{FF2B5EF4-FFF2-40B4-BE49-F238E27FC236}">
                  <a16:creationId xmlns:a16="http://schemas.microsoft.com/office/drawing/2014/main" id="{01190D15-4ACB-4D88-A69E-E1BB120838C5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íṡlïde">
              <a:extLst>
                <a:ext uri="{FF2B5EF4-FFF2-40B4-BE49-F238E27FC236}">
                  <a16:creationId xmlns:a16="http://schemas.microsoft.com/office/drawing/2014/main" id="{364E217C-67C2-4AD6-8094-FC9D5F81CC58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iṩlide">
              <a:extLst>
                <a:ext uri="{FF2B5EF4-FFF2-40B4-BE49-F238E27FC236}">
                  <a16:creationId xmlns:a16="http://schemas.microsoft.com/office/drawing/2014/main" id="{637DF7F9-51DD-4DAF-86F2-F8C9BD11D01F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îs1ïde">
              <a:extLst>
                <a:ext uri="{FF2B5EF4-FFF2-40B4-BE49-F238E27FC236}">
                  <a16:creationId xmlns:a16="http://schemas.microsoft.com/office/drawing/2014/main" id="{C049C6BF-A8A8-4DD2-859B-3F9F41239260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$ľïḑe">
              <a:extLst>
                <a:ext uri="{FF2B5EF4-FFF2-40B4-BE49-F238E27FC236}">
                  <a16:creationId xmlns:a16="http://schemas.microsoft.com/office/drawing/2014/main" id="{68D7FE56-E937-40BA-BF71-33ABAD5BF447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iŝļíḍè">
              <a:extLst>
                <a:ext uri="{FF2B5EF4-FFF2-40B4-BE49-F238E27FC236}">
                  <a16:creationId xmlns:a16="http://schemas.microsoft.com/office/drawing/2014/main" id="{C6D0C86F-09BE-4F63-8D16-D742BDE34B27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íṩḻîḋê">
              <a:extLst>
                <a:ext uri="{FF2B5EF4-FFF2-40B4-BE49-F238E27FC236}">
                  <a16:creationId xmlns:a16="http://schemas.microsoft.com/office/drawing/2014/main" id="{90F8F1A7-EEB0-4671-83B5-069E1E0EDB7E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íṡľiḑê">
              <a:extLst>
                <a:ext uri="{FF2B5EF4-FFF2-40B4-BE49-F238E27FC236}">
                  <a16:creationId xmlns:a16="http://schemas.microsoft.com/office/drawing/2014/main" id="{51DCD51A-56D0-44A2-B863-05EBA55FDC37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iṥļiḓe">
              <a:extLst>
                <a:ext uri="{FF2B5EF4-FFF2-40B4-BE49-F238E27FC236}">
                  <a16:creationId xmlns:a16="http://schemas.microsoft.com/office/drawing/2014/main" id="{BFD018DA-EF86-4570-AB72-9F22B30A5EA4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iŝ1îḋé">
              <a:extLst>
                <a:ext uri="{FF2B5EF4-FFF2-40B4-BE49-F238E27FC236}">
                  <a16:creationId xmlns:a16="http://schemas.microsoft.com/office/drawing/2014/main" id="{BAECD37E-854E-4F61-945D-012936431D8C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iṩḷiḓè">
              <a:extLst>
                <a:ext uri="{FF2B5EF4-FFF2-40B4-BE49-F238E27FC236}">
                  <a16:creationId xmlns:a16="http://schemas.microsoft.com/office/drawing/2014/main" id="{491B7FE1-003E-421B-AED8-F10399B729A5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îṥ1ïďé">
              <a:extLst>
                <a:ext uri="{FF2B5EF4-FFF2-40B4-BE49-F238E27FC236}">
                  <a16:creationId xmlns:a16="http://schemas.microsoft.com/office/drawing/2014/main" id="{7A7F1CDD-88E0-4828-82B0-FD7CDF118131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iSḷiḍé">
              <a:extLst>
                <a:ext uri="{FF2B5EF4-FFF2-40B4-BE49-F238E27FC236}">
                  <a16:creationId xmlns:a16="http://schemas.microsoft.com/office/drawing/2014/main" id="{632E4EE6-75D6-4352-9035-8C1E61CCA27A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îşļíďê">
              <a:extLst>
                <a:ext uri="{FF2B5EF4-FFF2-40B4-BE49-F238E27FC236}">
                  <a16:creationId xmlns:a16="http://schemas.microsoft.com/office/drawing/2014/main" id="{9EA2CE62-608E-496A-89EC-7A6B9374B180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îš1íḍê">
              <a:extLst>
                <a:ext uri="{FF2B5EF4-FFF2-40B4-BE49-F238E27FC236}">
                  <a16:creationId xmlns:a16="http://schemas.microsoft.com/office/drawing/2014/main" id="{17939D41-1ED4-447E-ABCC-CC19D810F0C5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íŝliḓê">
              <a:extLst>
                <a:ext uri="{FF2B5EF4-FFF2-40B4-BE49-F238E27FC236}">
                  <a16:creationId xmlns:a16="http://schemas.microsoft.com/office/drawing/2014/main" id="{06FAD499-E931-4084-AB0A-01F11473B2B7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iṡļiḍe">
              <a:extLst>
                <a:ext uri="{FF2B5EF4-FFF2-40B4-BE49-F238E27FC236}">
                  <a16:creationId xmlns:a16="http://schemas.microsoft.com/office/drawing/2014/main" id="{70C1C1E8-DA35-4716-BADA-BEAF392A93C9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ï$ļïdé">
              <a:extLst>
                <a:ext uri="{FF2B5EF4-FFF2-40B4-BE49-F238E27FC236}">
                  <a16:creationId xmlns:a16="http://schemas.microsoft.com/office/drawing/2014/main" id="{63CA1AD4-803A-4968-9330-2BDEA6A385CA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íšlíḓe">
              <a:extLst>
                <a:ext uri="{FF2B5EF4-FFF2-40B4-BE49-F238E27FC236}">
                  <a16:creationId xmlns:a16="http://schemas.microsoft.com/office/drawing/2014/main" id="{CF2057C3-4032-4CFC-873C-6458E6C9F96D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ïṣļïḍê">
              <a:extLst>
                <a:ext uri="{FF2B5EF4-FFF2-40B4-BE49-F238E27FC236}">
                  <a16:creationId xmlns:a16="http://schemas.microsoft.com/office/drawing/2014/main" id="{59D7651D-03A5-4256-9AB5-18C9F1C2D940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ís1íḍe">
              <a:extLst>
                <a:ext uri="{FF2B5EF4-FFF2-40B4-BE49-F238E27FC236}">
                  <a16:creationId xmlns:a16="http://schemas.microsoft.com/office/drawing/2014/main" id="{A7F7279D-8587-45BC-B0A4-DDB8DDDC43BE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íşlïḋe">
              <a:extLst>
                <a:ext uri="{FF2B5EF4-FFF2-40B4-BE49-F238E27FC236}">
                  <a16:creationId xmlns:a16="http://schemas.microsoft.com/office/drawing/2014/main" id="{1D6D78BF-7C0E-4A49-9D4C-164516A2C065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iŝļîḍé">
              <a:extLst>
                <a:ext uri="{FF2B5EF4-FFF2-40B4-BE49-F238E27FC236}">
                  <a16:creationId xmlns:a16="http://schemas.microsoft.com/office/drawing/2014/main" id="{A2914A87-3878-4B16-909C-67E54DD88E7A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íṧḷídé">
              <a:extLst>
                <a:ext uri="{FF2B5EF4-FFF2-40B4-BE49-F238E27FC236}">
                  <a16:creationId xmlns:a16="http://schemas.microsoft.com/office/drawing/2014/main" id="{5F9A0FB7-8C4D-4658-A573-76C73C4CAC5E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îSḻiḋe">
              <a:extLst>
                <a:ext uri="{FF2B5EF4-FFF2-40B4-BE49-F238E27FC236}">
                  <a16:creationId xmlns:a16="http://schemas.microsoft.com/office/drawing/2014/main" id="{74A1C7C0-F70D-428F-BE42-93666D5D95E3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í$ḻîḓè">
              <a:extLst>
                <a:ext uri="{FF2B5EF4-FFF2-40B4-BE49-F238E27FC236}">
                  <a16:creationId xmlns:a16="http://schemas.microsoft.com/office/drawing/2014/main" id="{745B1483-D7C5-4E83-861B-BD2683FFD060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8" name="ïŝḷíḍe">
              <a:extLst>
                <a:ext uri="{FF2B5EF4-FFF2-40B4-BE49-F238E27FC236}">
                  <a16:creationId xmlns:a16="http://schemas.microsoft.com/office/drawing/2014/main" id="{7CCF2F78-3A76-41D6-ADD2-C453A21A49F1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9" name="íṩļiḋe">
              <a:extLst>
                <a:ext uri="{FF2B5EF4-FFF2-40B4-BE49-F238E27FC236}">
                  <a16:creationId xmlns:a16="http://schemas.microsoft.com/office/drawing/2014/main" id="{6F6FA0B9-4F25-4101-A323-1CD1B1058E59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0" name="îṡlïḍé">
              <a:extLst>
                <a:ext uri="{FF2B5EF4-FFF2-40B4-BE49-F238E27FC236}">
                  <a16:creationId xmlns:a16="http://schemas.microsoft.com/office/drawing/2014/main" id="{E5E64456-9E9F-46D6-A399-836B3A290076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1" name="iS1îḓè">
              <a:extLst>
                <a:ext uri="{FF2B5EF4-FFF2-40B4-BE49-F238E27FC236}">
                  <a16:creationId xmlns:a16="http://schemas.microsoft.com/office/drawing/2014/main" id="{945A193B-F224-4E95-806B-2E073A5AC50F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2" name="íṡḷiḑê">
              <a:extLst>
                <a:ext uri="{FF2B5EF4-FFF2-40B4-BE49-F238E27FC236}">
                  <a16:creationId xmlns:a16="http://schemas.microsoft.com/office/drawing/2014/main" id="{1E17FC94-90EE-4B82-BBB4-E269613D5AEB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3" name="iṩ1íḓê">
              <a:extLst>
                <a:ext uri="{FF2B5EF4-FFF2-40B4-BE49-F238E27FC236}">
                  <a16:creationId xmlns:a16="http://schemas.microsoft.com/office/drawing/2014/main" id="{5FD9D4C1-219C-43E3-8B1D-3E2C9C04656C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4" name="ïşľïďé">
              <a:extLst>
                <a:ext uri="{FF2B5EF4-FFF2-40B4-BE49-F238E27FC236}">
                  <a16:creationId xmlns:a16="http://schemas.microsoft.com/office/drawing/2014/main" id="{04B0D14D-FFFD-46E3-B027-4502DE9784E4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5" name="ïśḷïḍê">
              <a:extLst>
                <a:ext uri="{FF2B5EF4-FFF2-40B4-BE49-F238E27FC236}">
                  <a16:creationId xmlns:a16="http://schemas.microsoft.com/office/drawing/2014/main" id="{9E0287DE-5C9D-4EC4-AD9F-D4F1DF12EE82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6" name="ïṡḷíḑé">
              <a:extLst>
                <a:ext uri="{FF2B5EF4-FFF2-40B4-BE49-F238E27FC236}">
                  <a16:creationId xmlns:a16="http://schemas.microsoft.com/office/drawing/2014/main" id="{6C3C83EF-0CC8-45DF-B284-B2CEE8CF8678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7" name="iśḻíde">
              <a:extLst>
                <a:ext uri="{FF2B5EF4-FFF2-40B4-BE49-F238E27FC236}">
                  <a16:creationId xmlns:a16="http://schemas.microsoft.com/office/drawing/2014/main" id="{A8E3E46B-D8F6-4FAF-9218-A1430C37580F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8" name="í$ḻîdê">
              <a:extLst>
                <a:ext uri="{FF2B5EF4-FFF2-40B4-BE49-F238E27FC236}">
                  <a16:creationId xmlns:a16="http://schemas.microsoft.com/office/drawing/2014/main" id="{400598C4-AF5C-476C-926B-F9A153998BEE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9" name="iṩḷídé">
              <a:extLst>
                <a:ext uri="{FF2B5EF4-FFF2-40B4-BE49-F238E27FC236}">
                  <a16:creationId xmlns:a16="http://schemas.microsoft.com/office/drawing/2014/main" id="{C6A12BEA-D60C-4DD2-88C8-E04094208921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0" name="iślíḓè">
              <a:extLst>
                <a:ext uri="{FF2B5EF4-FFF2-40B4-BE49-F238E27FC236}">
                  <a16:creationId xmlns:a16="http://schemas.microsoft.com/office/drawing/2014/main" id="{9F6D83C1-C481-44E4-B743-3F928F0813E6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" name="îṥ1ïḋe">
              <a:extLst>
                <a:ext uri="{FF2B5EF4-FFF2-40B4-BE49-F238E27FC236}">
                  <a16:creationId xmlns:a16="http://schemas.microsoft.com/office/drawing/2014/main" id="{AAE96646-5598-41A6-A5AF-3BB725163ACA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2" name="iṧḷídè">
              <a:extLst>
                <a:ext uri="{FF2B5EF4-FFF2-40B4-BE49-F238E27FC236}">
                  <a16:creationId xmlns:a16="http://schemas.microsoft.com/office/drawing/2014/main" id="{AE0E4526-9DDE-4ED4-A47A-71B4EDF49B83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3" name="ïṩḷíḍé">
              <a:extLst>
                <a:ext uri="{FF2B5EF4-FFF2-40B4-BE49-F238E27FC236}">
                  <a16:creationId xmlns:a16="http://schemas.microsoft.com/office/drawing/2014/main" id="{EE065307-740D-4503-9965-D5B662F0892F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4" name="ï$liḓê">
              <a:extLst>
                <a:ext uri="{FF2B5EF4-FFF2-40B4-BE49-F238E27FC236}">
                  <a16:creationId xmlns:a16="http://schemas.microsoft.com/office/drawing/2014/main" id="{F01FA8E3-4364-4455-A32A-49CCAC49013A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5" name="iṩlidè">
              <a:extLst>
                <a:ext uri="{FF2B5EF4-FFF2-40B4-BE49-F238E27FC236}">
                  <a16:creationId xmlns:a16="http://schemas.microsoft.com/office/drawing/2014/main" id="{7FEBB5CE-2EDE-42DE-AFF1-7F3C1B74C309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6" name="íṧļîḓé">
              <a:extLst>
                <a:ext uri="{FF2B5EF4-FFF2-40B4-BE49-F238E27FC236}">
                  <a16:creationId xmlns:a16="http://schemas.microsoft.com/office/drawing/2014/main" id="{40DACBEA-1687-49AC-B2B3-29B290B70DBB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7" name="iṩḻîḑè">
              <a:extLst>
                <a:ext uri="{FF2B5EF4-FFF2-40B4-BE49-F238E27FC236}">
                  <a16:creationId xmlns:a16="http://schemas.microsoft.com/office/drawing/2014/main" id="{6F6A8937-4ACF-422F-A8DA-BC2465CA2A4D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8" name="ïṣľíḑé">
              <a:extLst>
                <a:ext uri="{FF2B5EF4-FFF2-40B4-BE49-F238E27FC236}">
                  <a16:creationId xmlns:a16="http://schemas.microsoft.com/office/drawing/2014/main" id="{E2062A4B-21DE-4FF3-9734-CCC4976C3FCE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9" name="îşḻîḑè">
              <a:extLst>
                <a:ext uri="{FF2B5EF4-FFF2-40B4-BE49-F238E27FC236}">
                  <a16:creationId xmlns:a16="http://schemas.microsoft.com/office/drawing/2014/main" id="{AEA5326E-9E6B-48C0-946D-1864A7EFE464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0" name="iṣḷiḓê">
              <a:extLst>
                <a:ext uri="{FF2B5EF4-FFF2-40B4-BE49-F238E27FC236}">
                  <a16:creationId xmlns:a16="http://schemas.microsoft.com/office/drawing/2014/main" id="{9DC7DDD9-5AD2-4814-ADC3-6FDEE1414D92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1" name="işļídè">
              <a:extLst>
                <a:ext uri="{FF2B5EF4-FFF2-40B4-BE49-F238E27FC236}">
                  <a16:creationId xmlns:a16="http://schemas.microsoft.com/office/drawing/2014/main" id="{6DBC4E76-3166-4B44-9AB9-E335A73746E5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070147C-473C-1388-B4F1-F6E7FC778D94}"/>
              </a:ext>
            </a:extLst>
          </p:cNvPr>
          <p:cNvCxnSpPr/>
          <p:nvPr/>
        </p:nvCxnSpPr>
        <p:spPr>
          <a:xfrm>
            <a:off x="4572000" y="1231200"/>
            <a:ext cx="0" cy="2116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D33B20D-E939-4D77-6B6A-9EFDE25474E6}"/>
              </a:ext>
            </a:extLst>
          </p:cNvPr>
          <p:cNvSpPr txBox="1"/>
          <p:nvPr/>
        </p:nvSpPr>
        <p:spPr>
          <a:xfrm>
            <a:off x="5316673" y="1320104"/>
            <a:ext cx="20603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结构传播</a:t>
            </a:r>
            <a:endParaRPr lang="en-US" altLang="zh-CN" sz="24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纹理填充</a:t>
            </a:r>
            <a:endParaRPr lang="en-US" altLang="zh-CN" sz="24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光度矫正</a:t>
            </a:r>
          </a:p>
        </p:txBody>
      </p:sp>
    </p:spTree>
    <p:extLst>
      <p:ext uri="{BB962C8B-B14F-4D97-AF65-F5344CB8AC3E}">
        <p14:creationId xmlns:p14="http://schemas.microsoft.com/office/powerpoint/2010/main" val="438297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156731" y="136035"/>
            <a:ext cx="62862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完成的工作 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—— </a:t>
            </a:r>
            <a:r>
              <a:rPr lang="zh-CN" altLang="en-US" sz="2000" b="1" dirty="0">
                <a:solidFill>
                  <a:srgbClr val="212834"/>
                </a:solidFill>
                <a:latin typeface="+mj-ea"/>
                <a:ea typeface="+mj-ea"/>
              </a:rPr>
              <a:t>结构传播</a:t>
            </a:r>
            <a:r>
              <a:rPr lang="en-US" altLang="zh-CN" sz="2000" b="1" dirty="0">
                <a:solidFill>
                  <a:srgbClr val="212834"/>
                </a:solidFill>
                <a:latin typeface="+mj-ea"/>
                <a:ea typeface="+mj-ea"/>
              </a:rPr>
              <a:t>(Structure </a:t>
            </a:r>
            <a:r>
              <a:rPr lang="en-US" altLang="zh-CN" sz="2000" b="1" dirty="0" err="1">
                <a:solidFill>
                  <a:srgbClr val="212834"/>
                </a:solidFill>
                <a:latin typeface="+mj-ea"/>
                <a:ea typeface="+mj-ea"/>
              </a:rPr>
              <a:t>Propogation</a:t>
            </a:r>
            <a:r>
              <a:rPr lang="en-US" altLang="zh-CN" sz="2000" b="1" dirty="0">
                <a:solidFill>
                  <a:srgbClr val="212834"/>
                </a:solidFill>
                <a:latin typeface="+mj-ea"/>
                <a:ea typeface="+mj-ea"/>
              </a:rPr>
              <a:t>)</a:t>
            </a:r>
            <a:endParaRPr lang="zh-CN" altLang="en-US" sz="2000" dirty="0">
              <a:solidFill>
                <a:srgbClr val="212834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63876E-AB3C-4B1E-B80D-1DD5AC4A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7A0E170-1DE5-C6D2-1764-1660CC24F0E3}"/>
              </a:ext>
            </a:extLst>
          </p:cNvPr>
          <p:cNvGrpSpPr/>
          <p:nvPr/>
        </p:nvGrpSpPr>
        <p:grpSpPr>
          <a:xfrm>
            <a:off x="276763" y="536111"/>
            <a:ext cx="1963164" cy="307406"/>
            <a:chOff x="932845" y="1471778"/>
            <a:chExt cx="2825509" cy="530063"/>
          </a:xfrm>
        </p:grpSpPr>
        <p:sp>
          <p:nvSpPr>
            <p:cNvPr id="13" name="五边形 5">
              <a:extLst>
                <a:ext uri="{FF2B5EF4-FFF2-40B4-BE49-F238E27FC236}">
                  <a16:creationId xmlns:a16="http://schemas.microsoft.com/office/drawing/2014/main" id="{2CC193EB-986A-D7FD-BCB7-E823F4474248}"/>
                </a:ext>
              </a:extLst>
            </p:cNvPr>
            <p:cNvSpPr/>
            <p:nvPr/>
          </p:nvSpPr>
          <p:spPr>
            <a:xfrm>
              <a:off x="932845" y="1471778"/>
              <a:ext cx="2825509" cy="530063"/>
            </a:xfrm>
            <a:prstGeom prst="homePlate">
              <a:avLst>
                <a:gd name="adj" fmla="val 33465"/>
              </a:avLst>
            </a:prstGeom>
            <a:solidFill>
              <a:srgbClr val="2128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D64E25DA-F580-9FC2-0D4A-9B5D3BFB42C2}"/>
                </a:ext>
              </a:extLst>
            </p:cNvPr>
            <p:cNvSpPr txBox="1"/>
            <p:nvPr/>
          </p:nvSpPr>
          <p:spPr>
            <a:xfrm>
              <a:off x="1073804" y="1541783"/>
              <a:ext cx="2181509" cy="4245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1400" b="1">
                  <a:solidFill>
                    <a:schemeClr val="bg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zh-CN" altLang="en-US" sz="1600" b="1" dirty="0">
                  <a:latin typeface="+mj-ea"/>
                  <a:ea typeface="+mj-ea"/>
                </a:rPr>
                <a:t>算法设计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0E3615A3-5ACE-EC62-FB81-CE1D208E1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49" y="976856"/>
            <a:ext cx="4115374" cy="2667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380A41E-B393-AE67-5177-40756517E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49" y="1601215"/>
            <a:ext cx="3067478" cy="35247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022B2A6-CC41-49CC-E547-C0C750C6F42E}"/>
              </a:ext>
            </a:extLst>
          </p:cNvPr>
          <p:cNvSpPr txBox="1"/>
          <p:nvPr/>
        </p:nvSpPr>
        <p:spPr>
          <a:xfrm>
            <a:off x="907449" y="1193292"/>
            <a:ext cx="7912927" cy="36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输入：原始图片</a:t>
            </a:r>
            <a:endParaRPr lang="en-US" altLang="zh-CN" dirty="0">
              <a:latin typeface="+mj-ea"/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CFBA24-725F-E9B4-7963-540298D703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48" y="2832581"/>
            <a:ext cx="7859222" cy="3143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17B20D6-8190-559C-0718-DFA6753B59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48" y="2444082"/>
            <a:ext cx="7687748" cy="34294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2605ED0-530C-52BE-A9EA-47602D0DF0F0}"/>
              </a:ext>
            </a:extLst>
          </p:cNvPr>
          <p:cNvSpPr txBox="1"/>
          <p:nvPr/>
        </p:nvSpPr>
        <p:spPr>
          <a:xfrm>
            <a:off x="907448" y="1994332"/>
            <a:ext cx="7912927" cy="36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引入</a:t>
            </a:r>
            <a:r>
              <a:rPr lang="en-US" altLang="zh-CN" dirty="0">
                <a:latin typeface="+mj-ea"/>
                <a:ea typeface="+mj-ea"/>
              </a:rPr>
              <a:t>mask</a:t>
            </a:r>
            <a:r>
              <a:rPr lang="zh-CN" altLang="en-US" dirty="0">
                <a:latin typeface="+mj-ea"/>
                <a:ea typeface="+mj-ea"/>
              </a:rPr>
              <a:t>得到残缺图，并由用户给出结构传播曲线</a:t>
            </a:r>
            <a:endParaRPr lang="en-US" altLang="zh-CN" dirty="0">
              <a:latin typeface="+mj-ea"/>
              <a:ea typeface="+mj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6E39E97-CD5D-B3BA-B8CC-7F34FA942E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85" y="1596451"/>
            <a:ext cx="2467319" cy="36200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B7E52C6-EF17-9870-27C5-3B2B8A5718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48" y="3665894"/>
            <a:ext cx="3924848" cy="409632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8230994-0443-977A-57E7-59BA1A2DFAA5}"/>
              </a:ext>
            </a:extLst>
          </p:cNvPr>
          <p:cNvSpPr txBox="1"/>
          <p:nvPr/>
        </p:nvSpPr>
        <p:spPr>
          <a:xfrm>
            <a:off x="841743" y="4091704"/>
            <a:ext cx="7912927" cy="678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输入：设定好曲线的有缺失区域的图片</a:t>
            </a:r>
            <a:endParaRPr lang="en-US" altLang="zh-CN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输出：结构传播补全的图片</a:t>
            </a:r>
          </a:p>
        </p:txBody>
      </p:sp>
    </p:spTree>
    <p:extLst>
      <p:ext uri="{BB962C8B-B14F-4D97-AF65-F5344CB8AC3E}">
        <p14:creationId xmlns:p14="http://schemas.microsoft.com/office/powerpoint/2010/main" val="874500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156733" y="136035"/>
            <a:ext cx="59161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完成的工作 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—— </a:t>
            </a:r>
            <a:r>
              <a:rPr lang="zh-CN" altLang="en-US" sz="2000" b="1" dirty="0">
                <a:solidFill>
                  <a:srgbClr val="212834"/>
                </a:solidFill>
                <a:latin typeface="+mj-ea"/>
                <a:ea typeface="+mj-ea"/>
              </a:rPr>
              <a:t>纹理填充</a:t>
            </a:r>
            <a:r>
              <a:rPr lang="en-US" altLang="zh-CN" sz="2000" b="1" dirty="0">
                <a:solidFill>
                  <a:srgbClr val="212834"/>
                </a:solidFill>
                <a:latin typeface="+mj-ea"/>
                <a:ea typeface="+mj-ea"/>
              </a:rPr>
              <a:t>(Texture Completion)</a:t>
            </a:r>
            <a:endParaRPr lang="zh-CN" altLang="en-US" sz="2000" dirty="0">
              <a:solidFill>
                <a:srgbClr val="212834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63876E-AB3C-4B1E-B80D-1DD5AC4A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75177D-C939-A0ED-5256-0906E5940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93" y="1240580"/>
            <a:ext cx="7859288" cy="27384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4FB9C84-A107-90D7-C83A-0C2B7C62A64B}"/>
              </a:ext>
            </a:extLst>
          </p:cNvPr>
          <p:cNvSpPr txBox="1"/>
          <p:nvPr/>
        </p:nvSpPr>
        <p:spPr>
          <a:xfrm>
            <a:off x="527008" y="1772326"/>
            <a:ext cx="7912927" cy="678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输入：已经完成 结构传播的图像、用户勾勒出特征曲线、以及在原遮罩上勾勒出特征曲线后的遮罩。</a:t>
            </a:r>
            <a:endParaRPr lang="en-US" altLang="zh-CN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输出：经过纹理填充后的图片</a:t>
            </a:r>
            <a:r>
              <a:rPr lang="en-US" altLang="zh-CN" dirty="0">
                <a:latin typeface="+mj-ea"/>
                <a:ea typeface="+mj-ea"/>
              </a:rPr>
              <a:t>result </a:t>
            </a:r>
            <a:r>
              <a:rPr lang="zh-CN" altLang="en-US" dirty="0">
                <a:latin typeface="+mj-ea"/>
                <a:ea typeface="+mj-ea"/>
              </a:rPr>
              <a:t>作为光度矫正的输入。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89A981-8F15-08F9-5ED7-2EA0CC6241BC}"/>
              </a:ext>
            </a:extLst>
          </p:cNvPr>
          <p:cNvSpPr/>
          <p:nvPr/>
        </p:nvSpPr>
        <p:spPr>
          <a:xfrm>
            <a:off x="1835463" y="1835888"/>
            <a:ext cx="1240890" cy="304800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C97FD4-C5F6-3BF4-E59E-872F62973203}"/>
              </a:ext>
            </a:extLst>
          </p:cNvPr>
          <p:cNvSpPr/>
          <p:nvPr/>
        </p:nvSpPr>
        <p:spPr>
          <a:xfrm>
            <a:off x="3177042" y="1839432"/>
            <a:ext cx="1621785" cy="304800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A7335D-FC10-3CB3-932E-B5FC2FEA098A}"/>
              </a:ext>
            </a:extLst>
          </p:cNvPr>
          <p:cNvSpPr/>
          <p:nvPr/>
        </p:nvSpPr>
        <p:spPr>
          <a:xfrm>
            <a:off x="5305221" y="1824664"/>
            <a:ext cx="2944860" cy="304800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69301D9-C810-1A56-51C2-1EE1230E0E49}"/>
              </a:ext>
            </a:extLst>
          </p:cNvPr>
          <p:cNvCxnSpPr/>
          <p:nvPr/>
        </p:nvCxnSpPr>
        <p:spPr>
          <a:xfrm flipV="1">
            <a:off x="2445488" y="1514423"/>
            <a:ext cx="1616149" cy="3102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7D332C1-2B41-B568-479B-F44BA46EC1D0}"/>
              </a:ext>
            </a:extLst>
          </p:cNvPr>
          <p:cNvCxnSpPr>
            <a:cxnSpLocks/>
          </p:cNvCxnSpPr>
          <p:nvPr/>
        </p:nvCxnSpPr>
        <p:spPr>
          <a:xfrm flipV="1">
            <a:off x="3994724" y="1499655"/>
            <a:ext cx="2462783" cy="3399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E5AC65F-D26E-2AD5-0F5D-FEB335ECE0F5}"/>
              </a:ext>
            </a:extLst>
          </p:cNvPr>
          <p:cNvCxnSpPr>
            <a:cxnSpLocks/>
          </p:cNvCxnSpPr>
          <p:nvPr/>
        </p:nvCxnSpPr>
        <p:spPr>
          <a:xfrm flipH="1" flipV="1">
            <a:off x="5226115" y="1496737"/>
            <a:ext cx="1220253" cy="3252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B81190E8-6665-1311-15A0-7C8EF6EC1F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982" y="2709133"/>
            <a:ext cx="2573541" cy="164298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D883318-4A47-1720-7893-4AA9545062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92" y="2709133"/>
            <a:ext cx="2493872" cy="164298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F29AD9C-FC2B-DE17-0FC6-484A3F3FA5D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562" y="2726805"/>
            <a:ext cx="2573542" cy="1642984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0BCD9D8C-CDBD-3014-D00A-E73E80A62628}"/>
              </a:ext>
            </a:extLst>
          </p:cNvPr>
          <p:cNvSpPr txBox="1"/>
          <p:nvPr/>
        </p:nvSpPr>
        <p:spPr>
          <a:xfrm>
            <a:off x="1428928" y="4369789"/>
            <a:ext cx="81307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+mj-ea"/>
                <a:ea typeface="+mj-ea"/>
              </a:rPr>
              <a:t>srcMat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E4CD91A-18C6-6F20-43C9-8924838BAB79}"/>
              </a:ext>
            </a:extLst>
          </p:cNvPr>
          <p:cNvSpPr txBox="1"/>
          <p:nvPr/>
        </p:nvSpPr>
        <p:spPr>
          <a:xfrm>
            <a:off x="4243437" y="4374326"/>
            <a:ext cx="81307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Mask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D0CEBB5-F8AA-094C-3E07-58756D3E6728}"/>
              </a:ext>
            </a:extLst>
          </p:cNvPr>
          <p:cNvSpPr txBox="1"/>
          <p:nvPr/>
        </p:nvSpPr>
        <p:spPr>
          <a:xfrm>
            <a:off x="7057946" y="4370210"/>
            <a:ext cx="81307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result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8F245AC-8F40-CF5A-023D-48C650CAC448}"/>
              </a:ext>
            </a:extLst>
          </p:cNvPr>
          <p:cNvSpPr txBox="1"/>
          <p:nvPr/>
        </p:nvSpPr>
        <p:spPr>
          <a:xfrm>
            <a:off x="333434" y="722547"/>
            <a:ext cx="7144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j-ea"/>
                <a:ea typeface="+mj-ea"/>
              </a:rPr>
              <a:t>纹理填充用于处理结构传播后</a:t>
            </a:r>
            <a:r>
              <a:rPr lang="zh-CN" altLang="en-US" sz="1600" b="1" dirty="0">
                <a:latin typeface="+mj-ea"/>
                <a:ea typeface="+mj-ea"/>
              </a:rPr>
              <a:t>其余被遮罩部分</a:t>
            </a:r>
            <a:r>
              <a:rPr lang="zh-CN" altLang="en-US" sz="1600" dirty="0">
                <a:latin typeface="+mj-ea"/>
                <a:ea typeface="+mj-ea"/>
              </a:rPr>
              <a:t>的</a:t>
            </a:r>
            <a:r>
              <a:rPr lang="zh-CN" altLang="en-US" sz="1600" b="1" dirty="0">
                <a:latin typeface="+mj-ea"/>
                <a:ea typeface="+mj-ea"/>
              </a:rPr>
              <a:t>图像填充补全</a:t>
            </a:r>
            <a:r>
              <a:rPr lang="zh-CN" altLang="en-US" sz="1600" dirty="0">
                <a:latin typeface="+mj-ea"/>
                <a:ea typeface="+mj-ea"/>
              </a:rPr>
              <a:t>的问题。</a:t>
            </a:r>
          </a:p>
        </p:txBody>
      </p:sp>
    </p:spTree>
    <p:extLst>
      <p:ext uri="{BB962C8B-B14F-4D97-AF65-F5344CB8AC3E}">
        <p14:creationId xmlns:p14="http://schemas.microsoft.com/office/powerpoint/2010/main" val="93374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161469" y="136000"/>
            <a:ext cx="46657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完成的工作 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—— </a:t>
            </a:r>
            <a:r>
              <a:rPr lang="zh-CN" altLang="en-US" sz="2000" b="1" dirty="0">
                <a:solidFill>
                  <a:srgbClr val="212834"/>
                </a:solidFill>
                <a:latin typeface="+mj-ea"/>
                <a:ea typeface="+mj-ea"/>
              </a:rPr>
              <a:t>纹理填充（</a:t>
            </a:r>
            <a:r>
              <a:rPr lang="en-US" altLang="zh-CN" sz="2000" b="1" dirty="0">
                <a:solidFill>
                  <a:srgbClr val="212834"/>
                </a:solidFill>
                <a:latin typeface="+mj-ea"/>
                <a:ea typeface="+mj-ea"/>
              </a:rPr>
              <a:t>Cont.</a:t>
            </a:r>
            <a:endParaRPr lang="zh-CN" altLang="en-US" sz="2000" dirty="0">
              <a:solidFill>
                <a:srgbClr val="212834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63876E-AB3C-4B1E-B80D-1DD5AC4A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F5EE852-90A7-6B0B-AB71-BAF98A3A1253}"/>
              </a:ext>
            </a:extLst>
          </p:cNvPr>
          <p:cNvGrpSpPr/>
          <p:nvPr/>
        </p:nvGrpSpPr>
        <p:grpSpPr>
          <a:xfrm>
            <a:off x="276763" y="536111"/>
            <a:ext cx="1963164" cy="307406"/>
            <a:chOff x="932845" y="1471778"/>
            <a:chExt cx="2825509" cy="530063"/>
          </a:xfrm>
        </p:grpSpPr>
        <p:sp>
          <p:nvSpPr>
            <p:cNvPr id="23" name="五边形 5">
              <a:extLst>
                <a:ext uri="{FF2B5EF4-FFF2-40B4-BE49-F238E27FC236}">
                  <a16:creationId xmlns:a16="http://schemas.microsoft.com/office/drawing/2014/main" id="{9B906F37-2AAE-B91C-D41C-3B6A6B888989}"/>
                </a:ext>
              </a:extLst>
            </p:cNvPr>
            <p:cNvSpPr/>
            <p:nvPr/>
          </p:nvSpPr>
          <p:spPr>
            <a:xfrm>
              <a:off x="932845" y="1471778"/>
              <a:ext cx="2825509" cy="530063"/>
            </a:xfrm>
            <a:prstGeom prst="homePlate">
              <a:avLst>
                <a:gd name="adj" fmla="val 33465"/>
              </a:avLst>
            </a:prstGeom>
            <a:solidFill>
              <a:srgbClr val="2128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TextBox 7">
              <a:extLst>
                <a:ext uri="{FF2B5EF4-FFF2-40B4-BE49-F238E27FC236}">
                  <a16:creationId xmlns:a16="http://schemas.microsoft.com/office/drawing/2014/main" id="{B7397F0C-2860-C172-BC35-F1B3DFFA41D0}"/>
                </a:ext>
              </a:extLst>
            </p:cNvPr>
            <p:cNvSpPr txBox="1"/>
            <p:nvPr/>
          </p:nvSpPr>
          <p:spPr>
            <a:xfrm>
              <a:off x="1073804" y="1541783"/>
              <a:ext cx="2181509" cy="4245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1400" b="1">
                  <a:solidFill>
                    <a:schemeClr val="bg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zh-CN" altLang="en-US" sz="1600" b="1" dirty="0">
                  <a:latin typeface="+mj-ea"/>
                  <a:ea typeface="+mj-ea"/>
                </a:rPr>
                <a:t>算法设计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6B04C92-4919-FFF4-3E1F-3CA9C107C75D}"/>
                  </a:ext>
                </a:extLst>
              </p:cNvPr>
              <p:cNvSpPr txBox="1"/>
              <p:nvPr/>
            </p:nvSpPr>
            <p:spPr>
              <a:xfrm>
                <a:off x="652905" y="743258"/>
                <a:ext cx="8348555" cy="59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>
                    <a:latin typeface="+mj-ea"/>
                    <a:ea typeface="+mj-ea"/>
                  </a:rPr>
                  <a:t>遍历</a:t>
                </a:r>
                <a:r>
                  <a:rPr lang="en-US" altLang="zh-CN" dirty="0" err="1">
                    <a:latin typeface="+mj-ea"/>
                    <a:ea typeface="+mj-ea"/>
                  </a:rPr>
                  <a:t>srcMat</a:t>
                </a:r>
                <a:r>
                  <a:rPr lang="zh-CN" altLang="en-US" dirty="0">
                    <a:latin typeface="+mj-ea"/>
                    <a:ea typeface="+mj-ea"/>
                  </a:rPr>
                  <a:t>中所有像素点生成一个二维数组</a:t>
                </a:r>
                <a:r>
                  <a:rPr lang="en-US" altLang="zh-CN" b="1" dirty="0" err="1">
                    <a:latin typeface="Consolas" panose="020B0609020204030204" pitchFamily="49" charset="0"/>
                  </a:rPr>
                  <a:t>my_mask</a:t>
                </a:r>
                <a:endParaRPr lang="en-US" altLang="zh-CN" b="1" dirty="0">
                  <a:latin typeface="Consolas" panose="020B0609020204030204" pitchFamily="49" charset="0"/>
                </a:endParaRPr>
              </a:p>
              <a:p>
                <a:pPr marL="6286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+mj-ea"/>
                    <a:ea typeface="+mj-ea"/>
                  </a:rPr>
                  <a:t>待纹理填充部分 </a:t>
                </a:r>
                <a:r>
                  <a:rPr lang="en-US" altLang="zh-CN" dirty="0">
                    <a:latin typeface="+mj-ea"/>
                    <a:ea typeface="+mj-ea"/>
                  </a:rPr>
                  <a:t>: </a:t>
                </a:r>
                <a:r>
                  <a:rPr lang="en-US" altLang="zh-CN" dirty="0" err="1">
                    <a:latin typeface="+mj-ea"/>
                    <a:ea typeface="+mj-ea"/>
                  </a:rPr>
                  <a:t>mymask</a:t>
                </a:r>
                <a:r>
                  <a:rPr lang="zh-CN" altLang="en-US" dirty="0">
                    <a:latin typeface="+mj-ea"/>
                    <a:ea typeface="+mj-ea"/>
                  </a:rPr>
                  <a:t> </a:t>
                </a:r>
                <a:r>
                  <a:rPr lang="en-US" altLang="zh-CN" dirty="0">
                    <a:latin typeface="+mj-ea"/>
                    <a:ea typeface="+mj-ea"/>
                  </a:rPr>
                  <a:t>=</a:t>
                </a:r>
                <a:r>
                  <a:rPr lang="zh-CN" altLang="en-US" dirty="0">
                    <a:latin typeface="+mj-ea"/>
                    <a:ea typeface="+mj-ea"/>
                  </a:rPr>
                  <a:t> </a:t>
                </a:r>
                <a:r>
                  <a:rPr lang="en-US" altLang="zh-CN" dirty="0">
                    <a:latin typeface="+mj-ea"/>
                    <a:ea typeface="+mj-ea"/>
                  </a:rPr>
                  <a:t>1</a:t>
                </a:r>
              </a:p>
              <a:p>
                <a:pPr marL="6286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+mj-ea"/>
                    <a:ea typeface="+mj-ea"/>
                  </a:rPr>
                  <a:t>无需修改部分：</a:t>
                </a:r>
                <a:r>
                  <a:rPr lang="en-US" altLang="zh-CN" dirty="0" err="1">
                    <a:latin typeface="+mj-ea"/>
                    <a:ea typeface="+mj-ea"/>
                  </a:rPr>
                  <a:t>mymask</a:t>
                </a:r>
                <a:r>
                  <a:rPr lang="zh-CN" altLang="en-US" dirty="0">
                    <a:latin typeface="+mj-ea"/>
                    <a:ea typeface="+mj-ea"/>
                  </a:rPr>
                  <a:t> </a:t>
                </a:r>
                <a:r>
                  <a:rPr lang="en-US" altLang="zh-CN" dirty="0">
                    <a:latin typeface="+mj-ea"/>
                    <a:ea typeface="+mj-ea"/>
                  </a:rPr>
                  <a:t>=</a:t>
                </a:r>
                <a:r>
                  <a:rPr lang="zh-CN" altLang="en-US" dirty="0">
                    <a:latin typeface="+mj-ea"/>
                    <a:ea typeface="+mj-ea"/>
                  </a:rPr>
                  <a:t> </a:t>
                </a:r>
                <a:r>
                  <a:rPr lang="en-US" altLang="zh-CN" dirty="0">
                    <a:latin typeface="+mj-ea"/>
                    <a:ea typeface="+mj-ea"/>
                  </a:rPr>
                  <a:t>0</a:t>
                </a:r>
              </a:p>
              <a:p>
                <a:pPr marL="6286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+mj-ea"/>
                    <a:ea typeface="+mj-ea"/>
                  </a:rPr>
                  <a:t>结构线</a:t>
                </a:r>
                <a:r>
                  <a:rPr lang="en-US" altLang="zh-CN" dirty="0" err="1">
                    <a:latin typeface="+mj-ea"/>
                    <a:ea typeface="+mj-ea"/>
                  </a:rPr>
                  <a:t>LineMask</a:t>
                </a:r>
                <a:r>
                  <a:rPr lang="zh-CN" altLang="en-US" dirty="0">
                    <a:latin typeface="+mj-ea"/>
                    <a:ea typeface="+mj-ea"/>
                  </a:rPr>
                  <a:t>所在部分：</a:t>
                </a:r>
                <a:r>
                  <a:rPr lang="en-US" altLang="zh-CN" dirty="0">
                    <a:latin typeface="+mj-ea"/>
                    <a:ea typeface="+mj-ea"/>
                  </a:rPr>
                  <a:t> 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mymask</a:t>
                </a:r>
                <a:r>
                  <a:rPr lang="zh-CN" altLang="en-US" dirty="0">
                    <a:latin typeface="Consolas" panose="020B0609020204030204" pitchFamily="49" charset="0"/>
                  </a:rPr>
                  <a:t> </a:t>
                </a:r>
                <a:r>
                  <a:rPr lang="en-US" altLang="zh-CN" dirty="0">
                    <a:latin typeface="Consolas" panose="020B0609020204030204" pitchFamily="49" charset="0"/>
                  </a:rPr>
                  <a:t>=</a:t>
                </a:r>
                <a:r>
                  <a:rPr lang="zh-CN" altLang="en-US" dirty="0">
                    <a:latin typeface="Consolas" panose="020B0609020204030204" pitchFamily="49" charset="0"/>
                  </a:rPr>
                  <a:t> </a:t>
                </a:r>
                <a:r>
                  <a:rPr lang="en-US" altLang="zh-CN" dirty="0">
                    <a:latin typeface="Consolas" panose="020B0609020204030204" pitchFamily="49" charset="0"/>
                  </a:rPr>
                  <a:t>2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>
                    <a:latin typeface="+mj-ea"/>
                    <a:ea typeface="+mj-ea"/>
                  </a:rPr>
                  <a:t>遍历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my_mask</a:t>
                </a:r>
                <a:r>
                  <a:rPr lang="zh-CN" altLang="en-US" dirty="0">
                    <a:latin typeface="+mj-ea"/>
                    <a:ea typeface="+mj-ea"/>
                  </a:rPr>
                  <a:t>，构造一个二维数组</a:t>
                </a:r>
                <a:r>
                  <a:rPr lang="en-US" altLang="zh-CN" b="1" dirty="0" err="1">
                    <a:latin typeface="Consolas" panose="020B0609020204030204" pitchFamily="49" charset="0"/>
                  </a:rPr>
                  <a:t>to_fill_mask</a:t>
                </a:r>
                <a:r>
                  <a:rPr lang="en-US" altLang="zh-CN" b="1" dirty="0">
                    <a:latin typeface="+mj-ea"/>
                    <a:ea typeface="+mj-ea"/>
                  </a:rPr>
                  <a:t>, </a:t>
                </a:r>
                <a:r>
                  <a:rPr lang="zh-CN" altLang="en-US" dirty="0">
                    <a:latin typeface="+mj-ea"/>
                    <a:ea typeface="+mj-ea"/>
                  </a:rPr>
                  <a:t>扩大了需要补全纹理的范围 </a:t>
                </a:r>
                <a:r>
                  <a:rPr lang="en-US" altLang="zh-CN" dirty="0">
                    <a:latin typeface="+mj-ea"/>
                    <a:ea typeface="+mj-ea"/>
                  </a:rPr>
                  <a:t>(</a:t>
                </a:r>
                <a:r>
                  <a:rPr lang="zh-CN" altLang="en-US" dirty="0">
                    <a:latin typeface="+mj-ea"/>
                    <a:ea typeface="+mj-ea"/>
                  </a:rPr>
                  <a:t>为了处理遮罩边缘</a:t>
                </a:r>
                <a:r>
                  <a:rPr lang="en-US" altLang="zh-CN" dirty="0">
                    <a:latin typeface="+mj-ea"/>
                    <a:ea typeface="+mj-ea"/>
                  </a:rPr>
                  <a:t>)</a:t>
                </a:r>
                <a:endParaRPr lang="en-US" altLang="zh-CN" b="1" dirty="0">
                  <a:latin typeface="+mj-ea"/>
                  <a:ea typeface="+mj-ea"/>
                </a:endParaRPr>
              </a:p>
              <a:p>
                <a:pPr marL="6858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l-PL" altLang="zh-CN" b="0" dirty="0">
                    <a:effectLst/>
                    <a:latin typeface="Consolas" panose="020B0609020204030204" pitchFamily="49" charset="0"/>
                  </a:rPr>
                  <a:t>my_mask[i][j] == 0</a:t>
                </a:r>
                <a:r>
                  <a:rPr lang="en-US" altLang="zh-CN" b="0" dirty="0">
                    <a:effectLst/>
                    <a:latin typeface="Consolas" panose="020B0609020204030204" pitchFamily="49" charset="0"/>
                  </a:rPr>
                  <a:t>  =&gt;  </a:t>
                </a:r>
                <a:r>
                  <a:rPr lang="zh-CN" altLang="en-US" dirty="0">
                    <a:latin typeface="+mj-ea"/>
                    <a:ea typeface="+mj-ea"/>
                  </a:rPr>
                  <a:t>跳过</a:t>
                </a:r>
                <a:endParaRPr lang="en-US" altLang="zh-CN" dirty="0">
                  <a:latin typeface="+mj-ea"/>
                  <a:ea typeface="+mj-ea"/>
                </a:endParaRPr>
              </a:p>
              <a:p>
                <a:pPr marL="6858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l-PL" altLang="zh-CN" b="0" dirty="0">
                    <a:effectLst/>
                    <a:latin typeface="Consolas" panose="020B0609020204030204" pitchFamily="49" charset="0"/>
                  </a:rPr>
                  <a:t>my_mask[i][j] == </a:t>
                </a:r>
                <a:r>
                  <a:rPr lang="en-US" altLang="zh-CN" b="0" dirty="0">
                    <a:effectLst/>
                    <a:latin typeface="Consolas" panose="020B0609020204030204" pitchFamily="49" charset="0"/>
                  </a:rPr>
                  <a:t>1 || 2 =&gt; </a:t>
                </a:r>
                <a:r>
                  <a:rPr lang="zh-CN" altLang="en-US" dirty="0">
                    <a:latin typeface="+mj-ea"/>
                    <a:ea typeface="+mj-ea"/>
                  </a:rPr>
                  <a:t>在该点一个</a:t>
                </a:r>
                <a:r>
                  <a:rPr lang="en-US" altLang="zh-CN" dirty="0">
                    <a:latin typeface="+mj-ea"/>
                    <a:ea typeface="+mj-ea"/>
                  </a:rPr>
                  <a:t>step</a:t>
                </a:r>
                <a:r>
                  <a:rPr lang="zh-CN" altLang="en-US" dirty="0">
                    <a:latin typeface="+mj-ea"/>
                    <a:ea typeface="+mj-ea"/>
                  </a:rPr>
                  <a:t>的矩形邻域内 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to_fill_mask</a:t>
                </a:r>
                <a:r>
                  <a:rPr lang="en-US" altLang="zh-CN" dirty="0">
                    <a:latin typeface="Consolas" panose="020B0609020204030204" pitchFamily="49" charset="0"/>
                  </a:rPr>
                  <a:t> = 2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>
                    <a:latin typeface="+mj-ea"/>
                    <a:ea typeface="+mj-ea"/>
                  </a:rPr>
                  <a:t>再次遍历</a:t>
                </a:r>
                <a:r>
                  <a:rPr lang="en-US" altLang="zh-CN" dirty="0" err="1">
                    <a:latin typeface="+mj-ea"/>
                    <a:ea typeface="+mj-ea"/>
                  </a:rPr>
                  <a:t>my_mask</a:t>
                </a:r>
                <a:r>
                  <a:rPr lang="zh-CN" altLang="en-US" dirty="0">
                    <a:latin typeface="+mj-ea"/>
                    <a:ea typeface="+mj-ea"/>
                  </a:rPr>
                  <a:t>，找到未知区域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dirty="0">
                    <a:latin typeface="+mj-ea"/>
                    <a:ea typeface="+mj-ea"/>
                  </a:rPr>
                  <a:t>与已知区域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ea typeface="+mj-ea"/>
                      </a:rPr>
                      <m:t>I</m:t>
                    </m:r>
                  </m:oMath>
                </a14:m>
                <a:r>
                  <a:rPr lang="zh-CN" altLang="en-US" dirty="0">
                    <a:latin typeface="+mj-ea"/>
                    <a:ea typeface="+mj-ea"/>
                  </a:rPr>
                  <a:t>的边界点，记录该点坐标</a:t>
                </a:r>
                <a:r>
                  <a:rPr lang="en-US" altLang="zh-CN" dirty="0">
                    <a:latin typeface="Consolas" panose="020B0609020204030204" pitchFamily="49" charset="0"/>
                  </a:rPr>
                  <a:t>(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x,y</a:t>
                </a:r>
                <a:r>
                  <a:rPr lang="en-US" altLang="zh-CN" dirty="0">
                    <a:latin typeface="Consolas" panose="020B0609020204030204" pitchFamily="49" charset="0"/>
                  </a:rPr>
                  <a:t>)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>
                    <a:latin typeface="+mj-ea"/>
                    <a:ea typeface="+mj-ea"/>
                  </a:rPr>
                  <a:t>记录好坐标后，再次遍历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srcMat</a:t>
                </a:r>
                <a:r>
                  <a:rPr lang="zh-CN" altLang="en-US" dirty="0">
                    <a:latin typeface="+mj-ea"/>
                    <a:ea typeface="+mj-ea"/>
                  </a:rPr>
                  <a:t>，比较这个点邻域内和整张图片其他邻域内是否有相似的块</a:t>
                </a:r>
                <a:endParaRPr lang="en-US" altLang="zh-CN" dirty="0">
                  <a:latin typeface="+mj-ea"/>
                  <a:ea typeface="+mj-ea"/>
                </a:endParaRPr>
              </a:p>
              <a:p>
                <a:pPr marL="6858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+mj-ea"/>
                    <a:ea typeface="+mj-ea"/>
                  </a:rPr>
                  <a:t>通过</a:t>
                </a:r>
                <a:r>
                  <a:rPr lang="en-US" altLang="zh-CN" dirty="0" err="1">
                    <a:latin typeface="+mj-ea"/>
                    <a:ea typeface="+mj-ea"/>
                  </a:rPr>
                  <a:t>to_fill_mask</a:t>
                </a:r>
                <a:r>
                  <a:rPr lang="zh-CN" altLang="en-US" dirty="0">
                    <a:latin typeface="+mj-ea"/>
                    <a:ea typeface="+mj-ea"/>
                  </a:rPr>
                  <a:t>找到距离此邻域最近的不需要填充的像素点</a:t>
                </a:r>
                <a:r>
                  <a:rPr lang="en-US" altLang="zh-CN" dirty="0">
                    <a:latin typeface="Consolas" panose="020B0609020204030204" pitchFamily="49" charset="0"/>
                  </a:rPr>
                  <a:t>(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i,j</a:t>
                </a:r>
                <a:r>
                  <a:rPr lang="en-US" altLang="zh-CN" dirty="0">
                    <a:latin typeface="Consolas" panose="020B0609020204030204" pitchFamily="49" charset="0"/>
                  </a:rPr>
                  <a:t>)</a:t>
                </a:r>
              </a:p>
              <a:p>
                <a:pPr marL="6858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+mj-ea"/>
                    <a:ea typeface="+mj-ea"/>
                  </a:rPr>
                  <a:t>计算</a:t>
                </a:r>
                <a:r>
                  <a:rPr lang="en-US" altLang="zh-CN" dirty="0">
                    <a:latin typeface="Consolas" panose="020B0609020204030204" pitchFamily="49" charset="0"/>
                  </a:rPr>
                  <a:t>(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i,j</a:t>
                </a:r>
                <a:r>
                  <a:rPr lang="en-US" altLang="zh-CN" dirty="0">
                    <a:latin typeface="Consolas" panose="020B0609020204030204" pitchFamily="49" charset="0"/>
                  </a:rPr>
                  <a:t>)</a:t>
                </a:r>
                <a:r>
                  <a:rPr lang="zh-CN" altLang="en-US" dirty="0">
                    <a:latin typeface="+mj-ea"/>
                    <a:ea typeface="+mj-ea"/>
                  </a:rPr>
                  <a:t>和</a:t>
                </a:r>
                <a:r>
                  <a:rPr lang="en-US" altLang="zh-CN" dirty="0">
                    <a:latin typeface="Consolas" panose="020B0609020204030204" pitchFamily="49" charset="0"/>
                  </a:rPr>
                  <a:t>(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x,y</a:t>
                </a:r>
                <a:r>
                  <a:rPr lang="en-US" altLang="zh-CN" dirty="0">
                    <a:latin typeface="Consolas" panose="020B0609020204030204" pitchFamily="49" charset="0"/>
                  </a:rPr>
                  <a:t>)</a:t>
                </a:r>
                <a:r>
                  <a:rPr lang="zh-CN" altLang="en-US" dirty="0">
                    <a:latin typeface="+mj-ea"/>
                    <a:ea typeface="+mj-ea"/>
                  </a:rPr>
                  <a:t>两点</a:t>
                </a:r>
                <a:r>
                  <a:rPr lang="en-US" altLang="zh-CN" dirty="0">
                    <a:latin typeface="+mj-ea"/>
                    <a:ea typeface="+mj-ea"/>
                  </a:rPr>
                  <a:t>RGB</a:t>
                </a:r>
                <a:r>
                  <a:rPr lang="zh-CN" altLang="en-US" dirty="0">
                    <a:latin typeface="+mj-ea"/>
                    <a:ea typeface="+mj-ea"/>
                  </a:rPr>
                  <a:t>值的差异</a:t>
                </a:r>
                <a:r>
                  <a:rPr lang="en-US" altLang="zh-CN" b="0" dirty="0" err="1">
                    <a:effectLst/>
                    <a:latin typeface="Consolas" panose="020B0609020204030204" pitchFamily="49" charset="0"/>
                  </a:rPr>
                  <a:t>tmp_diff</a:t>
                </a:r>
                <a:r>
                  <a:rPr lang="en-US" altLang="zh-CN" dirty="0">
                    <a:latin typeface="Consolas" panose="020B0609020204030204" pitchFamily="49" charset="0"/>
                  </a:rPr>
                  <a:t>,</a:t>
                </a:r>
                <a:r>
                  <a:rPr lang="zh-CN" altLang="en-US" dirty="0">
                    <a:latin typeface="+mj-ea"/>
                    <a:ea typeface="+mj-ea"/>
                  </a:rPr>
                  <a:t>并与之前得到的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sum_diff</a:t>
                </a:r>
                <a:r>
                  <a:rPr lang="zh-CN" altLang="en-US" dirty="0">
                    <a:latin typeface="+mj-ea"/>
                    <a:ea typeface="+mj-ea"/>
                  </a:rPr>
                  <a:t>比较，更新最终得到具有最小差异的点</a:t>
                </a:r>
                <a:r>
                  <a:rPr lang="zh-CN" altLang="en-US" dirty="0">
                    <a:latin typeface="Consolas" panose="020B0609020204030204" pitchFamily="49" charset="0"/>
                  </a:rPr>
                  <a:t>（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sx,sy</a:t>
                </a:r>
                <a:r>
                  <a:rPr lang="zh-CN" altLang="en-US" dirty="0">
                    <a:latin typeface="Consolas" panose="020B0609020204030204" pitchFamily="49" charset="0"/>
                  </a:rPr>
                  <a:t>）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pPr marL="6858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+mj-ea"/>
                    <a:ea typeface="+mj-ea"/>
                  </a:rPr>
                  <a:t>使用</a:t>
                </a:r>
                <a:r>
                  <a:rPr lang="en-US" altLang="zh-CN" dirty="0">
                    <a:latin typeface="Consolas" panose="020B0609020204030204" pitchFamily="49" charset="0"/>
                  </a:rPr>
                  <a:t>(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sx,sy</a:t>
                </a:r>
                <a:r>
                  <a:rPr lang="en-US" altLang="zh-CN" dirty="0">
                    <a:latin typeface="Consolas" panose="020B0609020204030204" pitchFamily="49" charset="0"/>
                  </a:rPr>
                  <a:t>)</a:t>
                </a:r>
                <a:r>
                  <a:rPr lang="zh-CN" altLang="en-US" dirty="0">
                    <a:latin typeface="+mj-ea"/>
                    <a:ea typeface="+mj-ea"/>
                  </a:rPr>
                  <a:t>周围点的</a:t>
                </a:r>
                <a:r>
                  <a:rPr lang="en-US" altLang="zh-CN" dirty="0">
                    <a:latin typeface="+mj-ea"/>
                    <a:ea typeface="+mj-ea"/>
                  </a:rPr>
                  <a:t>RGB</a:t>
                </a:r>
                <a:r>
                  <a:rPr lang="zh-CN" altLang="en-US" dirty="0">
                    <a:latin typeface="+mj-ea"/>
                    <a:ea typeface="+mj-ea"/>
                  </a:rPr>
                  <a:t>值填充</a:t>
                </a:r>
                <a:r>
                  <a:rPr lang="en-US" altLang="zh-CN" dirty="0">
                    <a:latin typeface="Consolas" panose="020B0609020204030204" pitchFamily="49" charset="0"/>
                  </a:rPr>
                  <a:t>(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x,y</a:t>
                </a:r>
                <a:r>
                  <a:rPr lang="en-US" altLang="zh-CN" dirty="0">
                    <a:latin typeface="Consolas" panose="020B0609020204030204" pitchFamily="49" charset="0"/>
                  </a:rPr>
                  <a:t>)</a:t>
                </a:r>
                <a:r>
                  <a:rPr lang="zh-CN" altLang="en-US" dirty="0">
                    <a:latin typeface="+mj-ea"/>
                    <a:ea typeface="+mj-ea"/>
                  </a:rPr>
                  <a:t>周围需要被填充的点</a:t>
                </a:r>
              </a:p>
              <a:p>
                <a:pPr marL="6858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Consolas" panose="020B0609020204030204" pitchFamily="49" charset="0"/>
                </a:endParaRPr>
              </a:p>
              <a:p>
                <a:pPr marL="6858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Consolas" panose="020B0609020204030204" pitchFamily="49" charset="0"/>
                </a:endParaRPr>
              </a:p>
              <a:p>
                <a:pPr marL="6858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Consolas" panose="020B0609020204030204" pitchFamily="49" charset="0"/>
                </a:endParaRPr>
              </a:p>
              <a:p>
                <a:pPr marL="6858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zh-CN" altLang="en-US" dirty="0">
                  <a:latin typeface="Consolas" panose="020B0609020204030204" pitchFamily="49" charset="0"/>
                </a:endParaRPr>
              </a:p>
              <a:p>
                <a:pPr marL="6858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zh-CN" altLang="en-US" dirty="0">
                  <a:latin typeface="+mj-ea"/>
                  <a:ea typeface="+mj-ea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zh-CN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6B04C92-4919-FFF4-3E1F-3CA9C107C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05" y="743258"/>
                <a:ext cx="8348555" cy="5976508"/>
              </a:xfrm>
              <a:prstGeom prst="rect">
                <a:avLst/>
              </a:prstGeom>
              <a:blipFill>
                <a:blip r:embed="rId3"/>
                <a:stretch>
                  <a:fillRect l="-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>
            <a:extLst>
              <a:ext uri="{FF2B5EF4-FFF2-40B4-BE49-F238E27FC236}">
                <a16:creationId xmlns:a16="http://schemas.microsoft.com/office/drawing/2014/main" id="{11C32892-3C13-0723-D72F-EC54FE97CA3D}"/>
              </a:ext>
            </a:extLst>
          </p:cNvPr>
          <p:cNvSpPr/>
          <p:nvPr/>
        </p:nvSpPr>
        <p:spPr>
          <a:xfrm>
            <a:off x="5273749" y="333153"/>
            <a:ext cx="3217346" cy="168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CFB89CB-2654-BDBF-53C3-F7F7CD1F2EEB}"/>
              </a:ext>
            </a:extLst>
          </p:cNvPr>
          <p:cNvSpPr txBox="1"/>
          <p:nvPr/>
        </p:nvSpPr>
        <p:spPr>
          <a:xfrm>
            <a:off x="5092111" y="299506"/>
            <a:ext cx="2057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my_mask</a:t>
            </a:r>
            <a:r>
              <a:rPr lang="zh-CN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的结构</a:t>
            </a:r>
          </a:p>
          <a:p>
            <a:r>
              <a:rPr lang="zh-CN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0 0 0 0 0 0 0</a:t>
            </a:r>
            <a:endParaRPr lang="zh-CN" alt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0 0 1 1 1 0 0</a:t>
            </a:r>
            <a:endParaRPr lang="zh-CN" alt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0 1 1 1 1 1 0</a:t>
            </a:r>
            <a:endParaRPr lang="zh-CN" alt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0 2 2 2 2 2 0  </a:t>
            </a:r>
            <a:endParaRPr lang="zh-CN" alt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0 1 1 1 1 0 0  </a:t>
            </a:r>
            <a:endParaRPr lang="zh-CN" alt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0 0 1 1 0 0 0</a:t>
            </a:r>
            <a:endParaRPr lang="zh-CN" alt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0 0 0 0 0 0 0</a:t>
            </a:r>
            <a:endParaRPr lang="zh-CN" alt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481EC78-AAF9-9761-A7BE-85D39EA06D7A}"/>
              </a:ext>
            </a:extLst>
          </p:cNvPr>
          <p:cNvSpPr txBox="1"/>
          <p:nvPr/>
        </p:nvSpPr>
        <p:spPr>
          <a:xfrm>
            <a:off x="6800518" y="1125950"/>
            <a:ext cx="1690577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—— </a:t>
            </a:r>
            <a:r>
              <a:rPr lang="zh-CN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结构线用</a:t>
            </a:r>
            <a:r>
              <a:rPr lang="en-US" altLang="zh-C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zh-CN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表示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686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156732" y="136035"/>
            <a:ext cx="64332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完成的工作 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—— </a:t>
            </a:r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光度矫正</a:t>
            </a:r>
            <a:r>
              <a:rPr lang="en-US" altLang="zh-CN" sz="2000" b="1" dirty="0">
                <a:latin typeface="+mj-ea"/>
                <a:ea typeface="+mj-ea"/>
              </a:rPr>
              <a:t>(Photometric Correction)</a:t>
            </a:r>
            <a:endParaRPr lang="zh-CN" altLang="en-US" sz="2000" dirty="0">
              <a:solidFill>
                <a:srgbClr val="212834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63876E-AB3C-4B1E-B80D-1DD5AC4A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FC10ED-481D-DDE8-4FD1-4151BA2EEBBF}"/>
              </a:ext>
            </a:extLst>
          </p:cNvPr>
          <p:cNvSpPr txBox="1"/>
          <p:nvPr/>
        </p:nvSpPr>
        <p:spPr>
          <a:xfrm>
            <a:off x="333434" y="722547"/>
            <a:ext cx="5479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j-ea"/>
                <a:ea typeface="+mj-ea"/>
              </a:rPr>
              <a:t>光度矫正用于处理</a:t>
            </a:r>
            <a:r>
              <a:rPr lang="zh-CN" altLang="en-US" sz="1600" b="1" dirty="0">
                <a:latin typeface="+mj-ea"/>
                <a:ea typeface="+mj-ea"/>
              </a:rPr>
              <a:t>块与块之间</a:t>
            </a:r>
            <a:r>
              <a:rPr lang="zh-CN" altLang="en-US" sz="1600" dirty="0">
                <a:latin typeface="+mj-ea"/>
                <a:ea typeface="+mj-ea"/>
              </a:rPr>
              <a:t>重叠时造成的</a:t>
            </a:r>
            <a:r>
              <a:rPr lang="zh-CN" altLang="en-US" sz="1600" b="1" dirty="0">
                <a:latin typeface="+mj-ea"/>
                <a:ea typeface="+mj-ea"/>
              </a:rPr>
              <a:t>边缘缝隙问题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1AF8E4-A3BB-C138-4E44-C1BC5EFF0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361" y="1147742"/>
            <a:ext cx="1530033" cy="14901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D81909B-2ED4-33E1-F0DF-B73E8796D068}"/>
                  </a:ext>
                </a:extLst>
              </p:cNvPr>
              <p:cNvSpPr txBox="1"/>
              <p:nvPr/>
            </p:nvSpPr>
            <p:spPr>
              <a:xfrm>
                <a:off x="570613" y="2637930"/>
                <a:ext cx="7765311" cy="1023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latin typeface="+mj-ea"/>
                    <a:ea typeface="+mj-ea"/>
                  </a:rPr>
                  <a:t>红色块和绿色块是已经合成的块，蓝色块是待合成的块。</a:t>
                </a:r>
                <a:endParaRPr lang="en-US" altLang="zh-CN" sz="1400" dirty="0">
                  <a:latin typeface="+mj-ea"/>
                  <a:ea typeface="+mj-ea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latin typeface="+mj-ea"/>
                    <a:ea typeface="+mj-ea"/>
                  </a:rPr>
                  <a:t>将源块复制到蓝色块作为块</a:t>
                </a:r>
                <a14:m>
                  <m:oMath xmlns:m="http://schemas.openxmlformats.org/officeDocument/2006/math">
                    <m:r>
                      <a:rPr lang="en-US" altLang="zh-CN" sz="1400" b="0" i="0" dirty="0" smtClean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+mj-ea"/>
                      </a:rPr>
                      <m:t>𝐽</m:t>
                    </m:r>
                    <m:r>
                      <a:rPr lang="en-US" altLang="zh-CN" sz="1400" b="0" i="0" dirty="0" smtClean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</m:oMath>
                </a14:m>
                <a:r>
                  <a:rPr lang="zh-CN" altLang="en-US" sz="1400" dirty="0">
                    <a:latin typeface="+mj-ea"/>
                    <a:ea typeface="+mj-ea"/>
                  </a:rPr>
                  <a:t>，在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+mj-ea"/>
                      </a:rPr>
                      <m:t>𝐽</m:t>
                    </m:r>
                  </m:oMath>
                </a14:m>
                <a:r>
                  <a:rPr lang="zh-CN" altLang="en-US" sz="1400" dirty="0">
                    <a:latin typeface="+mj-ea"/>
                    <a:ea typeface="+mj-ea"/>
                  </a:rPr>
                  <a:t>上定义一个二元掩模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+mj-ea"/>
                      </a:rPr>
                      <m:t>𝑀</m:t>
                    </m:r>
                  </m:oMath>
                </a14:m>
                <a:r>
                  <a:rPr lang="zh-CN" altLang="en-US" sz="1400" dirty="0">
                    <a:latin typeface="+mj-ea"/>
                    <a:ea typeface="+mj-ea"/>
                  </a:rPr>
                  <a:t>，在非蓝色区域为</a:t>
                </a:r>
                <a:r>
                  <a:rPr lang="en-US" altLang="zh-CN" sz="1400" dirty="0">
                    <a:latin typeface="+mj-ea"/>
                    <a:ea typeface="+mj-ea"/>
                  </a:rPr>
                  <a:t>0</a:t>
                </a:r>
                <a:r>
                  <a:rPr lang="zh-CN" altLang="en-US" sz="1400" dirty="0">
                    <a:latin typeface="+mj-ea"/>
                    <a:ea typeface="+mj-ea"/>
                  </a:rPr>
                  <a:t>，蓝色区域为</a:t>
                </a:r>
                <a:r>
                  <a:rPr lang="en-US" altLang="zh-CN" sz="1400" dirty="0">
                    <a:latin typeface="+mj-ea"/>
                    <a:ea typeface="+mj-ea"/>
                  </a:rPr>
                  <a:t>1</a:t>
                </a:r>
                <a:r>
                  <a:rPr lang="zh-CN" altLang="en-US" sz="1400" dirty="0">
                    <a:latin typeface="+mj-ea"/>
                    <a:ea typeface="+mj-ea"/>
                  </a:rPr>
                  <a:t>。</a:t>
                </a:r>
                <a:endParaRPr lang="en-US" altLang="zh-CN" sz="1400" dirty="0">
                  <a:latin typeface="+mj-ea"/>
                  <a:ea typeface="+mj-ea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latin typeface="+mj-ea"/>
                    <a:ea typeface="+mj-ea"/>
                  </a:rPr>
                  <a:t>重建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+mj-ea"/>
                      </a:rPr>
                      <m:t>𝐽</m:t>
                    </m:r>
                  </m:oMath>
                </a14:m>
                <a:r>
                  <a:rPr lang="zh-CN" altLang="en-US" sz="1400" dirty="0">
                    <a:latin typeface="+mj-ea"/>
                    <a:ea typeface="+mj-ea"/>
                  </a:rPr>
                  <a:t>得到</a:t>
                </a:r>
                <a14:m>
                  <m:oMath xmlns:m="http://schemas.openxmlformats.org/officeDocument/2006/math">
                    <m:r>
                      <a:rPr lang="zh-CN" altLang="en-US" sz="1400" i="1" dirty="0" smtClean="0">
                        <a:latin typeface="Cambria Math" panose="02040503050406030204" pitchFamily="18" charset="0"/>
                        <a:ea typeface="+mj-ea"/>
                      </a:rPr>
                      <m:t>▽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  <a:ea typeface="+mj-ea"/>
                      </a:rPr>
                      <m:t>𝐽</m:t>
                    </m:r>
                  </m:oMath>
                </a14:m>
                <a:r>
                  <a:rPr lang="zh-CN" altLang="en-US" sz="1400" dirty="0">
                    <a:latin typeface="+mj-ea"/>
                    <a:ea typeface="+mj-ea"/>
                  </a:rPr>
                  <a:t>，像素的每个颜色通道分别在</a:t>
                </a:r>
                <a14:m>
                  <m:oMath xmlns:m="http://schemas.openxmlformats.org/officeDocument/2006/math">
                    <m:r>
                      <a:rPr lang="zh-CN" altLang="en-US" sz="1400" i="1" dirty="0" smtClean="0">
                        <a:latin typeface="Cambria Math" panose="02040503050406030204" pitchFamily="18" charset="0"/>
                        <a:ea typeface="+mj-ea"/>
                      </a:rPr>
                      <m:t>▽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  <a:ea typeface="+mj-ea"/>
                      </a:rPr>
                      <m:t>𝐽</m:t>
                    </m:r>
                  </m:oMath>
                </a14:m>
                <a:r>
                  <a:rPr lang="zh-CN" altLang="en-US" sz="1400" dirty="0">
                    <a:latin typeface="+mj-ea"/>
                    <a:ea typeface="+mj-ea"/>
                  </a:rPr>
                  <a:t>上解泊松方程得到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+mj-ea"/>
                          </a:rPr>
                          <m:t>𝐽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+mj-ea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400" dirty="0">
                    <a:latin typeface="+mj-ea"/>
                    <a:ea typeface="+mj-ea"/>
                  </a:rPr>
                  <a:t>，得到最终的蓝色目标块。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D81909B-2ED4-33E1-F0DF-B73E8796D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13" y="2637930"/>
                <a:ext cx="7765311" cy="1023742"/>
              </a:xfrm>
              <a:prstGeom prst="rect">
                <a:avLst/>
              </a:prstGeom>
              <a:blipFill>
                <a:blip r:embed="rId4"/>
                <a:stretch>
                  <a:fillRect l="-157" r="-2671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60B23930-1BEE-2F99-36F9-1296B011E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9935" y="1147742"/>
            <a:ext cx="1530033" cy="149018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105095C-88D6-583A-600F-90397D8BB8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8540" y="3717956"/>
            <a:ext cx="5402820" cy="76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37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156732" y="136035"/>
            <a:ext cx="64332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完成的工作 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—— </a:t>
            </a:r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光度矫正</a:t>
            </a:r>
            <a:r>
              <a:rPr lang="en-US" altLang="zh-CN" sz="2000" b="1" dirty="0">
                <a:latin typeface="+mj-ea"/>
                <a:ea typeface="+mj-ea"/>
              </a:rPr>
              <a:t>(Photometric Correction)</a:t>
            </a:r>
            <a:endParaRPr lang="zh-CN" altLang="en-US" sz="2000" dirty="0">
              <a:solidFill>
                <a:srgbClr val="212834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63876E-AB3C-4B1E-B80D-1DD5AC4A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DCBD81B-BB3E-B6AA-10C6-E88CD9D708B4}"/>
              </a:ext>
            </a:extLst>
          </p:cNvPr>
          <p:cNvGrpSpPr/>
          <p:nvPr/>
        </p:nvGrpSpPr>
        <p:grpSpPr>
          <a:xfrm>
            <a:off x="276763" y="536111"/>
            <a:ext cx="1963164" cy="307406"/>
            <a:chOff x="932845" y="1471778"/>
            <a:chExt cx="2825509" cy="530063"/>
          </a:xfrm>
        </p:grpSpPr>
        <p:sp>
          <p:nvSpPr>
            <p:cNvPr id="12" name="五边形 5">
              <a:extLst>
                <a:ext uri="{FF2B5EF4-FFF2-40B4-BE49-F238E27FC236}">
                  <a16:creationId xmlns:a16="http://schemas.microsoft.com/office/drawing/2014/main" id="{E8F53C7C-96EA-1ECD-E6CA-AE8ECCE6FAD5}"/>
                </a:ext>
              </a:extLst>
            </p:cNvPr>
            <p:cNvSpPr/>
            <p:nvPr/>
          </p:nvSpPr>
          <p:spPr>
            <a:xfrm>
              <a:off x="932845" y="1471778"/>
              <a:ext cx="2825509" cy="530063"/>
            </a:xfrm>
            <a:prstGeom prst="homePlate">
              <a:avLst>
                <a:gd name="adj" fmla="val 33465"/>
              </a:avLst>
            </a:prstGeom>
            <a:solidFill>
              <a:srgbClr val="2128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4BB8215B-F756-A17B-B53B-78724BEDAFBE}"/>
                </a:ext>
              </a:extLst>
            </p:cNvPr>
            <p:cNvSpPr txBox="1"/>
            <p:nvPr/>
          </p:nvSpPr>
          <p:spPr>
            <a:xfrm>
              <a:off x="1073804" y="1541783"/>
              <a:ext cx="2181509" cy="4245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1400" b="1">
                  <a:solidFill>
                    <a:schemeClr val="bg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zh-CN" altLang="en-US" sz="1600" b="1" dirty="0">
                  <a:latin typeface="+mj-ea"/>
                  <a:ea typeface="+mj-ea"/>
                </a:rPr>
                <a:t>算法设计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8A51FF2-3BFD-AB85-0A3D-707AE1CBC8D6}"/>
              </a:ext>
            </a:extLst>
          </p:cNvPr>
          <p:cNvSpPr txBox="1"/>
          <p:nvPr/>
        </p:nvSpPr>
        <p:spPr>
          <a:xfrm>
            <a:off x="276763" y="799701"/>
            <a:ext cx="8222889" cy="3806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+mj-ea"/>
                <a:ea typeface="+mj-ea"/>
              </a:rPr>
              <a:t>对于每个需要进行光度矫正的区域</a:t>
            </a:r>
            <a:r>
              <a:rPr lang="en-US" altLang="zh-CN" sz="1400" dirty="0">
                <a:latin typeface="+mj-ea"/>
                <a:ea typeface="+mj-ea"/>
              </a:rPr>
              <a:t>patch</a:t>
            </a:r>
            <a:r>
              <a:rPr lang="zh-CN" altLang="en-US" sz="1400" dirty="0">
                <a:latin typeface="+mj-ea"/>
                <a:ea typeface="+mj-ea"/>
              </a:rPr>
              <a:t>：</a:t>
            </a:r>
            <a:endParaRPr lang="en-US" altLang="zh-CN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j-ea"/>
                <a:ea typeface="+mj-ea"/>
              </a:rPr>
              <a:t>0. </a:t>
            </a:r>
            <a:r>
              <a:rPr lang="zh-CN" altLang="en-US" dirty="0">
                <a:latin typeface="+mj-ea"/>
                <a:ea typeface="+mj-ea"/>
              </a:rPr>
              <a:t>纹理填充完成后，将区域的左上角和右下角坐标传递给</a:t>
            </a:r>
            <a:r>
              <a:rPr lang="en-US" altLang="zh-CN" dirty="0">
                <a:latin typeface="+mj-ea"/>
                <a:ea typeface="+mj-ea"/>
              </a:rPr>
              <a:t>Photometric</a:t>
            </a:r>
            <a:r>
              <a:rPr lang="zh-CN" altLang="en-US" dirty="0">
                <a:latin typeface="+mj-ea"/>
                <a:ea typeface="+mj-ea"/>
              </a:rPr>
              <a:t>类，确定</a:t>
            </a:r>
            <a:r>
              <a:rPr lang="en-US" altLang="zh-CN" dirty="0">
                <a:latin typeface="+mj-ea"/>
                <a:ea typeface="+mj-ea"/>
              </a:rPr>
              <a:t>patch</a:t>
            </a:r>
            <a:r>
              <a:rPr lang="zh-CN" altLang="en-US" dirty="0">
                <a:latin typeface="+mj-ea"/>
                <a:ea typeface="+mj-ea"/>
              </a:rPr>
              <a:t>的覆盖范围，同时根据用户提供的</a:t>
            </a:r>
            <a:r>
              <a:rPr lang="en-US" altLang="zh-CN" dirty="0">
                <a:latin typeface="+mj-ea"/>
                <a:ea typeface="+mj-ea"/>
              </a:rPr>
              <a:t>mask</a:t>
            </a:r>
            <a:r>
              <a:rPr lang="zh-CN" altLang="en-US" dirty="0">
                <a:latin typeface="+mj-ea"/>
                <a:ea typeface="+mj-ea"/>
              </a:rPr>
              <a:t>确定</a:t>
            </a:r>
            <a:r>
              <a:rPr lang="en-US" altLang="zh-CN" dirty="0">
                <a:latin typeface="+mj-ea"/>
                <a:ea typeface="+mj-ea"/>
              </a:rPr>
              <a:t>patch</a:t>
            </a:r>
            <a:r>
              <a:rPr lang="zh-CN" altLang="en-US" dirty="0">
                <a:latin typeface="+mj-ea"/>
                <a:ea typeface="+mj-ea"/>
              </a:rPr>
              <a:t>的边界。</a:t>
            </a:r>
            <a:endParaRPr lang="en-US" altLang="zh-CN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j-ea"/>
                <a:ea typeface="+mj-ea"/>
              </a:rPr>
              <a:t>1. </a:t>
            </a:r>
            <a:r>
              <a:rPr lang="zh-CN" altLang="en-US" dirty="0">
                <a:latin typeface="+mj-ea"/>
                <a:ea typeface="+mj-ea"/>
              </a:rPr>
              <a:t>对于已知的区域，不对其进行改变像素点颜色的操作；对于通过纹理填充而产生的部分，执行（</a:t>
            </a:r>
            <a:r>
              <a:rPr lang="en-US" altLang="zh-CN" dirty="0">
                <a:latin typeface="+mj-ea"/>
                <a:ea typeface="+mj-ea"/>
              </a:rPr>
              <a:t>2</a:t>
            </a:r>
            <a:r>
              <a:rPr lang="zh-CN" altLang="en-US" dirty="0">
                <a:latin typeface="+mj-ea"/>
                <a:ea typeface="+mj-ea"/>
              </a:rPr>
              <a:t>）。</a:t>
            </a:r>
            <a:endParaRPr lang="en-US" altLang="zh-CN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j-ea"/>
                <a:ea typeface="+mj-ea"/>
              </a:rPr>
              <a:t>2. </a:t>
            </a:r>
            <a:r>
              <a:rPr lang="zh-CN" altLang="en-US" dirty="0">
                <a:latin typeface="+mj-ea"/>
                <a:ea typeface="+mj-ea"/>
              </a:rPr>
              <a:t>对区域中的每一点，考虑其周围与之相邻的</a:t>
            </a:r>
            <a:r>
              <a:rPr lang="en-US" altLang="zh-CN" dirty="0">
                <a:latin typeface="+mj-ea"/>
                <a:ea typeface="+mj-ea"/>
              </a:rPr>
              <a:t>4</a:t>
            </a:r>
            <a:r>
              <a:rPr lang="zh-CN" altLang="en-US" dirty="0">
                <a:latin typeface="+mj-ea"/>
                <a:ea typeface="+mj-ea"/>
              </a:rPr>
              <a:t>个像素点：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若像素点处在</a:t>
            </a:r>
            <a:r>
              <a:rPr lang="en-US" altLang="zh-CN" dirty="0">
                <a:latin typeface="+mj-ea"/>
                <a:ea typeface="+mj-ea"/>
              </a:rPr>
              <a:t>2</a:t>
            </a:r>
            <a:r>
              <a:rPr lang="zh-CN" altLang="en-US" dirty="0">
                <a:latin typeface="+mj-ea"/>
                <a:ea typeface="+mj-ea"/>
              </a:rPr>
              <a:t>块合成块的交界处，则可以认为是需要被“消除差异”的边缘缝隙部分，则不会将这一像素点的值当作参考；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对于不处在交界处的像素点，将该点的通道的值与正在处理的像素点的通道值求差，作为变化量；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将周围像素点的变化量取平均，与当前像素点的值加权求和，得到当前像素点经过一次迭代后的通道值；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用变化值与该像素点的通道值得到变化率，对区域中的每一点的变化率求和，得到区域总体的变化率。</a:t>
            </a:r>
            <a:endParaRPr lang="en-US" altLang="zh-CN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j-ea"/>
                <a:ea typeface="+mj-ea"/>
              </a:rPr>
              <a:t>3. </a:t>
            </a:r>
            <a:r>
              <a:rPr lang="zh-CN" altLang="en-US" dirty="0">
                <a:latin typeface="+mj-ea"/>
                <a:ea typeface="+mj-ea"/>
              </a:rPr>
              <a:t>重复执行</a:t>
            </a:r>
            <a:r>
              <a:rPr lang="en-US" altLang="zh-CN" dirty="0">
                <a:latin typeface="+mj-ea"/>
                <a:ea typeface="+mj-ea"/>
              </a:rPr>
              <a:t>(2)</a:t>
            </a:r>
            <a:r>
              <a:rPr lang="zh-CN" altLang="en-US" dirty="0">
                <a:latin typeface="+mj-ea"/>
                <a:ea typeface="+mj-ea"/>
              </a:rPr>
              <a:t>进行迭代，直到到达设定的迭代次数上限或者于步骤</a:t>
            </a:r>
            <a:r>
              <a:rPr lang="en-US" altLang="zh-CN" dirty="0">
                <a:latin typeface="+mj-ea"/>
                <a:ea typeface="+mj-ea"/>
              </a:rPr>
              <a:t>(2)</a:t>
            </a:r>
            <a:r>
              <a:rPr lang="zh-CN" altLang="en-US" dirty="0">
                <a:latin typeface="+mj-ea"/>
                <a:ea typeface="+mj-ea"/>
              </a:rPr>
              <a:t>中计算得到的变化率小于设定的阈值。</a:t>
            </a:r>
            <a:endParaRPr lang="en-US" altLang="zh-CN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j-ea"/>
                <a:ea typeface="+mj-ea"/>
              </a:rPr>
              <a:t>4. </a:t>
            </a:r>
            <a:r>
              <a:rPr lang="zh-CN" altLang="en-US" dirty="0">
                <a:latin typeface="+mj-ea"/>
                <a:ea typeface="+mj-ea"/>
              </a:rPr>
              <a:t>调整经过矫正后生成的</a:t>
            </a:r>
            <a:r>
              <a:rPr lang="en-US" altLang="zh-CN" dirty="0">
                <a:latin typeface="+mj-ea"/>
                <a:ea typeface="+mj-ea"/>
              </a:rPr>
              <a:t>patch</a:t>
            </a:r>
            <a:r>
              <a:rPr lang="zh-CN" altLang="en-US" dirty="0">
                <a:latin typeface="+mj-ea"/>
                <a:ea typeface="+mj-ea"/>
              </a:rPr>
              <a:t>部分，将其写回原图。</a:t>
            </a:r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91196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308157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>
            <a:extLst>
              <a:ext uri="{FF2B5EF4-FFF2-40B4-BE49-F238E27FC236}">
                <a16:creationId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232" y="1819252"/>
            <a:ext cx="203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成果展示</a:t>
            </a:r>
          </a:p>
        </p:txBody>
      </p:sp>
      <p:sp>
        <p:nvSpPr>
          <p:cNvPr id="21" name="文本框 6">
            <a:extLst>
              <a:ext uri="{FF2B5EF4-FFF2-40B4-BE49-F238E27FC236}">
                <a16:creationId xmlns:a16="http://schemas.microsoft.com/office/drawing/2014/main" id="{7A520E6A-DEB8-4B0C-9BE0-0F0B89531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5388" y="2518750"/>
            <a:ext cx="52037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pc="6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rPr>
              <a:t>Demonstration of research results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200" dirty="0">
              <a:solidFill>
                <a:schemeClr val="accent1"/>
              </a:solidFill>
              <a:latin typeface="方正准圆简体" panose="03000509000000000000" pitchFamily="65" charset="-122"/>
              <a:ea typeface="方正准圆简体" panose="03000509000000000000" pitchFamily="65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A29846D-E7EE-45F3-9A33-515E367DEED5}"/>
              </a:ext>
            </a:extLst>
          </p:cNvPr>
          <p:cNvCxnSpPr/>
          <p:nvPr/>
        </p:nvCxnSpPr>
        <p:spPr>
          <a:xfrm>
            <a:off x="4476249" y="2882965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D5A5A51A-CFF1-450F-A993-DA65C3FDEC6F}"/>
              </a:ext>
            </a:extLst>
          </p:cNvPr>
          <p:cNvGrpSpPr/>
          <p:nvPr/>
        </p:nvGrpSpPr>
        <p:grpSpPr>
          <a:xfrm>
            <a:off x="3481738" y="3436264"/>
            <a:ext cx="1542570" cy="501874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7" name="íṡḷîḍê">
              <a:extLst>
                <a:ext uri="{FF2B5EF4-FFF2-40B4-BE49-F238E27FC236}">
                  <a16:creationId xmlns:a16="http://schemas.microsoft.com/office/drawing/2014/main" id="{278820DB-7687-4DCC-9568-083F287AAA45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íŝḻiḍè">
              <a:extLst>
                <a:ext uri="{FF2B5EF4-FFF2-40B4-BE49-F238E27FC236}">
                  <a16:creationId xmlns:a16="http://schemas.microsoft.com/office/drawing/2014/main" id="{56BE2197-1F9A-4F2F-B19E-BD2CE2E91115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îS1iďê">
              <a:extLst>
                <a:ext uri="{FF2B5EF4-FFF2-40B4-BE49-F238E27FC236}">
                  <a16:creationId xmlns:a16="http://schemas.microsoft.com/office/drawing/2014/main" id="{9220D313-7D7F-4856-A4F8-78278FEB8A65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i$ḷíḓe">
              <a:extLst>
                <a:ext uri="{FF2B5EF4-FFF2-40B4-BE49-F238E27FC236}">
                  <a16:creationId xmlns:a16="http://schemas.microsoft.com/office/drawing/2014/main" id="{8EB32B6C-7128-46A0-BDE5-E4A34C2A1B81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îş1íḍé">
              <a:extLst>
                <a:ext uri="{FF2B5EF4-FFF2-40B4-BE49-F238E27FC236}">
                  <a16:creationId xmlns:a16="http://schemas.microsoft.com/office/drawing/2014/main" id="{8FF8643C-007E-4C10-84CD-C87B762BAA24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išḻïde">
              <a:extLst>
                <a:ext uri="{FF2B5EF4-FFF2-40B4-BE49-F238E27FC236}">
                  <a16:creationId xmlns:a16="http://schemas.microsoft.com/office/drawing/2014/main" id="{4D60BACC-C295-4742-AC9B-BA2AC26793D7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ís1ïḓè">
              <a:extLst>
                <a:ext uri="{FF2B5EF4-FFF2-40B4-BE49-F238E27FC236}">
                  <a16:creationId xmlns:a16="http://schemas.microsoft.com/office/drawing/2014/main" id="{F701EF1C-8B3F-4397-B674-E350D5DF0892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ïṩlïďê">
              <a:extLst>
                <a:ext uri="{FF2B5EF4-FFF2-40B4-BE49-F238E27FC236}">
                  <a16:creationId xmlns:a16="http://schemas.microsoft.com/office/drawing/2014/main" id="{D8DAE5B8-0A4E-4E22-B8DE-8E5965F962FA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íSliḋê">
              <a:extLst>
                <a:ext uri="{FF2B5EF4-FFF2-40B4-BE49-F238E27FC236}">
                  <a16:creationId xmlns:a16="http://schemas.microsoft.com/office/drawing/2014/main" id="{1D0DA4AD-ECAD-423B-B213-71BC0FAE490E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ísļîdè">
              <a:extLst>
                <a:ext uri="{FF2B5EF4-FFF2-40B4-BE49-F238E27FC236}">
                  <a16:creationId xmlns:a16="http://schemas.microsoft.com/office/drawing/2014/main" id="{C9EB3BF3-A994-4CD2-8FFC-7F16E1CBB588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îSlíḋé">
              <a:extLst>
                <a:ext uri="{FF2B5EF4-FFF2-40B4-BE49-F238E27FC236}">
                  <a16:creationId xmlns:a16="http://schemas.microsoft.com/office/drawing/2014/main" id="{FE1B8DD1-53D3-4DB5-9AE6-AFFB46DFA812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íŝ1ïḓê">
              <a:extLst>
                <a:ext uri="{FF2B5EF4-FFF2-40B4-BE49-F238E27FC236}">
                  <a16:creationId xmlns:a16="http://schemas.microsoft.com/office/drawing/2014/main" id="{28C2314B-FB6C-4963-90F8-FE14F4D6DE47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ï$ľíḑè">
              <a:extLst>
                <a:ext uri="{FF2B5EF4-FFF2-40B4-BE49-F238E27FC236}">
                  <a16:creationId xmlns:a16="http://schemas.microsoft.com/office/drawing/2014/main" id="{5C8DC14D-108D-4B34-9ED9-79D8C604CB9C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ïṧ1íḓè">
              <a:extLst>
                <a:ext uri="{FF2B5EF4-FFF2-40B4-BE49-F238E27FC236}">
                  <a16:creationId xmlns:a16="http://schemas.microsoft.com/office/drawing/2014/main" id="{BBAD7413-4FD7-4451-8C20-B033C0103915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işļïḑê">
              <a:extLst>
                <a:ext uri="{FF2B5EF4-FFF2-40B4-BE49-F238E27FC236}">
                  <a16:creationId xmlns:a16="http://schemas.microsoft.com/office/drawing/2014/main" id="{89928F9C-47DF-4E7B-A888-291A98214E0C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îŝ1îdé">
              <a:extLst>
                <a:ext uri="{FF2B5EF4-FFF2-40B4-BE49-F238E27FC236}">
                  <a16:creationId xmlns:a16="http://schemas.microsoft.com/office/drawing/2014/main" id="{D29A34D1-CFC7-404C-AAF1-FDA4CE7980EA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iṩlîḍe">
              <a:extLst>
                <a:ext uri="{FF2B5EF4-FFF2-40B4-BE49-F238E27FC236}">
                  <a16:creationId xmlns:a16="http://schemas.microsoft.com/office/drawing/2014/main" id="{3383AB77-FA1B-4462-AC0D-95A23B730A39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ïṣlíḋe">
              <a:extLst>
                <a:ext uri="{FF2B5EF4-FFF2-40B4-BE49-F238E27FC236}">
                  <a16:creationId xmlns:a16="http://schemas.microsoft.com/office/drawing/2014/main" id="{0198C075-8579-4209-ADDC-8A8A3BDA7E26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ísļiďè">
              <a:extLst>
                <a:ext uri="{FF2B5EF4-FFF2-40B4-BE49-F238E27FC236}">
                  <a16:creationId xmlns:a16="http://schemas.microsoft.com/office/drawing/2014/main" id="{01190D15-4ACB-4D88-A69E-E1BB120838C5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íṡlïde">
              <a:extLst>
                <a:ext uri="{FF2B5EF4-FFF2-40B4-BE49-F238E27FC236}">
                  <a16:creationId xmlns:a16="http://schemas.microsoft.com/office/drawing/2014/main" id="{364E217C-67C2-4AD6-8094-FC9D5F81CC58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iṩlide">
              <a:extLst>
                <a:ext uri="{FF2B5EF4-FFF2-40B4-BE49-F238E27FC236}">
                  <a16:creationId xmlns:a16="http://schemas.microsoft.com/office/drawing/2014/main" id="{637DF7F9-51DD-4DAF-86F2-F8C9BD11D01F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îs1ïde">
              <a:extLst>
                <a:ext uri="{FF2B5EF4-FFF2-40B4-BE49-F238E27FC236}">
                  <a16:creationId xmlns:a16="http://schemas.microsoft.com/office/drawing/2014/main" id="{C049C6BF-A8A8-4DD2-859B-3F9F41239260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$ľïḑe">
              <a:extLst>
                <a:ext uri="{FF2B5EF4-FFF2-40B4-BE49-F238E27FC236}">
                  <a16:creationId xmlns:a16="http://schemas.microsoft.com/office/drawing/2014/main" id="{68D7FE56-E937-40BA-BF71-33ABAD5BF447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iŝļíḍè">
              <a:extLst>
                <a:ext uri="{FF2B5EF4-FFF2-40B4-BE49-F238E27FC236}">
                  <a16:creationId xmlns:a16="http://schemas.microsoft.com/office/drawing/2014/main" id="{C6D0C86F-09BE-4F63-8D16-D742BDE34B27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íṩḻîḋê">
              <a:extLst>
                <a:ext uri="{FF2B5EF4-FFF2-40B4-BE49-F238E27FC236}">
                  <a16:creationId xmlns:a16="http://schemas.microsoft.com/office/drawing/2014/main" id="{90F8F1A7-EEB0-4671-83B5-069E1E0EDB7E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íṡľiḑê">
              <a:extLst>
                <a:ext uri="{FF2B5EF4-FFF2-40B4-BE49-F238E27FC236}">
                  <a16:creationId xmlns:a16="http://schemas.microsoft.com/office/drawing/2014/main" id="{51DCD51A-56D0-44A2-B863-05EBA55FDC37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iṥļiḓe">
              <a:extLst>
                <a:ext uri="{FF2B5EF4-FFF2-40B4-BE49-F238E27FC236}">
                  <a16:creationId xmlns:a16="http://schemas.microsoft.com/office/drawing/2014/main" id="{BFD018DA-EF86-4570-AB72-9F22B30A5EA4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iŝ1îḋé">
              <a:extLst>
                <a:ext uri="{FF2B5EF4-FFF2-40B4-BE49-F238E27FC236}">
                  <a16:creationId xmlns:a16="http://schemas.microsoft.com/office/drawing/2014/main" id="{BAECD37E-854E-4F61-945D-012936431D8C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iṩḷiḓè">
              <a:extLst>
                <a:ext uri="{FF2B5EF4-FFF2-40B4-BE49-F238E27FC236}">
                  <a16:creationId xmlns:a16="http://schemas.microsoft.com/office/drawing/2014/main" id="{491B7FE1-003E-421B-AED8-F10399B729A5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îṥ1ïďé">
              <a:extLst>
                <a:ext uri="{FF2B5EF4-FFF2-40B4-BE49-F238E27FC236}">
                  <a16:creationId xmlns:a16="http://schemas.microsoft.com/office/drawing/2014/main" id="{7A7F1CDD-88E0-4828-82B0-FD7CDF118131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iSḷiḍé">
              <a:extLst>
                <a:ext uri="{FF2B5EF4-FFF2-40B4-BE49-F238E27FC236}">
                  <a16:creationId xmlns:a16="http://schemas.microsoft.com/office/drawing/2014/main" id="{632E4EE6-75D6-4352-9035-8C1E61CCA27A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îşļíďê">
              <a:extLst>
                <a:ext uri="{FF2B5EF4-FFF2-40B4-BE49-F238E27FC236}">
                  <a16:creationId xmlns:a16="http://schemas.microsoft.com/office/drawing/2014/main" id="{9EA2CE62-608E-496A-89EC-7A6B9374B180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îš1íḍê">
              <a:extLst>
                <a:ext uri="{FF2B5EF4-FFF2-40B4-BE49-F238E27FC236}">
                  <a16:creationId xmlns:a16="http://schemas.microsoft.com/office/drawing/2014/main" id="{17939D41-1ED4-447E-ABCC-CC19D810F0C5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íŝliḓê">
              <a:extLst>
                <a:ext uri="{FF2B5EF4-FFF2-40B4-BE49-F238E27FC236}">
                  <a16:creationId xmlns:a16="http://schemas.microsoft.com/office/drawing/2014/main" id="{06FAD499-E931-4084-AB0A-01F11473B2B7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iṡļiḍe">
              <a:extLst>
                <a:ext uri="{FF2B5EF4-FFF2-40B4-BE49-F238E27FC236}">
                  <a16:creationId xmlns:a16="http://schemas.microsoft.com/office/drawing/2014/main" id="{70C1C1E8-DA35-4716-BADA-BEAF392A93C9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ï$ļïdé">
              <a:extLst>
                <a:ext uri="{FF2B5EF4-FFF2-40B4-BE49-F238E27FC236}">
                  <a16:creationId xmlns:a16="http://schemas.microsoft.com/office/drawing/2014/main" id="{63CA1AD4-803A-4968-9330-2BDEA6A385CA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íšlíḓe">
              <a:extLst>
                <a:ext uri="{FF2B5EF4-FFF2-40B4-BE49-F238E27FC236}">
                  <a16:creationId xmlns:a16="http://schemas.microsoft.com/office/drawing/2014/main" id="{CF2057C3-4032-4CFC-873C-6458E6C9F96D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ïṣļïḍê">
              <a:extLst>
                <a:ext uri="{FF2B5EF4-FFF2-40B4-BE49-F238E27FC236}">
                  <a16:creationId xmlns:a16="http://schemas.microsoft.com/office/drawing/2014/main" id="{59D7651D-03A5-4256-9AB5-18C9F1C2D940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ís1íḍe">
              <a:extLst>
                <a:ext uri="{FF2B5EF4-FFF2-40B4-BE49-F238E27FC236}">
                  <a16:creationId xmlns:a16="http://schemas.microsoft.com/office/drawing/2014/main" id="{A7F7279D-8587-45BC-B0A4-DDB8DDDC43BE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íşlïḋe">
              <a:extLst>
                <a:ext uri="{FF2B5EF4-FFF2-40B4-BE49-F238E27FC236}">
                  <a16:creationId xmlns:a16="http://schemas.microsoft.com/office/drawing/2014/main" id="{1D6D78BF-7C0E-4A49-9D4C-164516A2C065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iŝļîḍé">
              <a:extLst>
                <a:ext uri="{FF2B5EF4-FFF2-40B4-BE49-F238E27FC236}">
                  <a16:creationId xmlns:a16="http://schemas.microsoft.com/office/drawing/2014/main" id="{A2914A87-3878-4B16-909C-67E54DD88E7A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íṧḷídé">
              <a:extLst>
                <a:ext uri="{FF2B5EF4-FFF2-40B4-BE49-F238E27FC236}">
                  <a16:creationId xmlns:a16="http://schemas.microsoft.com/office/drawing/2014/main" id="{5F9A0FB7-8C4D-4658-A573-76C73C4CAC5E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îSḻiḋe">
              <a:extLst>
                <a:ext uri="{FF2B5EF4-FFF2-40B4-BE49-F238E27FC236}">
                  <a16:creationId xmlns:a16="http://schemas.microsoft.com/office/drawing/2014/main" id="{74A1C7C0-F70D-428F-BE42-93666D5D95E3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í$ḻîḓè">
              <a:extLst>
                <a:ext uri="{FF2B5EF4-FFF2-40B4-BE49-F238E27FC236}">
                  <a16:creationId xmlns:a16="http://schemas.microsoft.com/office/drawing/2014/main" id="{745B1483-D7C5-4E83-861B-BD2683FFD060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8" name="ïŝḷíḍe">
              <a:extLst>
                <a:ext uri="{FF2B5EF4-FFF2-40B4-BE49-F238E27FC236}">
                  <a16:creationId xmlns:a16="http://schemas.microsoft.com/office/drawing/2014/main" id="{7CCF2F78-3A76-41D6-ADD2-C453A21A49F1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9" name="íṩļiḋe">
              <a:extLst>
                <a:ext uri="{FF2B5EF4-FFF2-40B4-BE49-F238E27FC236}">
                  <a16:creationId xmlns:a16="http://schemas.microsoft.com/office/drawing/2014/main" id="{6F6FA0B9-4F25-4101-A323-1CD1B1058E59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0" name="îṡlïḍé">
              <a:extLst>
                <a:ext uri="{FF2B5EF4-FFF2-40B4-BE49-F238E27FC236}">
                  <a16:creationId xmlns:a16="http://schemas.microsoft.com/office/drawing/2014/main" id="{E5E64456-9E9F-46D6-A399-836B3A290076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1" name="iS1îḓè">
              <a:extLst>
                <a:ext uri="{FF2B5EF4-FFF2-40B4-BE49-F238E27FC236}">
                  <a16:creationId xmlns:a16="http://schemas.microsoft.com/office/drawing/2014/main" id="{945A193B-F224-4E95-806B-2E073A5AC50F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2" name="íṡḷiḑê">
              <a:extLst>
                <a:ext uri="{FF2B5EF4-FFF2-40B4-BE49-F238E27FC236}">
                  <a16:creationId xmlns:a16="http://schemas.microsoft.com/office/drawing/2014/main" id="{1E17FC94-90EE-4B82-BBB4-E269613D5AEB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3" name="iṩ1íḓê">
              <a:extLst>
                <a:ext uri="{FF2B5EF4-FFF2-40B4-BE49-F238E27FC236}">
                  <a16:creationId xmlns:a16="http://schemas.microsoft.com/office/drawing/2014/main" id="{5FD9D4C1-219C-43E3-8B1D-3E2C9C04656C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4" name="ïşľïďé">
              <a:extLst>
                <a:ext uri="{FF2B5EF4-FFF2-40B4-BE49-F238E27FC236}">
                  <a16:creationId xmlns:a16="http://schemas.microsoft.com/office/drawing/2014/main" id="{04B0D14D-FFFD-46E3-B027-4502DE9784E4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5" name="ïśḷïḍê">
              <a:extLst>
                <a:ext uri="{FF2B5EF4-FFF2-40B4-BE49-F238E27FC236}">
                  <a16:creationId xmlns:a16="http://schemas.microsoft.com/office/drawing/2014/main" id="{9E0287DE-5C9D-4EC4-AD9F-D4F1DF12EE82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6" name="ïṡḷíḑé">
              <a:extLst>
                <a:ext uri="{FF2B5EF4-FFF2-40B4-BE49-F238E27FC236}">
                  <a16:creationId xmlns:a16="http://schemas.microsoft.com/office/drawing/2014/main" id="{6C3C83EF-0CC8-45DF-B284-B2CEE8CF8678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7" name="iśḻíde">
              <a:extLst>
                <a:ext uri="{FF2B5EF4-FFF2-40B4-BE49-F238E27FC236}">
                  <a16:creationId xmlns:a16="http://schemas.microsoft.com/office/drawing/2014/main" id="{A8E3E46B-D8F6-4FAF-9218-A1430C37580F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8" name="í$ḻîdê">
              <a:extLst>
                <a:ext uri="{FF2B5EF4-FFF2-40B4-BE49-F238E27FC236}">
                  <a16:creationId xmlns:a16="http://schemas.microsoft.com/office/drawing/2014/main" id="{400598C4-AF5C-476C-926B-F9A153998BEE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9" name="iṩḷídé">
              <a:extLst>
                <a:ext uri="{FF2B5EF4-FFF2-40B4-BE49-F238E27FC236}">
                  <a16:creationId xmlns:a16="http://schemas.microsoft.com/office/drawing/2014/main" id="{C6A12BEA-D60C-4DD2-88C8-E04094208921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0" name="iślíḓè">
              <a:extLst>
                <a:ext uri="{FF2B5EF4-FFF2-40B4-BE49-F238E27FC236}">
                  <a16:creationId xmlns:a16="http://schemas.microsoft.com/office/drawing/2014/main" id="{9F6D83C1-C481-44E4-B743-3F928F0813E6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" name="îṥ1ïḋe">
              <a:extLst>
                <a:ext uri="{FF2B5EF4-FFF2-40B4-BE49-F238E27FC236}">
                  <a16:creationId xmlns:a16="http://schemas.microsoft.com/office/drawing/2014/main" id="{AAE96646-5598-41A6-A5AF-3BB725163ACA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2" name="iṧḷídè">
              <a:extLst>
                <a:ext uri="{FF2B5EF4-FFF2-40B4-BE49-F238E27FC236}">
                  <a16:creationId xmlns:a16="http://schemas.microsoft.com/office/drawing/2014/main" id="{AE0E4526-9DDE-4ED4-A47A-71B4EDF49B83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3" name="ïṩḷíḍé">
              <a:extLst>
                <a:ext uri="{FF2B5EF4-FFF2-40B4-BE49-F238E27FC236}">
                  <a16:creationId xmlns:a16="http://schemas.microsoft.com/office/drawing/2014/main" id="{EE065307-740D-4503-9965-D5B662F0892F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4" name="ï$liḓê">
              <a:extLst>
                <a:ext uri="{FF2B5EF4-FFF2-40B4-BE49-F238E27FC236}">
                  <a16:creationId xmlns:a16="http://schemas.microsoft.com/office/drawing/2014/main" id="{F01FA8E3-4364-4455-A32A-49CCAC49013A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5" name="iṩlidè">
              <a:extLst>
                <a:ext uri="{FF2B5EF4-FFF2-40B4-BE49-F238E27FC236}">
                  <a16:creationId xmlns:a16="http://schemas.microsoft.com/office/drawing/2014/main" id="{7FEBB5CE-2EDE-42DE-AFF1-7F3C1B74C309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6" name="íṧļîḓé">
              <a:extLst>
                <a:ext uri="{FF2B5EF4-FFF2-40B4-BE49-F238E27FC236}">
                  <a16:creationId xmlns:a16="http://schemas.microsoft.com/office/drawing/2014/main" id="{40DACBEA-1687-49AC-B2B3-29B290B70DBB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7" name="iṩḻîḑè">
              <a:extLst>
                <a:ext uri="{FF2B5EF4-FFF2-40B4-BE49-F238E27FC236}">
                  <a16:creationId xmlns:a16="http://schemas.microsoft.com/office/drawing/2014/main" id="{6F6A8937-4ACF-422F-A8DA-BC2465CA2A4D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8" name="ïṣľíḑé">
              <a:extLst>
                <a:ext uri="{FF2B5EF4-FFF2-40B4-BE49-F238E27FC236}">
                  <a16:creationId xmlns:a16="http://schemas.microsoft.com/office/drawing/2014/main" id="{E2062A4B-21DE-4FF3-9734-CCC4976C3FCE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9" name="îşḻîḑè">
              <a:extLst>
                <a:ext uri="{FF2B5EF4-FFF2-40B4-BE49-F238E27FC236}">
                  <a16:creationId xmlns:a16="http://schemas.microsoft.com/office/drawing/2014/main" id="{AEA5326E-9E6B-48C0-946D-1864A7EFE464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0" name="iṣḷiḓê">
              <a:extLst>
                <a:ext uri="{FF2B5EF4-FFF2-40B4-BE49-F238E27FC236}">
                  <a16:creationId xmlns:a16="http://schemas.microsoft.com/office/drawing/2014/main" id="{9DC7DDD9-5AD2-4814-ADC3-6FDEE1414D92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1" name="işļídè">
              <a:extLst>
                <a:ext uri="{FF2B5EF4-FFF2-40B4-BE49-F238E27FC236}">
                  <a16:creationId xmlns:a16="http://schemas.microsoft.com/office/drawing/2014/main" id="{6DBC4E76-3166-4B44-9AB9-E335A73746E5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1058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388B23DE-7AC2-62AE-C0DB-4F26F0A5399A}"/>
              </a:ext>
            </a:extLst>
          </p:cNvPr>
          <p:cNvSpPr/>
          <p:nvPr/>
        </p:nvSpPr>
        <p:spPr>
          <a:xfrm>
            <a:off x="275999" y="215908"/>
            <a:ext cx="1395984" cy="525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Source Image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1DA39B4-2C1B-9666-7AC5-551DBA826892}"/>
              </a:ext>
            </a:extLst>
          </p:cNvPr>
          <p:cNvSpPr/>
          <p:nvPr/>
        </p:nvSpPr>
        <p:spPr>
          <a:xfrm>
            <a:off x="2577539" y="215907"/>
            <a:ext cx="1450848" cy="525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After Structure Propagation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A1CDB53-3EAB-88EA-C75D-5C24A3281536}"/>
              </a:ext>
            </a:extLst>
          </p:cNvPr>
          <p:cNvSpPr/>
          <p:nvPr/>
        </p:nvSpPr>
        <p:spPr>
          <a:xfrm>
            <a:off x="4869490" y="222940"/>
            <a:ext cx="1450848" cy="525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After Structure Propagation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2F6F3D3-AB5E-D664-F23B-9B55C9C4F418}"/>
              </a:ext>
            </a:extLst>
          </p:cNvPr>
          <p:cNvSpPr/>
          <p:nvPr/>
        </p:nvSpPr>
        <p:spPr>
          <a:xfrm>
            <a:off x="7161441" y="215908"/>
            <a:ext cx="1450848" cy="525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Final Result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CC13A75-7FF9-31FC-290D-F4144BA98870}"/>
              </a:ext>
            </a:extLst>
          </p:cNvPr>
          <p:cNvCxnSpPr>
            <a:stCxn id="15" idx="3"/>
            <a:endCxn id="35" idx="1"/>
          </p:cNvCxnSpPr>
          <p:nvPr/>
        </p:nvCxnSpPr>
        <p:spPr>
          <a:xfrm>
            <a:off x="1671983" y="478843"/>
            <a:ext cx="9055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18A178A-85E8-09FE-D197-9A98565E0DAC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>
            <a:off x="4028387" y="478843"/>
            <a:ext cx="841103" cy="7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AD317D6-CCD4-2DDA-BB89-EB0761C3D55C}"/>
              </a:ext>
            </a:extLst>
          </p:cNvPr>
          <p:cNvCxnSpPr>
            <a:cxnSpLocks/>
            <a:stCxn id="37" idx="3"/>
            <a:endCxn id="41" idx="1"/>
          </p:cNvCxnSpPr>
          <p:nvPr/>
        </p:nvCxnSpPr>
        <p:spPr>
          <a:xfrm flipV="1">
            <a:off x="6320338" y="478844"/>
            <a:ext cx="841103" cy="7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04D3E65F-731E-CD51-5F54-1472C7C5D66C}"/>
              </a:ext>
            </a:extLst>
          </p:cNvPr>
          <p:cNvSpPr txBox="1"/>
          <p:nvPr/>
        </p:nvSpPr>
        <p:spPr>
          <a:xfrm>
            <a:off x="1697579" y="215907"/>
            <a:ext cx="9188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212834"/>
                </a:solidFill>
                <a:latin typeface="+mj-ea"/>
                <a:ea typeface="+mj-ea"/>
              </a:rPr>
              <a:t>结构传播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9123E18-9C47-9920-8065-A4291490FE24}"/>
              </a:ext>
            </a:extLst>
          </p:cNvPr>
          <p:cNvSpPr txBox="1"/>
          <p:nvPr/>
        </p:nvSpPr>
        <p:spPr>
          <a:xfrm>
            <a:off x="4028387" y="201465"/>
            <a:ext cx="9188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212834"/>
                </a:solidFill>
                <a:latin typeface="+mj-ea"/>
                <a:ea typeface="+mj-ea"/>
              </a:rPr>
              <a:t>纹理填充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197DC2B-750D-A5F6-68D2-A467802072A6}"/>
              </a:ext>
            </a:extLst>
          </p:cNvPr>
          <p:cNvSpPr txBox="1"/>
          <p:nvPr/>
        </p:nvSpPr>
        <p:spPr>
          <a:xfrm>
            <a:off x="6242624" y="208877"/>
            <a:ext cx="9188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212834"/>
                </a:solidFill>
                <a:latin typeface="+mj-ea"/>
                <a:ea typeface="+mj-ea"/>
              </a:rPr>
              <a:t>光度矫正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4E8CB2C4-3F4B-DA41-0A47-B2574E7D56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79167"/>
            <a:ext cx="1918634" cy="1224882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BFD3966E-366A-E068-4968-FD01735134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270" y="2987595"/>
            <a:ext cx="1918634" cy="1224883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C0F42880-41CF-A2C1-04FB-542BB8152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9" y="1379167"/>
            <a:ext cx="1918626" cy="1224877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2B815F50-80C5-247E-CED4-32A314612BF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6" y="2979308"/>
            <a:ext cx="1940389" cy="122488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58A68AE-AD27-EB8A-E46E-0B930614F93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649" y="1379167"/>
            <a:ext cx="1908185" cy="12178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CBADD49-B7B0-B28A-85A9-B8C35E07002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445" y="2986970"/>
            <a:ext cx="1940389" cy="122550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04D3A87-CF94-B9D1-70C5-109A731B2A7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211" y="1379167"/>
            <a:ext cx="1918626" cy="12248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F6640D-B038-7212-A2DA-65ED564EA3A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211" y="2979308"/>
            <a:ext cx="2058979" cy="129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6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388B23DE-7AC2-62AE-C0DB-4F26F0A5399A}"/>
              </a:ext>
            </a:extLst>
          </p:cNvPr>
          <p:cNvSpPr/>
          <p:nvPr/>
        </p:nvSpPr>
        <p:spPr>
          <a:xfrm>
            <a:off x="275999" y="222941"/>
            <a:ext cx="1395984" cy="525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Source Image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1DA39B4-2C1B-9666-7AC5-551DBA826892}"/>
              </a:ext>
            </a:extLst>
          </p:cNvPr>
          <p:cNvSpPr/>
          <p:nvPr/>
        </p:nvSpPr>
        <p:spPr>
          <a:xfrm>
            <a:off x="2465302" y="215907"/>
            <a:ext cx="1450848" cy="525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After Structure Propagation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A1CDB53-3EAB-88EA-C75D-5C24A3281536}"/>
              </a:ext>
            </a:extLst>
          </p:cNvPr>
          <p:cNvSpPr/>
          <p:nvPr/>
        </p:nvSpPr>
        <p:spPr>
          <a:xfrm>
            <a:off x="4709470" y="215908"/>
            <a:ext cx="1450848" cy="525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After Structure Propagation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2F6F3D3-AB5E-D664-F23B-9B55C9C4F418}"/>
              </a:ext>
            </a:extLst>
          </p:cNvPr>
          <p:cNvSpPr/>
          <p:nvPr/>
        </p:nvSpPr>
        <p:spPr>
          <a:xfrm>
            <a:off x="7161441" y="215908"/>
            <a:ext cx="1450848" cy="525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Final Result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CC13A75-7FF9-31FC-290D-F4144BA98870}"/>
              </a:ext>
            </a:extLst>
          </p:cNvPr>
          <p:cNvCxnSpPr>
            <a:stCxn id="15" idx="3"/>
            <a:endCxn id="35" idx="1"/>
          </p:cNvCxnSpPr>
          <p:nvPr/>
        </p:nvCxnSpPr>
        <p:spPr>
          <a:xfrm flipV="1">
            <a:off x="1671983" y="478843"/>
            <a:ext cx="793319" cy="7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18A178A-85E8-09FE-D197-9A98565E0DAC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>
            <a:off x="3916150" y="478843"/>
            <a:ext cx="79332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AD317D6-CCD4-2DDA-BB89-EB0761C3D55C}"/>
              </a:ext>
            </a:extLst>
          </p:cNvPr>
          <p:cNvCxnSpPr>
            <a:cxnSpLocks/>
            <a:stCxn id="37" idx="3"/>
            <a:endCxn id="41" idx="1"/>
          </p:cNvCxnSpPr>
          <p:nvPr/>
        </p:nvCxnSpPr>
        <p:spPr>
          <a:xfrm>
            <a:off x="6160318" y="478844"/>
            <a:ext cx="10011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04D3E65F-731E-CD51-5F54-1472C7C5D66C}"/>
              </a:ext>
            </a:extLst>
          </p:cNvPr>
          <p:cNvSpPr txBox="1"/>
          <p:nvPr/>
        </p:nvSpPr>
        <p:spPr>
          <a:xfrm>
            <a:off x="1671982" y="215907"/>
            <a:ext cx="9188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212834"/>
                </a:solidFill>
                <a:latin typeface="+mj-ea"/>
                <a:ea typeface="+mj-ea"/>
              </a:rPr>
              <a:t>结构传播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9123E18-9C47-9920-8065-A4291490FE24}"/>
              </a:ext>
            </a:extLst>
          </p:cNvPr>
          <p:cNvSpPr txBox="1"/>
          <p:nvPr/>
        </p:nvSpPr>
        <p:spPr>
          <a:xfrm>
            <a:off x="3848255" y="194813"/>
            <a:ext cx="9188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212834"/>
                </a:solidFill>
                <a:latin typeface="+mj-ea"/>
                <a:ea typeface="+mj-ea"/>
              </a:rPr>
              <a:t>纹理填充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197DC2B-750D-A5F6-68D2-A467802072A6}"/>
              </a:ext>
            </a:extLst>
          </p:cNvPr>
          <p:cNvSpPr txBox="1"/>
          <p:nvPr/>
        </p:nvSpPr>
        <p:spPr>
          <a:xfrm>
            <a:off x="6242624" y="208877"/>
            <a:ext cx="9188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212834"/>
                </a:solidFill>
                <a:latin typeface="+mj-ea"/>
                <a:ea typeface="+mj-ea"/>
              </a:rPr>
              <a:t>光度矫正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82B63D-C046-1F76-5AC8-722A0C8D69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95" y="3222359"/>
            <a:ext cx="2112528" cy="15746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5C4B6F5-B669-C1FF-30AD-816BA3367E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54" y="925671"/>
            <a:ext cx="1564312" cy="20150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448CE9B-DB29-811B-C27E-723DDA9607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17" y="3210684"/>
            <a:ext cx="2112528" cy="15746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3EC70A3-89C8-74B6-A658-2A5C87B7BD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43" y="925671"/>
            <a:ext cx="1564312" cy="20150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0C40B71-2E58-3A65-C95D-7694C86201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406" y="928546"/>
            <a:ext cx="1564312" cy="20092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00D2498-F587-46A7-2AED-C92E9E27BCA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204" y="3234036"/>
            <a:ext cx="2103044" cy="15629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3F3D535-1AEB-76A3-5479-F8D786FC02F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760" y="925671"/>
            <a:ext cx="1564312" cy="201504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19A1480-40B1-0F3E-CC54-69275C45318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52" y="3210683"/>
            <a:ext cx="2096863" cy="156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07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62962B9A-D085-43E3-A5C9-CE16E389C647}"/>
              </a:ext>
            </a:extLst>
          </p:cNvPr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14245B21-C5D9-4338-B7A4-0626EED40CF3}"/>
              </a:ext>
            </a:extLst>
          </p:cNvPr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EEE021A-E427-4579-8679-65A98A016725}"/>
              </a:ext>
            </a:extLst>
          </p:cNvPr>
          <p:cNvGrpSpPr/>
          <p:nvPr/>
        </p:nvGrpSpPr>
        <p:grpSpPr>
          <a:xfrm>
            <a:off x="289218" y="396531"/>
            <a:ext cx="8851889" cy="3954390"/>
            <a:chOff x="149236" y="598468"/>
            <a:chExt cx="8834372" cy="3946565"/>
          </a:xfrm>
          <a:solidFill>
            <a:schemeClr val="bg1"/>
          </a:solidFill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1054C4AE-57FA-4450-9218-53310CC86D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9236" y="598469"/>
              <a:ext cx="8834372" cy="3946564"/>
            </a:xfrm>
            <a:prstGeom prst="rect">
              <a:avLst/>
            </a:prstGeom>
            <a:grpFill/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23B40F3-9A05-4EB2-8831-183505756F87}"/>
                </a:ext>
              </a:extLst>
            </p:cNvPr>
            <p:cNvSpPr/>
            <p:nvPr/>
          </p:nvSpPr>
          <p:spPr>
            <a:xfrm>
              <a:off x="149236" y="598468"/>
              <a:ext cx="8834372" cy="3946564"/>
            </a:xfrm>
            <a:prstGeom prst="rect">
              <a:avLst/>
            </a:prstGeom>
            <a:grpFill/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文本框 6">
            <a:extLst>
              <a:ext uri="{FF2B5EF4-FFF2-40B4-BE49-F238E27FC236}">
                <a16:creationId xmlns:a16="http://schemas.microsoft.com/office/drawing/2014/main" id="{3959FFA8-5A22-4884-B908-735426A47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533" y="1897725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论文研究内容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EFC293B5-9CF3-4B65-9805-5C8B3E140D48}"/>
              </a:ext>
            </a:extLst>
          </p:cNvPr>
          <p:cNvSpPr/>
          <p:nvPr/>
        </p:nvSpPr>
        <p:spPr>
          <a:xfrm>
            <a:off x="1665325" y="2188126"/>
            <a:ext cx="248337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Research methods and processes of paper</a:t>
            </a: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FE3D8DD1-D8C4-49CE-B47B-7E70603875D2}"/>
              </a:ext>
            </a:extLst>
          </p:cNvPr>
          <p:cNvSpPr/>
          <p:nvPr/>
        </p:nvSpPr>
        <p:spPr>
          <a:xfrm>
            <a:off x="1253251" y="1979856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85" name="文本框 6">
            <a:extLst>
              <a:ext uri="{FF2B5EF4-FFF2-40B4-BE49-F238E27FC236}">
                <a16:creationId xmlns:a16="http://schemas.microsoft.com/office/drawing/2014/main" id="{61184507-C9F6-4FDB-B17E-E5A487B95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161" y="1912881"/>
            <a:ext cx="1210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完成的工作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AD21458-BD8F-4FCB-B0AF-46D3A446AF92}"/>
              </a:ext>
            </a:extLst>
          </p:cNvPr>
          <p:cNvSpPr/>
          <p:nvPr/>
        </p:nvSpPr>
        <p:spPr>
          <a:xfrm>
            <a:off x="5348161" y="2203096"/>
            <a:ext cx="96372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Finished Work</a:t>
            </a: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3871200-F8FB-453F-A6A4-2CBEA7EF277D}"/>
              </a:ext>
            </a:extLst>
          </p:cNvPr>
          <p:cNvSpPr/>
          <p:nvPr/>
        </p:nvSpPr>
        <p:spPr>
          <a:xfrm>
            <a:off x="4954879" y="1995012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89" name="文本框 6">
            <a:extLst>
              <a:ext uri="{FF2B5EF4-FFF2-40B4-BE49-F238E27FC236}">
                <a16:creationId xmlns:a16="http://schemas.microsoft.com/office/drawing/2014/main" id="{B5007828-FFEF-4D64-B1F0-9EA0FD791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533" y="3145761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成果展示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AE334C08-E6A3-46BE-9004-FFFCF9DB9689}"/>
              </a:ext>
            </a:extLst>
          </p:cNvPr>
          <p:cNvSpPr/>
          <p:nvPr/>
        </p:nvSpPr>
        <p:spPr>
          <a:xfrm>
            <a:off x="1646533" y="3435976"/>
            <a:ext cx="203934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Demonstration of research results</a:t>
            </a: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7430155F-A8F4-41BE-A29D-FE3394CA894E}"/>
              </a:ext>
            </a:extLst>
          </p:cNvPr>
          <p:cNvSpPr/>
          <p:nvPr/>
        </p:nvSpPr>
        <p:spPr>
          <a:xfrm>
            <a:off x="1253251" y="3227892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93" name="文本框 6">
            <a:extLst>
              <a:ext uri="{FF2B5EF4-FFF2-40B4-BE49-F238E27FC236}">
                <a16:creationId xmlns:a16="http://schemas.microsoft.com/office/drawing/2014/main" id="{E0ECE42C-09E8-42E7-9BB1-04B2D77DA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161" y="3159762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工作总结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38CE2679-270A-446B-970B-A7E1A05E489A}"/>
              </a:ext>
            </a:extLst>
          </p:cNvPr>
          <p:cNvSpPr/>
          <p:nvPr/>
        </p:nvSpPr>
        <p:spPr>
          <a:xfrm>
            <a:off x="5348161" y="3449977"/>
            <a:ext cx="69762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Summary</a:t>
            </a: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9DD90895-C501-4657-BA08-133F6D252F6B}"/>
              </a:ext>
            </a:extLst>
          </p:cNvPr>
          <p:cNvSpPr/>
          <p:nvPr/>
        </p:nvSpPr>
        <p:spPr>
          <a:xfrm>
            <a:off x="4954879" y="3241893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97" name="文本框 9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214560CB-900B-47C6-BFDC-0F00114D4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130" y="1159762"/>
            <a:ext cx="1937739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600" dirty="0">
                <a:solidFill>
                  <a:schemeClr val="accent1"/>
                </a:solidFill>
                <a:latin typeface="+mj-lt"/>
                <a:ea typeface="+mj-ea"/>
                <a:sym typeface="Calibri" panose="020F0502020204030204" pitchFamily="34" charset="0"/>
              </a:rPr>
              <a:t>CONTENTS</a:t>
            </a:r>
          </a:p>
        </p:txBody>
      </p:sp>
      <p:sp>
        <p:nvSpPr>
          <p:cNvPr id="156" name="文本框 15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5F1E62D9-AF5D-4FDB-A844-18FECB16A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152" y="596225"/>
            <a:ext cx="1807694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36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目 录</a:t>
            </a:r>
            <a:endParaRPr lang="en-US" altLang="zh-CN" sz="36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09A37DD0-34D6-48F8-95CE-BF28EF85D24B}"/>
              </a:ext>
            </a:extLst>
          </p:cNvPr>
          <p:cNvCxnSpPr/>
          <p:nvPr/>
        </p:nvCxnSpPr>
        <p:spPr>
          <a:xfrm>
            <a:off x="4428836" y="1498316"/>
            <a:ext cx="2863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035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388B23DE-7AC2-62AE-C0DB-4F26F0A5399A}"/>
              </a:ext>
            </a:extLst>
          </p:cNvPr>
          <p:cNvSpPr/>
          <p:nvPr/>
        </p:nvSpPr>
        <p:spPr>
          <a:xfrm>
            <a:off x="140208" y="215909"/>
            <a:ext cx="1395984" cy="525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Source Image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1DA39B4-2C1B-9666-7AC5-551DBA826892}"/>
              </a:ext>
            </a:extLst>
          </p:cNvPr>
          <p:cNvSpPr/>
          <p:nvPr/>
        </p:nvSpPr>
        <p:spPr>
          <a:xfrm>
            <a:off x="2397407" y="215907"/>
            <a:ext cx="1450848" cy="525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After Structure Propagation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A1CDB53-3EAB-88EA-C75D-5C24A3281536}"/>
              </a:ext>
            </a:extLst>
          </p:cNvPr>
          <p:cNvSpPr/>
          <p:nvPr/>
        </p:nvSpPr>
        <p:spPr>
          <a:xfrm>
            <a:off x="4709470" y="215908"/>
            <a:ext cx="1450848" cy="525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After Structure Propagation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2F6F3D3-AB5E-D664-F23B-9B55C9C4F418}"/>
              </a:ext>
            </a:extLst>
          </p:cNvPr>
          <p:cNvSpPr/>
          <p:nvPr/>
        </p:nvSpPr>
        <p:spPr>
          <a:xfrm>
            <a:off x="7161441" y="215908"/>
            <a:ext cx="1450848" cy="525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Final Result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CC13A75-7FF9-31FC-290D-F4144BA98870}"/>
              </a:ext>
            </a:extLst>
          </p:cNvPr>
          <p:cNvCxnSpPr>
            <a:stCxn id="15" idx="3"/>
            <a:endCxn id="35" idx="1"/>
          </p:cNvCxnSpPr>
          <p:nvPr/>
        </p:nvCxnSpPr>
        <p:spPr>
          <a:xfrm flipV="1">
            <a:off x="1536192" y="478843"/>
            <a:ext cx="86121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18A178A-85E8-09FE-D197-9A98565E0DAC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>
            <a:off x="3848255" y="478843"/>
            <a:ext cx="86121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AD317D6-CCD4-2DDA-BB89-EB0761C3D55C}"/>
              </a:ext>
            </a:extLst>
          </p:cNvPr>
          <p:cNvCxnSpPr>
            <a:cxnSpLocks/>
            <a:stCxn id="37" idx="3"/>
            <a:endCxn id="41" idx="1"/>
          </p:cNvCxnSpPr>
          <p:nvPr/>
        </p:nvCxnSpPr>
        <p:spPr>
          <a:xfrm>
            <a:off x="6160318" y="478844"/>
            <a:ext cx="10011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04D3E65F-731E-CD51-5F54-1472C7C5D66C}"/>
              </a:ext>
            </a:extLst>
          </p:cNvPr>
          <p:cNvSpPr txBox="1"/>
          <p:nvPr/>
        </p:nvSpPr>
        <p:spPr>
          <a:xfrm>
            <a:off x="1556387" y="215906"/>
            <a:ext cx="9188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212834"/>
                </a:solidFill>
                <a:latin typeface="+mj-ea"/>
                <a:ea typeface="+mj-ea"/>
              </a:rPr>
              <a:t>结构传播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9123E18-9C47-9920-8065-A4291490FE24}"/>
              </a:ext>
            </a:extLst>
          </p:cNvPr>
          <p:cNvSpPr txBox="1"/>
          <p:nvPr/>
        </p:nvSpPr>
        <p:spPr>
          <a:xfrm>
            <a:off x="3848255" y="194813"/>
            <a:ext cx="9188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212834"/>
                </a:solidFill>
                <a:latin typeface="+mj-ea"/>
                <a:ea typeface="+mj-ea"/>
              </a:rPr>
              <a:t>纹理填充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197DC2B-750D-A5F6-68D2-A467802072A6}"/>
              </a:ext>
            </a:extLst>
          </p:cNvPr>
          <p:cNvSpPr txBox="1"/>
          <p:nvPr/>
        </p:nvSpPr>
        <p:spPr>
          <a:xfrm>
            <a:off x="6242624" y="208877"/>
            <a:ext cx="9188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212834"/>
                </a:solidFill>
                <a:latin typeface="+mj-ea"/>
                <a:ea typeface="+mj-ea"/>
              </a:rPr>
              <a:t>光度矫正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6791B0-5A2B-0599-31A4-9C21C2DAD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281" y="1335690"/>
            <a:ext cx="1623343" cy="24721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666AEB-0481-678F-E2AC-8E54DE902F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7" y="1335690"/>
            <a:ext cx="1623343" cy="24721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6722CBE-2C43-45ED-8279-D01C4B115D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509" y="1335690"/>
            <a:ext cx="1623402" cy="24721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2A3CD0E-E4D9-353D-4B79-10C45EF979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195" y="1326411"/>
            <a:ext cx="1623343" cy="248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673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>
            <a:extLst>
              <a:ext uri="{FF2B5EF4-FFF2-40B4-BE49-F238E27FC236}">
                <a16:creationId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8002" y="1888069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总结</a:t>
            </a:r>
          </a:p>
        </p:txBody>
      </p:sp>
      <p:sp>
        <p:nvSpPr>
          <p:cNvPr id="21" name="文本框 6">
            <a:extLst>
              <a:ext uri="{FF2B5EF4-FFF2-40B4-BE49-F238E27FC236}">
                <a16:creationId xmlns:a16="http://schemas.microsoft.com/office/drawing/2014/main" id="{7A520E6A-DEB8-4B0C-9BE0-0F0B89531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8374" y="2503133"/>
            <a:ext cx="14272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pc="600" dirty="0">
                <a:solidFill>
                  <a:schemeClr val="accent1"/>
                </a:solidFill>
                <a:latin typeface="+mj-ea"/>
                <a:ea typeface="+mj-ea"/>
              </a:rPr>
              <a:t>Summary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A29846D-E7EE-45F3-9A33-515E367DEED5}"/>
              </a:ext>
            </a:extLst>
          </p:cNvPr>
          <p:cNvCxnSpPr/>
          <p:nvPr/>
        </p:nvCxnSpPr>
        <p:spPr>
          <a:xfrm>
            <a:off x="4463537" y="2819169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D5A5A51A-CFF1-450F-A993-DA65C3FDEC6F}"/>
              </a:ext>
            </a:extLst>
          </p:cNvPr>
          <p:cNvGrpSpPr/>
          <p:nvPr/>
        </p:nvGrpSpPr>
        <p:grpSpPr>
          <a:xfrm>
            <a:off x="3800715" y="3447261"/>
            <a:ext cx="1542570" cy="501874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7" name="íṡḷîḍê">
              <a:extLst>
                <a:ext uri="{FF2B5EF4-FFF2-40B4-BE49-F238E27FC236}">
                  <a16:creationId xmlns:a16="http://schemas.microsoft.com/office/drawing/2014/main" id="{278820DB-7687-4DCC-9568-083F287AAA45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íŝḻiḍè">
              <a:extLst>
                <a:ext uri="{FF2B5EF4-FFF2-40B4-BE49-F238E27FC236}">
                  <a16:creationId xmlns:a16="http://schemas.microsoft.com/office/drawing/2014/main" id="{56BE2197-1F9A-4F2F-B19E-BD2CE2E91115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îS1iďê">
              <a:extLst>
                <a:ext uri="{FF2B5EF4-FFF2-40B4-BE49-F238E27FC236}">
                  <a16:creationId xmlns:a16="http://schemas.microsoft.com/office/drawing/2014/main" id="{9220D313-7D7F-4856-A4F8-78278FEB8A65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i$ḷíḓe">
              <a:extLst>
                <a:ext uri="{FF2B5EF4-FFF2-40B4-BE49-F238E27FC236}">
                  <a16:creationId xmlns:a16="http://schemas.microsoft.com/office/drawing/2014/main" id="{8EB32B6C-7128-46A0-BDE5-E4A34C2A1B81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îş1íḍé">
              <a:extLst>
                <a:ext uri="{FF2B5EF4-FFF2-40B4-BE49-F238E27FC236}">
                  <a16:creationId xmlns:a16="http://schemas.microsoft.com/office/drawing/2014/main" id="{8FF8643C-007E-4C10-84CD-C87B762BAA24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išḻïde">
              <a:extLst>
                <a:ext uri="{FF2B5EF4-FFF2-40B4-BE49-F238E27FC236}">
                  <a16:creationId xmlns:a16="http://schemas.microsoft.com/office/drawing/2014/main" id="{4D60BACC-C295-4742-AC9B-BA2AC26793D7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ís1ïḓè">
              <a:extLst>
                <a:ext uri="{FF2B5EF4-FFF2-40B4-BE49-F238E27FC236}">
                  <a16:creationId xmlns:a16="http://schemas.microsoft.com/office/drawing/2014/main" id="{F701EF1C-8B3F-4397-B674-E350D5DF0892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ïṩlïďê">
              <a:extLst>
                <a:ext uri="{FF2B5EF4-FFF2-40B4-BE49-F238E27FC236}">
                  <a16:creationId xmlns:a16="http://schemas.microsoft.com/office/drawing/2014/main" id="{D8DAE5B8-0A4E-4E22-B8DE-8E5965F962FA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íSliḋê">
              <a:extLst>
                <a:ext uri="{FF2B5EF4-FFF2-40B4-BE49-F238E27FC236}">
                  <a16:creationId xmlns:a16="http://schemas.microsoft.com/office/drawing/2014/main" id="{1D0DA4AD-ECAD-423B-B213-71BC0FAE490E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ísļîdè">
              <a:extLst>
                <a:ext uri="{FF2B5EF4-FFF2-40B4-BE49-F238E27FC236}">
                  <a16:creationId xmlns:a16="http://schemas.microsoft.com/office/drawing/2014/main" id="{C9EB3BF3-A994-4CD2-8FFC-7F16E1CBB588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îSlíḋé">
              <a:extLst>
                <a:ext uri="{FF2B5EF4-FFF2-40B4-BE49-F238E27FC236}">
                  <a16:creationId xmlns:a16="http://schemas.microsoft.com/office/drawing/2014/main" id="{FE1B8DD1-53D3-4DB5-9AE6-AFFB46DFA812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íŝ1ïḓê">
              <a:extLst>
                <a:ext uri="{FF2B5EF4-FFF2-40B4-BE49-F238E27FC236}">
                  <a16:creationId xmlns:a16="http://schemas.microsoft.com/office/drawing/2014/main" id="{28C2314B-FB6C-4963-90F8-FE14F4D6DE47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ï$ľíḑè">
              <a:extLst>
                <a:ext uri="{FF2B5EF4-FFF2-40B4-BE49-F238E27FC236}">
                  <a16:creationId xmlns:a16="http://schemas.microsoft.com/office/drawing/2014/main" id="{5C8DC14D-108D-4B34-9ED9-79D8C604CB9C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ïṧ1íḓè">
              <a:extLst>
                <a:ext uri="{FF2B5EF4-FFF2-40B4-BE49-F238E27FC236}">
                  <a16:creationId xmlns:a16="http://schemas.microsoft.com/office/drawing/2014/main" id="{BBAD7413-4FD7-4451-8C20-B033C0103915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işļïḑê">
              <a:extLst>
                <a:ext uri="{FF2B5EF4-FFF2-40B4-BE49-F238E27FC236}">
                  <a16:creationId xmlns:a16="http://schemas.microsoft.com/office/drawing/2014/main" id="{89928F9C-47DF-4E7B-A888-291A98214E0C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îŝ1îdé">
              <a:extLst>
                <a:ext uri="{FF2B5EF4-FFF2-40B4-BE49-F238E27FC236}">
                  <a16:creationId xmlns:a16="http://schemas.microsoft.com/office/drawing/2014/main" id="{D29A34D1-CFC7-404C-AAF1-FDA4CE7980EA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iṩlîḍe">
              <a:extLst>
                <a:ext uri="{FF2B5EF4-FFF2-40B4-BE49-F238E27FC236}">
                  <a16:creationId xmlns:a16="http://schemas.microsoft.com/office/drawing/2014/main" id="{3383AB77-FA1B-4462-AC0D-95A23B730A39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ïṣlíḋe">
              <a:extLst>
                <a:ext uri="{FF2B5EF4-FFF2-40B4-BE49-F238E27FC236}">
                  <a16:creationId xmlns:a16="http://schemas.microsoft.com/office/drawing/2014/main" id="{0198C075-8579-4209-ADDC-8A8A3BDA7E26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ísļiďè">
              <a:extLst>
                <a:ext uri="{FF2B5EF4-FFF2-40B4-BE49-F238E27FC236}">
                  <a16:creationId xmlns:a16="http://schemas.microsoft.com/office/drawing/2014/main" id="{01190D15-4ACB-4D88-A69E-E1BB120838C5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íṡlïde">
              <a:extLst>
                <a:ext uri="{FF2B5EF4-FFF2-40B4-BE49-F238E27FC236}">
                  <a16:creationId xmlns:a16="http://schemas.microsoft.com/office/drawing/2014/main" id="{364E217C-67C2-4AD6-8094-FC9D5F81CC58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iṩlide">
              <a:extLst>
                <a:ext uri="{FF2B5EF4-FFF2-40B4-BE49-F238E27FC236}">
                  <a16:creationId xmlns:a16="http://schemas.microsoft.com/office/drawing/2014/main" id="{637DF7F9-51DD-4DAF-86F2-F8C9BD11D01F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îs1ïde">
              <a:extLst>
                <a:ext uri="{FF2B5EF4-FFF2-40B4-BE49-F238E27FC236}">
                  <a16:creationId xmlns:a16="http://schemas.microsoft.com/office/drawing/2014/main" id="{C049C6BF-A8A8-4DD2-859B-3F9F41239260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$ľïḑe">
              <a:extLst>
                <a:ext uri="{FF2B5EF4-FFF2-40B4-BE49-F238E27FC236}">
                  <a16:creationId xmlns:a16="http://schemas.microsoft.com/office/drawing/2014/main" id="{68D7FE56-E937-40BA-BF71-33ABAD5BF447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iŝļíḍè">
              <a:extLst>
                <a:ext uri="{FF2B5EF4-FFF2-40B4-BE49-F238E27FC236}">
                  <a16:creationId xmlns:a16="http://schemas.microsoft.com/office/drawing/2014/main" id="{C6D0C86F-09BE-4F63-8D16-D742BDE34B27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íṩḻîḋê">
              <a:extLst>
                <a:ext uri="{FF2B5EF4-FFF2-40B4-BE49-F238E27FC236}">
                  <a16:creationId xmlns:a16="http://schemas.microsoft.com/office/drawing/2014/main" id="{90F8F1A7-EEB0-4671-83B5-069E1E0EDB7E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íṡľiḑê">
              <a:extLst>
                <a:ext uri="{FF2B5EF4-FFF2-40B4-BE49-F238E27FC236}">
                  <a16:creationId xmlns:a16="http://schemas.microsoft.com/office/drawing/2014/main" id="{51DCD51A-56D0-44A2-B863-05EBA55FDC37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iṥļiḓe">
              <a:extLst>
                <a:ext uri="{FF2B5EF4-FFF2-40B4-BE49-F238E27FC236}">
                  <a16:creationId xmlns:a16="http://schemas.microsoft.com/office/drawing/2014/main" id="{BFD018DA-EF86-4570-AB72-9F22B30A5EA4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iŝ1îḋé">
              <a:extLst>
                <a:ext uri="{FF2B5EF4-FFF2-40B4-BE49-F238E27FC236}">
                  <a16:creationId xmlns:a16="http://schemas.microsoft.com/office/drawing/2014/main" id="{BAECD37E-854E-4F61-945D-012936431D8C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iṩḷiḓè">
              <a:extLst>
                <a:ext uri="{FF2B5EF4-FFF2-40B4-BE49-F238E27FC236}">
                  <a16:creationId xmlns:a16="http://schemas.microsoft.com/office/drawing/2014/main" id="{491B7FE1-003E-421B-AED8-F10399B729A5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îṥ1ïďé">
              <a:extLst>
                <a:ext uri="{FF2B5EF4-FFF2-40B4-BE49-F238E27FC236}">
                  <a16:creationId xmlns:a16="http://schemas.microsoft.com/office/drawing/2014/main" id="{7A7F1CDD-88E0-4828-82B0-FD7CDF118131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iSḷiḍé">
              <a:extLst>
                <a:ext uri="{FF2B5EF4-FFF2-40B4-BE49-F238E27FC236}">
                  <a16:creationId xmlns:a16="http://schemas.microsoft.com/office/drawing/2014/main" id="{632E4EE6-75D6-4352-9035-8C1E61CCA27A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îşļíďê">
              <a:extLst>
                <a:ext uri="{FF2B5EF4-FFF2-40B4-BE49-F238E27FC236}">
                  <a16:creationId xmlns:a16="http://schemas.microsoft.com/office/drawing/2014/main" id="{9EA2CE62-608E-496A-89EC-7A6B9374B180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îš1íḍê">
              <a:extLst>
                <a:ext uri="{FF2B5EF4-FFF2-40B4-BE49-F238E27FC236}">
                  <a16:creationId xmlns:a16="http://schemas.microsoft.com/office/drawing/2014/main" id="{17939D41-1ED4-447E-ABCC-CC19D810F0C5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íŝliḓê">
              <a:extLst>
                <a:ext uri="{FF2B5EF4-FFF2-40B4-BE49-F238E27FC236}">
                  <a16:creationId xmlns:a16="http://schemas.microsoft.com/office/drawing/2014/main" id="{06FAD499-E931-4084-AB0A-01F11473B2B7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iṡļiḍe">
              <a:extLst>
                <a:ext uri="{FF2B5EF4-FFF2-40B4-BE49-F238E27FC236}">
                  <a16:creationId xmlns:a16="http://schemas.microsoft.com/office/drawing/2014/main" id="{70C1C1E8-DA35-4716-BADA-BEAF392A93C9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ï$ļïdé">
              <a:extLst>
                <a:ext uri="{FF2B5EF4-FFF2-40B4-BE49-F238E27FC236}">
                  <a16:creationId xmlns:a16="http://schemas.microsoft.com/office/drawing/2014/main" id="{63CA1AD4-803A-4968-9330-2BDEA6A385CA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íšlíḓe">
              <a:extLst>
                <a:ext uri="{FF2B5EF4-FFF2-40B4-BE49-F238E27FC236}">
                  <a16:creationId xmlns:a16="http://schemas.microsoft.com/office/drawing/2014/main" id="{CF2057C3-4032-4CFC-873C-6458E6C9F96D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ïṣļïḍê">
              <a:extLst>
                <a:ext uri="{FF2B5EF4-FFF2-40B4-BE49-F238E27FC236}">
                  <a16:creationId xmlns:a16="http://schemas.microsoft.com/office/drawing/2014/main" id="{59D7651D-03A5-4256-9AB5-18C9F1C2D940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ís1íḍe">
              <a:extLst>
                <a:ext uri="{FF2B5EF4-FFF2-40B4-BE49-F238E27FC236}">
                  <a16:creationId xmlns:a16="http://schemas.microsoft.com/office/drawing/2014/main" id="{A7F7279D-8587-45BC-B0A4-DDB8DDDC43BE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íşlïḋe">
              <a:extLst>
                <a:ext uri="{FF2B5EF4-FFF2-40B4-BE49-F238E27FC236}">
                  <a16:creationId xmlns:a16="http://schemas.microsoft.com/office/drawing/2014/main" id="{1D6D78BF-7C0E-4A49-9D4C-164516A2C065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iŝļîḍé">
              <a:extLst>
                <a:ext uri="{FF2B5EF4-FFF2-40B4-BE49-F238E27FC236}">
                  <a16:creationId xmlns:a16="http://schemas.microsoft.com/office/drawing/2014/main" id="{A2914A87-3878-4B16-909C-67E54DD88E7A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íṧḷídé">
              <a:extLst>
                <a:ext uri="{FF2B5EF4-FFF2-40B4-BE49-F238E27FC236}">
                  <a16:creationId xmlns:a16="http://schemas.microsoft.com/office/drawing/2014/main" id="{5F9A0FB7-8C4D-4658-A573-76C73C4CAC5E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îSḻiḋe">
              <a:extLst>
                <a:ext uri="{FF2B5EF4-FFF2-40B4-BE49-F238E27FC236}">
                  <a16:creationId xmlns:a16="http://schemas.microsoft.com/office/drawing/2014/main" id="{74A1C7C0-F70D-428F-BE42-93666D5D95E3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í$ḻîḓè">
              <a:extLst>
                <a:ext uri="{FF2B5EF4-FFF2-40B4-BE49-F238E27FC236}">
                  <a16:creationId xmlns:a16="http://schemas.microsoft.com/office/drawing/2014/main" id="{745B1483-D7C5-4E83-861B-BD2683FFD060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8" name="ïŝḷíḍe">
              <a:extLst>
                <a:ext uri="{FF2B5EF4-FFF2-40B4-BE49-F238E27FC236}">
                  <a16:creationId xmlns:a16="http://schemas.microsoft.com/office/drawing/2014/main" id="{7CCF2F78-3A76-41D6-ADD2-C453A21A49F1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9" name="íṩļiḋe">
              <a:extLst>
                <a:ext uri="{FF2B5EF4-FFF2-40B4-BE49-F238E27FC236}">
                  <a16:creationId xmlns:a16="http://schemas.microsoft.com/office/drawing/2014/main" id="{6F6FA0B9-4F25-4101-A323-1CD1B1058E59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0" name="îṡlïḍé">
              <a:extLst>
                <a:ext uri="{FF2B5EF4-FFF2-40B4-BE49-F238E27FC236}">
                  <a16:creationId xmlns:a16="http://schemas.microsoft.com/office/drawing/2014/main" id="{E5E64456-9E9F-46D6-A399-836B3A290076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1" name="iS1îḓè">
              <a:extLst>
                <a:ext uri="{FF2B5EF4-FFF2-40B4-BE49-F238E27FC236}">
                  <a16:creationId xmlns:a16="http://schemas.microsoft.com/office/drawing/2014/main" id="{945A193B-F224-4E95-806B-2E073A5AC50F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2" name="íṡḷiḑê">
              <a:extLst>
                <a:ext uri="{FF2B5EF4-FFF2-40B4-BE49-F238E27FC236}">
                  <a16:creationId xmlns:a16="http://schemas.microsoft.com/office/drawing/2014/main" id="{1E17FC94-90EE-4B82-BBB4-E269613D5AEB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3" name="iṩ1íḓê">
              <a:extLst>
                <a:ext uri="{FF2B5EF4-FFF2-40B4-BE49-F238E27FC236}">
                  <a16:creationId xmlns:a16="http://schemas.microsoft.com/office/drawing/2014/main" id="{5FD9D4C1-219C-43E3-8B1D-3E2C9C04656C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4" name="ïşľïďé">
              <a:extLst>
                <a:ext uri="{FF2B5EF4-FFF2-40B4-BE49-F238E27FC236}">
                  <a16:creationId xmlns:a16="http://schemas.microsoft.com/office/drawing/2014/main" id="{04B0D14D-FFFD-46E3-B027-4502DE9784E4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5" name="ïśḷïḍê">
              <a:extLst>
                <a:ext uri="{FF2B5EF4-FFF2-40B4-BE49-F238E27FC236}">
                  <a16:creationId xmlns:a16="http://schemas.microsoft.com/office/drawing/2014/main" id="{9E0287DE-5C9D-4EC4-AD9F-D4F1DF12EE82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6" name="ïṡḷíḑé">
              <a:extLst>
                <a:ext uri="{FF2B5EF4-FFF2-40B4-BE49-F238E27FC236}">
                  <a16:creationId xmlns:a16="http://schemas.microsoft.com/office/drawing/2014/main" id="{6C3C83EF-0CC8-45DF-B284-B2CEE8CF8678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7" name="iśḻíde">
              <a:extLst>
                <a:ext uri="{FF2B5EF4-FFF2-40B4-BE49-F238E27FC236}">
                  <a16:creationId xmlns:a16="http://schemas.microsoft.com/office/drawing/2014/main" id="{A8E3E46B-D8F6-4FAF-9218-A1430C37580F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8" name="í$ḻîdê">
              <a:extLst>
                <a:ext uri="{FF2B5EF4-FFF2-40B4-BE49-F238E27FC236}">
                  <a16:creationId xmlns:a16="http://schemas.microsoft.com/office/drawing/2014/main" id="{400598C4-AF5C-476C-926B-F9A153998BEE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9" name="iṩḷídé">
              <a:extLst>
                <a:ext uri="{FF2B5EF4-FFF2-40B4-BE49-F238E27FC236}">
                  <a16:creationId xmlns:a16="http://schemas.microsoft.com/office/drawing/2014/main" id="{C6A12BEA-D60C-4DD2-88C8-E04094208921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0" name="iślíḓè">
              <a:extLst>
                <a:ext uri="{FF2B5EF4-FFF2-40B4-BE49-F238E27FC236}">
                  <a16:creationId xmlns:a16="http://schemas.microsoft.com/office/drawing/2014/main" id="{9F6D83C1-C481-44E4-B743-3F928F0813E6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" name="îṥ1ïḋe">
              <a:extLst>
                <a:ext uri="{FF2B5EF4-FFF2-40B4-BE49-F238E27FC236}">
                  <a16:creationId xmlns:a16="http://schemas.microsoft.com/office/drawing/2014/main" id="{AAE96646-5598-41A6-A5AF-3BB725163ACA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2" name="iṧḷídè">
              <a:extLst>
                <a:ext uri="{FF2B5EF4-FFF2-40B4-BE49-F238E27FC236}">
                  <a16:creationId xmlns:a16="http://schemas.microsoft.com/office/drawing/2014/main" id="{AE0E4526-9DDE-4ED4-A47A-71B4EDF49B83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3" name="ïṩḷíḍé">
              <a:extLst>
                <a:ext uri="{FF2B5EF4-FFF2-40B4-BE49-F238E27FC236}">
                  <a16:creationId xmlns:a16="http://schemas.microsoft.com/office/drawing/2014/main" id="{EE065307-740D-4503-9965-D5B662F0892F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4" name="ï$liḓê">
              <a:extLst>
                <a:ext uri="{FF2B5EF4-FFF2-40B4-BE49-F238E27FC236}">
                  <a16:creationId xmlns:a16="http://schemas.microsoft.com/office/drawing/2014/main" id="{F01FA8E3-4364-4455-A32A-49CCAC49013A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5" name="iṩlidè">
              <a:extLst>
                <a:ext uri="{FF2B5EF4-FFF2-40B4-BE49-F238E27FC236}">
                  <a16:creationId xmlns:a16="http://schemas.microsoft.com/office/drawing/2014/main" id="{7FEBB5CE-2EDE-42DE-AFF1-7F3C1B74C309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6" name="íṧļîḓé">
              <a:extLst>
                <a:ext uri="{FF2B5EF4-FFF2-40B4-BE49-F238E27FC236}">
                  <a16:creationId xmlns:a16="http://schemas.microsoft.com/office/drawing/2014/main" id="{40DACBEA-1687-49AC-B2B3-29B290B70DBB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7" name="iṩḻîḑè">
              <a:extLst>
                <a:ext uri="{FF2B5EF4-FFF2-40B4-BE49-F238E27FC236}">
                  <a16:creationId xmlns:a16="http://schemas.microsoft.com/office/drawing/2014/main" id="{6F6A8937-4ACF-422F-A8DA-BC2465CA2A4D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8" name="ïṣľíḑé">
              <a:extLst>
                <a:ext uri="{FF2B5EF4-FFF2-40B4-BE49-F238E27FC236}">
                  <a16:creationId xmlns:a16="http://schemas.microsoft.com/office/drawing/2014/main" id="{E2062A4B-21DE-4FF3-9734-CCC4976C3FCE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9" name="îşḻîḑè">
              <a:extLst>
                <a:ext uri="{FF2B5EF4-FFF2-40B4-BE49-F238E27FC236}">
                  <a16:creationId xmlns:a16="http://schemas.microsoft.com/office/drawing/2014/main" id="{AEA5326E-9E6B-48C0-946D-1864A7EFE464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0" name="iṣḷiḓê">
              <a:extLst>
                <a:ext uri="{FF2B5EF4-FFF2-40B4-BE49-F238E27FC236}">
                  <a16:creationId xmlns:a16="http://schemas.microsoft.com/office/drawing/2014/main" id="{9DC7DDD9-5AD2-4814-ADC3-6FDEE1414D92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1" name="işļídè">
              <a:extLst>
                <a:ext uri="{FF2B5EF4-FFF2-40B4-BE49-F238E27FC236}">
                  <a16:creationId xmlns:a16="http://schemas.microsoft.com/office/drawing/2014/main" id="{6DBC4E76-3166-4B44-9AB9-E335A73746E5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7982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圆角矩形 43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>
            <a:off x="1007789" y="1175636"/>
            <a:ext cx="7680931" cy="339391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椭圆 44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21466" y="1611623"/>
            <a:ext cx="485930" cy="4859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7" name="椭圆 46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08664" y="1004194"/>
            <a:ext cx="237105" cy="2371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椭圆 47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699075" y="651829"/>
            <a:ext cx="237105" cy="2371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9" name="椭圆 48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7811685" y="4632510"/>
            <a:ext cx="237105" cy="2371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0" name="椭圆 49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8853019" y="4030370"/>
            <a:ext cx="182316" cy="18231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1" name="矩形 50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/>
          <p:cNvSpPr/>
          <p:nvPr/>
        </p:nvSpPr>
        <p:spPr>
          <a:xfrm>
            <a:off x="1288389" y="1715760"/>
            <a:ext cx="7281423" cy="102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  这次课程设计我们复现了一篇来自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SIGGRAPH 2005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的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paper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，虽说中途遇到了许多稀奇古怪的问题，但是在小组成员的通力合作下，一一解决了众多困难，最终完成了论文中的所有工作。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4" name="Freeform 5"/>
          <p:cNvSpPr/>
          <p:nvPr/>
        </p:nvSpPr>
        <p:spPr bwMode="auto">
          <a:xfrm>
            <a:off x="499414" y="685494"/>
            <a:ext cx="1385668" cy="12493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5" name="TextBox 156"/>
          <p:cNvSpPr txBox="1"/>
          <p:nvPr/>
        </p:nvSpPr>
        <p:spPr>
          <a:xfrm>
            <a:off x="683703" y="1016119"/>
            <a:ext cx="1010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总结</a:t>
            </a:r>
          </a:p>
        </p:txBody>
      </p:sp>
      <p:sp>
        <p:nvSpPr>
          <p:cNvPr id="56" name="Freeform 5"/>
          <p:cNvSpPr/>
          <p:nvPr/>
        </p:nvSpPr>
        <p:spPr bwMode="auto">
          <a:xfrm>
            <a:off x="8125666" y="4102183"/>
            <a:ext cx="811279" cy="73145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框 5">
            <a:extLst>
              <a:ext uri="{FF2B5EF4-FFF2-40B4-BE49-F238E27FC236}">
                <a16:creationId xmlns:a16="http://schemas.microsoft.com/office/drawing/2014/main" id="{9FAA1B9C-C856-4BC1-AC0F-ADE5CEE6F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1522" y="87313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论文总结</a:t>
            </a:r>
          </a:p>
        </p:txBody>
      </p:sp>
      <p:sp>
        <p:nvSpPr>
          <p:cNvPr id="17" name="文本框 6">
            <a:extLst>
              <a:ext uri="{FF2B5EF4-FFF2-40B4-BE49-F238E27FC236}">
                <a16:creationId xmlns:a16="http://schemas.microsoft.com/office/drawing/2014/main" id="{A8F1F734-C916-473D-ACA2-0FC249E8A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263" y="532859"/>
            <a:ext cx="11614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ea typeface="方正兰亭黑_GBK"/>
              </a:rPr>
              <a:t>Paper Summary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2CCDCCA-4CFD-4BF0-A235-57FC726F7943}"/>
              </a:ext>
            </a:extLst>
          </p:cNvPr>
          <p:cNvCxnSpPr/>
          <p:nvPr/>
        </p:nvCxnSpPr>
        <p:spPr>
          <a:xfrm>
            <a:off x="4433191" y="838402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B016C82-FB7E-CCB3-C94F-99D628D98F92}"/>
              </a:ext>
            </a:extLst>
          </p:cNvPr>
          <p:cNvSpPr txBox="1"/>
          <p:nvPr/>
        </p:nvSpPr>
        <p:spPr>
          <a:xfrm>
            <a:off x="3076604" y="2686578"/>
            <a:ext cx="3543300" cy="1618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+mj-ea"/>
                <a:ea typeface="+mj-ea"/>
              </a:rPr>
              <a:t>小组分工：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+mj-ea"/>
                <a:ea typeface="+mj-ea"/>
              </a:rPr>
              <a:t>俞晓峰：结构传播</a:t>
            </a:r>
            <a:endParaRPr lang="en-US" altLang="zh-CN" sz="16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+mj-ea"/>
                <a:ea typeface="+mj-ea"/>
              </a:rPr>
              <a:t>徐杰：纹理填补、</a:t>
            </a:r>
            <a:r>
              <a:rPr lang="en-US" altLang="zh-CN" sz="1600" dirty="0">
                <a:latin typeface="+mj-ea"/>
                <a:ea typeface="+mj-ea"/>
              </a:rPr>
              <a:t>slide</a:t>
            </a:r>
            <a:r>
              <a:rPr lang="zh-CN" altLang="en-US" sz="1600" dirty="0">
                <a:latin typeface="+mj-ea"/>
                <a:ea typeface="+mj-ea"/>
              </a:rPr>
              <a:t>制作</a:t>
            </a:r>
            <a:endParaRPr lang="en-US" altLang="zh-CN" sz="16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+mj-ea"/>
                <a:ea typeface="+mj-ea"/>
              </a:rPr>
              <a:t>张少弘：光度矫正</a:t>
            </a:r>
          </a:p>
        </p:txBody>
      </p:sp>
    </p:spTree>
    <p:extLst>
      <p:ext uri="{BB962C8B-B14F-4D97-AF65-F5344CB8AC3E}">
        <p14:creationId xmlns:p14="http://schemas.microsoft.com/office/powerpoint/2010/main" val="1637391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9155876" cy="514784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9155876" cy="51435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1365999" y="1225355"/>
            <a:ext cx="1876637" cy="3943350"/>
          </a:xfrm>
          <a:custGeom>
            <a:avLst/>
            <a:gdLst>
              <a:gd name="connsiteX0" fmla="*/ 1722120 w 2407920"/>
              <a:gd name="connsiteY0" fmla="*/ 5288280 h 5288280"/>
              <a:gd name="connsiteX1" fmla="*/ 2407920 w 2407920"/>
              <a:gd name="connsiteY1" fmla="*/ 4632960 h 5288280"/>
              <a:gd name="connsiteX2" fmla="*/ 2331720 w 2407920"/>
              <a:gd name="connsiteY2" fmla="*/ 3657600 h 5288280"/>
              <a:gd name="connsiteX3" fmla="*/ 1066800 w 2407920"/>
              <a:gd name="connsiteY3" fmla="*/ 3215640 h 5288280"/>
              <a:gd name="connsiteX4" fmla="*/ 0 w 2407920"/>
              <a:gd name="connsiteY4" fmla="*/ 2636520 h 5288280"/>
              <a:gd name="connsiteX5" fmla="*/ 0 w 2407920"/>
              <a:gd name="connsiteY5" fmla="*/ 2240280 h 5288280"/>
              <a:gd name="connsiteX6" fmla="*/ 243840 w 2407920"/>
              <a:gd name="connsiteY6" fmla="*/ 2072640 h 5288280"/>
              <a:gd name="connsiteX7" fmla="*/ 45720 w 2407920"/>
              <a:gd name="connsiteY7" fmla="*/ 1767840 h 5288280"/>
              <a:gd name="connsiteX8" fmla="*/ 259080 w 2407920"/>
              <a:gd name="connsiteY8" fmla="*/ 1234440 h 5288280"/>
              <a:gd name="connsiteX9" fmla="*/ 502920 w 2407920"/>
              <a:gd name="connsiteY9" fmla="*/ 914400 h 5288280"/>
              <a:gd name="connsiteX10" fmla="*/ 960120 w 2407920"/>
              <a:gd name="connsiteY10" fmla="*/ 838200 h 5288280"/>
              <a:gd name="connsiteX11" fmla="*/ 1036320 w 2407920"/>
              <a:gd name="connsiteY11" fmla="*/ 594360 h 5288280"/>
              <a:gd name="connsiteX12" fmla="*/ 853440 w 2407920"/>
              <a:gd name="connsiteY12" fmla="*/ 259080 h 5288280"/>
              <a:gd name="connsiteX13" fmla="*/ 1173480 w 2407920"/>
              <a:gd name="connsiteY13" fmla="*/ 45720 h 5288280"/>
              <a:gd name="connsiteX14" fmla="*/ 1539240 w 2407920"/>
              <a:gd name="connsiteY14" fmla="*/ 0 h 5288280"/>
              <a:gd name="connsiteX0" fmla="*/ 1722120 w 2492010"/>
              <a:gd name="connsiteY0" fmla="*/ 5288280 h 5288280"/>
              <a:gd name="connsiteX1" fmla="*/ 2407920 w 2492010"/>
              <a:gd name="connsiteY1" fmla="*/ 4632960 h 5288280"/>
              <a:gd name="connsiteX2" fmla="*/ 2331720 w 2492010"/>
              <a:gd name="connsiteY2" fmla="*/ 3657600 h 5288280"/>
              <a:gd name="connsiteX3" fmla="*/ 1066800 w 2492010"/>
              <a:gd name="connsiteY3" fmla="*/ 3215640 h 5288280"/>
              <a:gd name="connsiteX4" fmla="*/ 0 w 2492010"/>
              <a:gd name="connsiteY4" fmla="*/ 2636520 h 5288280"/>
              <a:gd name="connsiteX5" fmla="*/ 0 w 2492010"/>
              <a:gd name="connsiteY5" fmla="*/ 2240280 h 5288280"/>
              <a:gd name="connsiteX6" fmla="*/ 243840 w 2492010"/>
              <a:gd name="connsiteY6" fmla="*/ 2072640 h 5288280"/>
              <a:gd name="connsiteX7" fmla="*/ 45720 w 2492010"/>
              <a:gd name="connsiteY7" fmla="*/ 1767840 h 5288280"/>
              <a:gd name="connsiteX8" fmla="*/ 259080 w 2492010"/>
              <a:gd name="connsiteY8" fmla="*/ 1234440 h 5288280"/>
              <a:gd name="connsiteX9" fmla="*/ 502920 w 2492010"/>
              <a:gd name="connsiteY9" fmla="*/ 914400 h 5288280"/>
              <a:gd name="connsiteX10" fmla="*/ 960120 w 2492010"/>
              <a:gd name="connsiteY10" fmla="*/ 838200 h 5288280"/>
              <a:gd name="connsiteX11" fmla="*/ 1036320 w 2492010"/>
              <a:gd name="connsiteY11" fmla="*/ 594360 h 5288280"/>
              <a:gd name="connsiteX12" fmla="*/ 853440 w 2492010"/>
              <a:gd name="connsiteY12" fmla="*/ 259080 h 5288280"/>
              <a:gd name="connsiteX13" fmla="*/ 1173480 w 2492010"/>
              <a:gd name="connsiteY13" fmla="*/ 45720 h 5288280"/>
              <a:gd name="connsiteX14" fmla="*/ 1539240 w 2492010"/>
              <a:gd name="connsiteY14" fmla="*/ 0 h 5288280"/>
              <a:gd name="connsiteX0" fmla="*/ 1722120 w 2476764"/>
              <a:gd name="connsiteY0" fmla="*/ 5288280 h 5288280"/>
              <a:gd name="connsiteX1" fmla="*/ 2377440 w 2476764"/>
              <a:gd name="connsiteY1" fmla="*/ 4688840 h 5288280"/>
              <a:gd name="connsiteX2" fmla="*/ 2331720 w 2476764"/>
              <a:gd name="connsiteY2" fmla="*/ 3657600 h 5288280"/>
              <a:gd name="connsiteX3" fmla="*/ 1066800 w 2476764"/>
              <a:gd name="connsiteY3" fmla="*/ 3215640 h 5288280"/>
              <a:gd name="connsiteX4" fmla="*/ 0 w 2476764"/>
              <a:gd name="connsiteY4" fmla="*/ 2636520 h 5288280"/>
              <a:gd name="connsiteX5" fmla="*/ 0 w 2476764"/>
              <a:gd name="connsiteY5" fmla="*/ 2240280 h 5288280"/>
              <a:gd name="connsiteX6" fmla="*/ 243840 w 2476764"/>
              <a:gd name="connsiteY6" fmla="*/ 2072640 h 5288280"/>
              <a:gd name="connsiteX7" fmla="*/ 45720 w 2476764"/>
              <a:gd name="connsiteY7" fmla="*/ 1767840 h 5288280"/>
              <a:gd name="connsiteX8" fmla="*/ 259080 w 2476764"/>
              <a:gd name="connsiteY8" fmla="*/ 1234440 h 5288280"/>
              <a:gd name="connsiteX9" fmla="*/ 502920 w 2476764"/>
              <a:gd name="connsiteY9" fmla="*/ 914400 h 5288280"/>
              <a:gd name="connsiteX10" fmla="*/ 960120 w 2476764"/>
              <a:gd name="connsiteY10" fmla="*/ 838200 h 5288280"/>
              <a:gd name="connsiteX11" fmla="*/ 1036320 w 2476764"/>
              <a:gd name="connsiteY11" fmla="*/ 594360 h 5288280"/>
              <a:gd name="connsiteX12" fmla="*/ 853440 w 2476764"/>
              <a:gd name="connsiteY12" fmla="*/ 259080 h 5288280"/>
              <a:gd name="connsiteX13" fmla="*/ 1173480 w 2476764"/>
              <a:gd name="connsiteY13" fmla="*/ 45720 h 5288280"/>
              <a:gd name="connsiteX14" fmla="*/ 1539240 w 2476764"/>
              <a:gd name="connsiteY14" fmla="*/ 0 h 5288280"/>
              <a:gd name="connsiteX0" fmla="*/ 1722120 w 2559254"/>
              <a:gd name="connsiteY0" fmla="*/ 5288280 h 5288280"/>
              <a:gd name="connsiteX1" fmla="*/ 2377440 w 2559254"/>
              <a:gd name="connsiteY1" fmla="*/ 4688840 h 5288280"/>
              <a:gd name="connsiteX2" fmla="*/ 2331720 w 2559254"/>
              <a:gd name="connsiteY2" fmla="*/ 3657600 h 5288280"/>
              <a:gd name="connsiteX3" fmla="*/ 1066800 w 2559254"/>
              <a:gd name="connsiteY3" fmla="*/ 3215640 h 5288280"/>
              <a:gd name="connsiteX4" fmla="*/ 0 w 2559254"/>
              <a:gd name="connsiteY4" fmla="*/ 2636520 h 5288280"/>
              <a:gd name="connsiteX5" fmla="*/ 0 w 2559254"/>
              <a:gd name="connsiteY5" fmla="*/ 2240280 h 5288280"/>
              <a:gd name="connsiteX6" fmla="*/ 243840 w 2559254"/>
              <a:gd name="connsiteY6" fmla="*/ 2072640 h 5288280"/>
              <a:gd name="connsiteX7" fmla="*/ 45720 w 2559254"/>
              <a:gd name="connsiteY7" fmla="*/ 1767840 h 5288280"/>
              <a:gd name="connsiteX8" fmla="*/ 259080 w 2559254"/>
              <a:gd name="connsiteY8" fmla="*/ 1234440 h 5288280"/>
              <a:gd name="connsiteX9" fmla="*/ 502920 w 2559254"/>
              <a:gd name="connsiteY9" fmla="*/ 914400 h 5288280"/>
              <a:gd name="connsiteX10" fmla="*/ 960120 w 2559254"/>
              <a:gd name="connsiteY10" fmla="*/ 838200 h 5288280"/>
              <a:gd name="connsiteX11" fmla="*/ 1036320 w 2559254"/>
              <a:gd name="connsiteY11" fmla="*/ 594360 h 5288280"/>
              <a:gd name="connsiteX12" fmla="*/ 853440 w 2559254"/>
              <a:gd name="connsiteY12" fmla="*/ 259080 h 5288280"/>
              <a:gd name="connsiteX13" fmla="*/ 1173480 w 2559254"/>
              <a:gd name="connsiteY13" fmla="*/ 45720 h 5288280"/>
              <a:gd name="connsiteX14" fmla="*/ 1539240 w 2559254"/>
              <a:gd name="connsiteY14" fmla="*/ 0 h 5288280"/>
              <a:gd name="connsiteX0" fmla="*/ 1722120 w 2518199"/>
              <a:gd name="connsiteY0" fmla="*/ 5288280 h 5288280"/>
              <a:gd name="connsiteX1" fmla="*/ 2377440 w 2518199"/>
              <a:gd name="connsiteY1" fmla="*/ 4688840 h 5288280"/>
              <a:gd name="connsiteX2" fmla="*/ 2331720 w 2518199"/>
              <a:gd name="connsiteY2" fmla="*/ 3657600 h 5288280"/>
              <a:gd name="connsiteX3" fmla="*/ 1066800 w 2518199"/>
              <a:gd name="connsiteY3" fmla="*/ 3215640 h 5288280"/>
              <a:gd name="connsiteX4" fmla="*/ 0 w 2518199"/>
              <a:gd name="connsiteY4" fmla="*/ 2636520 h 5288280"/>
              <a:gd name="connsiteX5" fmla="*/ 0 w 2518199"/>
              <a:gd name="connsiteY5" fmla="*/ 2240280 h 5288280"/>
              <a:gd name="connsiteX6" fmla="*/ 243840 w 2518199"/>
              <a:gd name="connsiteY6" fmla="*/ 2072640 h 5288280"/>
              <a:gd name="connsiteX7" fmla="*/ 45720 w 2518199"/>
              <a:gd name="connsiteY7" fmla="*/ 1767840 h 5288280"/>
              <a:gd name="connsiteX8" fmla="*/ 259080 w 2518199"/>
              <a:gd name="connsiteY8" fmla="*/ 1234440 h 5288280"/>
              <a:gd name="connsiteX9" fmla="*/ 502920 w 2518199"/>
              <a:gd name="connsiteY9" fmla="*/ 914400 h 5288280"/>
              <a:gd name="connsiteX10" fmla="*/ 960120 w 2518199"/>
              <a:gd name="connsiteY10" fmla="*/ 838200 h 5288280"/>
              <a:gd name="connsiteX11" fmla="*/ 1036320 w 2518199"/>
              <a:gd name="connsiteY11" fmla="*/ 594360 h 5288280"/>
              <a:gd name="connsiteX12" fmla="*/ 853440 w 2518199"/>
              <a:gd name="connsiteY12" fmla="*/ 259080 h 5288280"/>
              <a:gd name="connsiteX13" fmla="*/ 1173480 w 2518199"/>
              <a:gd name="connsiteY13" fmla="*/ 45720 h 5288280"/>
              <a:gd name="connsiteX14" fmla="*/ 1539240 w 2518199"/>
              <a:gd name="connsiteY14" fmla="*/ 0 h 5288280"/>
              <a:gd name="connsiteX0" fmla="*/ 1722120 w 2518199"/>
              <a:gd name="connsiteY0" fmla="*/ 5288280 h 5288280"/>
              <a:gd name="connsiteX1" fmla="*/ 2377440 w 2518199"/>
              <a:gd name="connsiteY1" fmla="*/ 4688840 h 5288280"/>
              <a:gd name="connsiteX2" fmla="*/ 2331720 w 2518199"/>
              <a:gd name="connsiteY2" fmla="*/ 3657600 h 5288280"/>
              <a:gd name="connsiteX3" fmla="*/ 1066800 w 2518199"/>
              <a:gd name="connsiteY3" fmla="*/ 3215640 h 5288280"/>
              <a:gd name="connsiteX4" fmla="*/ 0 w 2518199"/>
              <a:gd name="connsiteY4" fmla="*/ 2636520 h 5288280"/>
              <a:gd name="connsiteX5" fmla="*/ 0 w 2518199"/>
              <a:gd name="connsiteY5" fmla="*/ 2240280 h 5288280"/>
              <a:gd name="connsiteX6" fmla="*/ 243840 w 2518199"/>
              <a:gd name="connsiteY6" fmla="*/ 2072640 h 5288280"/>
              <a:gd name="connsiteX7" fmla="*/ 45720 w 2518199"/>
              <a:gd name="connsiteY7" fmla="*/ 1767840 h 5288280"/>
              <a:gd name="connsiteX8" fmla="*/ 259080 w 2518199"/>
              <a:gd name="connsiteY8" fmla="*/ 1234440 h 5288280"/>
              <a:gd name="connsiteX9" fmla="*/ 502920 w 2518199"/>
              <a:gd name="connsiteY9" fmla="*/ 914400 h 5288280"/>
              <a:gd name="connsiteX10" fmla="*/ 960120 w 2518199"/>
              <a:gd name="connsiteY10" fmla="*/ 838200 h 5288280"/>
              <a:gd name="connsiteX11" fmla="*/ 1036320 w 2518199"/>
              <a:gd name="connsiteY11" fmla="*/ 594360 h 5288280"/>
              <a:gd name="connsiteX12" fmla="*/ 853440 w 2518199"/>
              <a:gd name="connsiteY12" fmla="*/ 259080 h 5288280"/>
              <a:gd name="connsiteX13" fmla="*/ 1173480 w 2518199"/>
              <a:gd name="connsiteY13" fmla="*/ 45720 h 5288280"/>
              <a:gd name="connsiteX14" fmla="*/ 1539240 w 2518199"/>
              <a:gd name="connsiteY14" fmla="*/ 0 h 5288280"/>
              <a:gd name="connsiteX0" fmla="*/ 1722120 w 2495061"/>
              <a:gd name="connsiteY0" fmla="*/ 5288280 h 5288280"/>
              <a:gd name="connsiteX1" fmla="*/ 2377440 w 2495061"/>
              <a:gd name="connsiteY1" fmla="*/ 4688840 h 5288280"/>
              <a:gd name="connsiteX2" fmla="*/ 2331720 w 2495061"/>
              <a:gd name="connsiteY2" fmla="*/ 3657600 h 5288280"/>
              <a:gd name="connsiteX3" fmla="*/ 1066800 w 2495061"/>
              <a:gd name="connsiteY3" fmla="*/ 3215640 h 5288280"/>
              <a:gd name="connsiteX4" fmla="*/ 0 w 2495061"/>
              <a:gd name="connsiteY4" fmla="*/ 2636520 h 5288280"/>
              <a:gd name="connsiteX5" fmla="*/ 0 w 2495061"/>
              <a:gd name="connsiteY5" fmla="*/ 2240280 h 5288280"/>
              <a:gd name="connsiteX6" fmla="*/ 243840 w 2495061"/>
              <a:gd name="connsiteY6" fmla="*/ 2072640 h 5288280"/>
              <a:gd name="connsiteX7" fmla="*/ 45720 w 2495061"/>
              <a:gd name="connsiteY7" fmla="*/ 1767840 h 5288280"/>
              <a:gd name="connsiteX8" fmla="*/ 259080 w 2495061"/>
              <a:gd name="connsiteY8" fmla="*/ 1234440 h 5288280"/>
              <a:gd name="connsiteX9" fmla="*/ 502920 w 2495061"/>
              <a:gd name="connsiteY9" fmla="*/ 914400 h 5288280"/>
              <a:gd name="connsiteX10" fmla="*/ 960120 w 2495061"/>
              <a:gd name="connsiteY10" fmla="*/ 838200 h 5288280"/>
              <a:gd name="connsiteX11" fmla="*/ 1036320 w 2495061"/>
              <a:gd name="connsiteY11" fmla="*/ 594360 h 5288280"/>
              <a:gd name="connsiteX12" fmla="*/ 853440 w 2495061"/>
              <a:gd name="connsiteY12" fmla="*/ 259080 h 5288280"/>
              <a:gd name="connsiteX13" fmla="*/ 1173480 w 2495061"/>
              <a:gd name="connsiteY13" fmla="*/ 45720 h 5288280"/>
              <a:gd name="connsiteX14" fmla="*/ 1539240 w 2495061"/>
              <a:gd name="connsiteY14" fmla="*/ 0 h 5288280"/>
              <a:gd name="connsiteX0" fmla="*/ 1722120 w 2485652"/>
              <a:gd name="connsiteY0" fmla="*/ 5288280 h 5288280"/>
              <a:gd name="connsiteX1" fmla="*/ 2377440 w 2485652"/>
              <a:gd name="connsiteY1" fmla="*/ 4688840 h 5288280"/>
              <a:gd name="connsiteX2" fmla="*/ 2316480 w 2485652"/>
              <a:gd name="connsiteY2" fmla="*/ 3662680 h 5288280"/>
              <a:gd name="connsiteX3" fmla="*/ 1066800 w 2485652"/>
              <a:gd name="connsiteY3" fmla="*/ 3215640 h 5288280"/>
              <a:gd name="connsiteX4" fmla="*/ 0 w 2485652"/>
              <a:gd name="connsiteY4" fmla="*/ 2636520 h 5288280"/>
              <a:gd name="connsiteX5" fmla="*/ 0 w 2485652"/>
              <a:gd name="connsiteY5" fmla="*/ 2240280 h 5288280"/>
              <a:gd name="connsiteX6" fmla="*/ 243840 w 2485652"/>
              <a:gd name="connsiteY6" fmla="*/ 2072640 h 5288280"/>
              <a:gd name="connsiteX7" fmla="*/ 45720 w 2485652"/>
              <a:gd name="connsiteY7" fmla="*/ 1767840 h 5288280"/>
              <a:gd name="connsiteX8" fmla="*/ 259080 w 2485652"/>
              <a:gd name="connsiteY8" fmla="*/ 1234440 h 5288280"/>
              <a:gd name="connsiteX9" fmla="*/ 502920 w 2485652"/>
              <a:gd name="connsiteY9" fmla="*/ 914400 h 5288280"/>
              <a:gd name="connsiteX10" fmla="*/ 960120 w 2485652"/>
              <a:gd name="connsiteY10" fmla="*/ 838200 h 5288280"/>
              <a:gd name="connsiteX11" fmla="*/ 1036320 w 2485652"/>
              <a:gd name="connsiteY11" fmla="*/ 594360 h 5288280"/>
              <a:gd name="connsiteX12" fmla="*/ 853440 w 2485652"/>
              <a:gd name="connsiteY12" fmla="*/ 259080 h 5288280"/>
              <a:gd name="connsiteX13" fmla="*/ 1173480 w 2485652"/>
              <a:gd name="connsiteY13" fmla="*/ 45720 h 5288280"/>
              <a:gd name="connsiteX14" fmla="*/ 1539240 w 2485652"/>
              <a:gd name="connsiteY14" fmla="*/ 0 h 5288280"/>
              <a:gd name="connsiteX0" fmla="*/ 1722120 w 2447166"/>
              <a:gd name="connsiteY0" fmla="*/ 5288280 h 5288280"/>
              <a:gd name="connsiteX1" fmla="*/ 2341880 w 2447166"/>
              <a:gd name="connsiteY1" fmla="*/ 4704080 h 5288280"/>
              <a:gd name="connsiteX2" fmla="*/ 2316480 w 2447166"/>
              <a:gd name="connsiteY2" fmla="*/ 3662680 h 5288280"/>
              <a:gd name="connsiteX3" fmla="*/ 1066800 w 2447166"/>
              <a:gd name="connsiteY3" fmla="*/ 3215640 h 5288280"/>
              <a:gd name="connsiteX4" fmla="*/ 0 w 2447166"/>
              <a:gd name="connsiteY4" fmla="*/ 2636520 h 5288280"/>
              <a:gd name="connsiteX5" fmla="*/ 0 w 2447166"/>
              <a:gd name="connsiteY5" fmla="*/ 2240280 h 5288280"/>
              <a:gd name="connsiteX6" fmla="*/ 243840 w 2447166"/>
              <a:gd name="connsiteY6" fmla="*/ 2072640 h 5288280"/>
              <a:gd name="connsiteX7" fmla="*/ 45720 w 2447166"/>
              <a:gd name="connsiteY7" fmla="*/ 1767840 h 5288280"/>
              <a:gd name="connsiteX8" fmla="*/ 259080 w 2447166"/>
              <a:gd name="connsiteY8" fmla="*/ 1234440 h 5288280"/>
              <a:gd name="connsiteX9" fmla="*/ 502920 w 2447166"/>
              <a:gd name="connsiteY9" fmla="*/ 914400 h 5288280"/>
              <a:gd name="connsiteX10" fmla="*/ 960120 w 2447166"/>
              <a:gd name="connsiteY10" fmla="*/ 838200 h 5288280"/>
              <a:gd name="connsiteX11" fmla="*/ 1036320 w 2447166"/>
              <a:gd name="connsiteY11" fmla="*/ 594360 h 5288280"/>
              <a:gd name="connsiteX12" fmla="*/ 853440 w 2447166"/>
              <a:gd name="connsiteY12" fmla="*/ 259080 h 5288280"/>
              <a:gd name="connsiteX13" fmla="*/ 1173480 w 2447166"/>
              <a:gd name="connsiteY13" fmla="*/ 45720 h 5288280"/>
              <a:gd name="connsiteX14" fmla="*/ 1539240 w 2447166"/>
              <a:gd name="connsiteY14" fmla="*/ 0 h 5288280"/>
              <a:gd name="connsiteX0" fmla="*/ 1722120 w 2447166"/>
              <a:gd name="connsiteY0" fmla="*/ 5288280 h 5288280"/>
              <a:gd name="connsiteX1" fmla="*/ 2341880 w 2447166"/>
              <a:gd name="connsiteY1" fmla="*/ 4704080 h 5288280"/>
              <a:gd name="connsiteX2" fmla="*/ 2316480 w 2447166"/>
              <a:gd name="connsiteY2" fmla="*/ 3662680 h 5288280"/>
              <a:gd name="connsiteX3" fmla="*/ 1066800 w 2447166"/>
              <a:gd name="connsiteY3" fmla="*/ 3215640 h 5288280"/>
              <a:gd name="connsiteX4" fmla="*/ 0 w 2447166"/>
              <a:gd name="connsiteY4" fmla="*/ 2636520 h 5288280"/>
              <a:gd name="connsiteX5" fmla="*/ 0 w 2447166"/>
              <a:gd name="connsiteY5" fmla="*/ 2240280 h 5288280"/>
              <a:gd name="connsiteX6" fmla="*/ 243840 w 2447166"/>
              <a:gd name="connsiteY6" fmla="*/ 2072640 h 5288280"/>
              <a:gd name="connsiteX7" fmla="*/ 45720 w 2447166"/>
              <a:gd name="connsiteY7" fmla="*/ 1767840 h 5288280"/>
              <a:gd name="connsiteX8" fmla="*/ 259080 w 2447166"/>
              <a:gd name="connsiteY8" fmla="*/ 1234440 h 5288280"/>
              <a:gd name="connsiteX9" fmla="*/ 502920 w 2447166"/>
              <a:gd name="connsiteY9" fmla="*/ 914400 h 5288280"/>
              <a:gd name="connsiteX10" fmla="*/ 960120 w 2447166"/>
              <a:gd name="connsiteY10" fmla="*/ 838200 h 5288280"/>
              <a:gd name="connsiteX11" fmla="*/ 1036320 w 2447166"/>
              <a:gd name="connsiteY11" fmla="*/ 594360 h 5288280"/>
              <a:gd name="connsiteX12" fmla="*/ 853440 w 2447166"/>
              <a:gd name="connsiteY12" fmla="*/ 259080 h 5288280"/>
              <a:gd name="connsiteX13" fmla="*/ 1173480 w 2447166"/>
              <a:gd name="connsiteY13" fmla="*/ 45720 h 5288280"/>
              <a:gd name="connsiteX14" fmla="*/ 1539240 w 2447166"/>
              <a:gd name="connsiteY14" fmla="*/ 0 h 5288280"/>
              <a:gd name="connsiteX0" fmla="*/ 1722120 w 2447166"/>
              <a:gd name="connsiteY0" fmla="*/ 5288280 h 5288280"/>
              <a:gd name="connsiteX1" fmla="*/ 2341880 w 2447166"/>
              <a:gd name="connsiteY1" fmla="*/ 4704080 h 5288280"/>
              <a:gd name="connsiteX2" fmla="*/ 2316480 w 2447166"/>
              <a:gd name="connsiteY2" fmla="*/ 3662680 h 5288280"/>
              <a:gd name="connsiteX3" fmla="*/ 1066800 w 2447166"/>
              <a:gd name="connsiteY3" fmla="*/ 3215640 h 5288280"/>
              <a:gd name="connsiteX4" fmla="*/ 0 w 2447166"/>
              <a:gd name="connsiteY4" fmla="*/ 2636520 h 5288280"/>
              <a:gd name="connsiteX5" fmla="*/ 0 w 2447166"/>
              <a:gd name="connsiteY5" fmla="*/ 2240280 h 5288280"/>
              <a:gd name="connsiteX6" fmla="*/ 243840 w 2447166"/>
              <a:gd name="connsiteY6" fmla="*/ 2072640 h 5288280"/>
              <a:gd name="connsiteX7" fmla="*/ 45720 w 2447166"/>
              <a:gd name="connsiteY7" fmla="*/ 1767840 h 5288280"/>
              <a:gd name="connsiteX8" fmla="*/ 259080 w 2447166"/>
              <a:gd name="connsiteY8" fmla="*/ 1234440 h 5288280"/>
              <a:gd name="connsiteX9" fmla="*/ 502920 w 2447166"/>
              <a:gd name="connsiteY9" fmla="*/ 914400 h 5288280"/>
              <a:gd name="connsiteX10" fmla="*/ 960120 w 2447166"/>
              <a:gd name="connsiteY10" fmla="*/ 838200 h 5288280"/>
              <a:gd name="connsiteX11" fmla="*/ 1036320 w 2447166"/>
              <a:gd name="connsiteY11" fmla="*/ 594360 h 5288280"/>
              <a:gd name="connsiteX12" fmla="*/ 853440 w 2447166"/>
              <a:gd name="connsiteY12" fmla="*/ 259080 h 5288280"/>
              <a:gd name="connsiteX13" fmla="*/ 1173480 w 2447166"/>
              <a:gd name="connsiteY13" fmla="*/ 45720 h 5288280"/>
              <a:gd name="connsiteX14" fmla="*/ 1539240 w 2447166"/>
              <a:gd name="connsiteY14" fmla="*/ 0 h 5288280"/>
              <a:gd name="connsiteX0" fmla="*/ 1701800 w 2448308"/>
              <a:gd name="connsiteY0" fmla="*/ 5344160 h 5344160"/>
              <a:gd name="connsiteX1" fmla="*/ 2341880 w 2448308"/>
              <a:gd name="connsiteY1" fmla="*/ 4704080 h 5344160"/>
              <a:gd name="connsiteX2" fmla="*/ 2316480 w 2448308"/>
              <a:gd name="connsiteY2" fmla="*/ 3662680 h 5344160"/>
              <a:gd name="connsiteX3" fmla="*/ 1066800 w 2448308"/>
              <a:gd name="connsiteY3" fmla="*/ 3215640 h 5344160"/>
              <a:gd name="connsiteX4" fmla="*/ 0 w 2448308"/>
              <a:gd name="connsiteY4" fmla="*/ 2636520 h 5344160"/>
              <a:gd name="connsiteX5" fmla="*/ 0 w 2448308"/>
              <a:gd name="connsiteY5" fmla="*/ 2240280 h 5344160"/>
              <a:gd name="connsiteX6" fmla="*/ 243840 w 2448308"/>
              <a:gd name="connsiteY6" fmla="*/ 2072640 h 5344160"/>
              <a:gd name="connsiteX7" fmla="*/ 45720 w 2448308"/>
              <a:gd name="connsiteY7" fmla="*/ 1767840 h 5344160"/>
              <a:gd name="connsiteX8" fmla="*/ 259080 w 2448308"/>
              <a:gd name="connsiteY8" fmla="*/ 1234440 h 5344160"/>
              <a:gd name="connsiteX9" fmla="*/ 502920 w 2448308"/>
              <a:gd name="connsiteY9" fmla="*/ 914400 h 5344160"/>
              <a:gd name="connsiteX10" fmla="*/ 960120 w 2448308"/>
              <a:gd name="connsiteY10" fmla="*/ 838200 h 5344160"/>
              <a:gd name="connsiteX11" fmla="*/ 1036320 w 2448308"/>
              <a:gd name="connsiteY11" fmla="*/ 594360 h 5344160"/>
              <a:gd name="connsiteX12" fmla="*/ 853440 w 2448308"/>
              <a:gd name="connsiteY12" fmla="*/ 259080 h 5344160"/>
              <a:gd name="connsiteX13" fmla="*/ 1173480 w 2448308"/>
              <a:gd name="connsiteY13" fmla="*/ 45720 h 5344160"/>
              <a:gd name="connsiteX14" fmla="*/ 1539240 w 2448308"/>
              <a:gd name="connsiteY14" fmla="*/ 0 h 5344160"/>
              <a:gd name="connsiteX0" fmla="*/ 1701800 w 2448308"/>
              <a:gd name="connsiteY0" fmla="*/ 5344160 h 5344160"/>
              <a:gd name="connsiteX1" fmla="*/ 2341880 w 2448308"/>
              <a:gd name="connsiteY1" fmla="*/ 4704080 h 5344160"/>
              <a:gd name="connsiteX2" fmla="*/ 2316480 w 2448308"/>
              <a:gd name="connsiteY2" fmla="*/ 3662680 h 5344160"/>
              <a:gd name="connsiteX3" fmla="*/ 1066800 w 2448308"/>
              <a:gd name="connsiteY3" fmla="*/ 3215640 h 5344160"/>
              <a:gd name="connsiteX4" fmla="*/ 0 w 2448308"/>
              <a:gd name="connsiteY4" fmla="*/ 2636520 h 5344160"/>
              <a:gd name="connsiteX5" fmla="*/ 0 w 2448308"/>
              <a:gd name="connsiteY5" fmla="*/ 2240280 h 5344160"/>
              <a:gd name="connsiteX6" fmla="*/ 243840 w 2448308"/>
              <a:gd name="connsiteY6" fmla="*/ 2072640 h 5344160"/>
              <a:gd name="connsiteX7" fmla="*/ 45720 w 2448308"/>
              <a:gd name="connsiteY7" fmla="*/ 1767840 h 5344160"/>
              <a:gd name="connsiteX8" fmla="*/ 259080 w 2448308"/>
              <a:gd name="connsiteY8" fmla="*/ 1234440 h 5344160"/>
              <a:gd name="connsiteX9" fmla="*/ 502920 w 2448308"/>
              <a:gd name="connsiteY9" fmla="*/ 914400 h 5344160"/>
              <a:gd name="connsiteX10" fmla="*/ 960120 w 2448308"/>
              <a:gd name="connsiteY10" fmla="*/ 838200 h 5344160"/>
              <a:gd name="connsiteX11" fmla="*/ 1036320 w 2448308"/>
              <a:gd name="connsiteY11" fmla="*/ 594360 h 5344160"/>
              <a:gd name="connsiteX12" fmla="*/ 853440 w 2448308"/>
              <a:gd name="connsiteY12" fmla="*/ 259080 h 5344160"/>
              <a:gd name="connsiteX13" fmla="*/ 1173480 w 2448308"/>
              <a:gd name="connsiteY13" fmla="*/ 45720 h 5344160"/>
              <a:gd name="connsiteX14" fmla="*/ 1539240 w 2448308"/>
              <a:gd name="connsiteY14" fmla="*/ 0 h 5344160"/>
              <a:gd name="connsiteX0" fmla="*/ 1701800 w 2448308"/>
              <a:gd name="connsiteY0" fmla="*/ 5344160 h 5344160"/>
              <a:gd name="connsiteX1" fmla="*/ 2341880 w 2448308"/>
              <a:gd name="connsiteY1" fmla="*/ 4704080 h 5344160"/>
              <a:gd name="connsiteX2" fmla="*/ 2316480 w 2448308"/>
              <a:gd name="connsiteY2" fmla="*/ 3662680 h 5344160"/>
              <a:gd name="connsiteX3" fmla="*/ 1066800 w 2448308"/>
              <a:gd name="connsiteY3" fmla="*/ 3215640 h 5344160"/>
              <a:gd name="connsiteX4" fmla="*/ 0 w 2448308"/>
              <a:gd name="connsiteY4" fmla="*/ 2636520 h 5344160"/>
              <a:gd name="connsiteX5" fmla="*/ 0 w 2448308"/>
              <a:gd name="connsiteY5" fmla="*/ 2240280 h 5344160"/>
              <a:gd name="connsiteX6" fmla="*/ 243840 w 2448308"/>
              <a:gd name="connsiteY6" fmla="*/ 2072640 h 5344160"/>
              <a:gd name="connsiteX7" fmla="*/ 45720 w 2448308"/>
              <a:gd name="connsiteY7" fmla="*/ 1767840 h 5344160"/>
              <a:gd name="connsiteX8" fmla="*/ 259080 w 2448308"/>
              <a:gd name="connsiteY8" fmla="*/ 1234440 h 5344160"/>
              <a:gd name="connsiteX9" fmla="*/ 502920 w 2448308"/>
              <a:gd name="connsiteY9" fmla="*/ 914400 h 5344160"/>
              <a:gd name="connsiteX10" fmla="*/ 960120 w 2448308"/>
              <a:gd name="connsiteY10" fmla="*/ 838200 h 5344160"/>
              <a:gd name="connsiteX11" fmla="*/ 1036320 w 2448308"/>
              <a:gd name="connsiteY11" fmla="*/ 594360 h 5344160"/>
              <a:gd name="connsiteX12" fmla="*/ 853440 w 2448308"/>
              <a:gd name="connsiteY12" fmla="*/ 259080 h 5344160"/>
              <a:gd name="connsiteX13" fmla="*/ 1173480 w 2448308"/>
              <a:gd name="connsiteY13" fmla="*/ 45720 h 5344160"/>
              <a:gd name="connsiteX14" fmla="*/ 1539240 w 2448308"/>
              <a:gd name="connsiteY14" fmla="*/ 0 h 5344160"/>
              <a:gd name="connsiteX0" fmla="*/ 1701800 w 2448995"/>
              <a:gd name="connsiteY0" fmla="*/ 5344160 h 5344160"/>
              <a:gd name="connsiteX1" fmla="*/ 2341880 w 2448995"/>
              <a:gd name="connsiteY1" fmla="*/ 4704080 h 5344160"/>
              <a:gd name="connsiteX2" fmla="*/ 2316480 w 2448995"/>
              <a:gd name="connsiteY2" fmla="*/ 3662680 h 5344160"/>
              <a:gd name="connsiteX3" fmla="*/ 1056640 w 2448995"/>
              <a:gd name="connsiteY3" fmla="*/ 3159760 h 5344160"/>
              <a:gd name="connsiteX4" fmla="*/ 0 w 2448995"/>
              <a:gd name="connsiteY4" fmla="*/ 2636520 h 5344160"/>
              <a:gd name="connsiteX5" fmla="*/ 0 w 2448995"/>
              <a:gd name="connsiteY5" fmla="*/ 2240280 h 5344160"/>
              <a:gd name="connsiteX6" fmla="*/ 243840 w 2448995"/>
              <a:gd name="connsiteY6" fmla="*/ 2072640 h 5344160"/>
              <a:gd name="connsiteX7" fmla="*/ 45720 w 2448995"/>
              <a:gd name="connsiteY7" fmla="*/ 1767840 h 5344160"/>
              <a:gd name="connsiteX8" fmla="*/ 259080 w 2448995"/>
              <a:gd name="connsiteY8" fmla="*/ 1234440 h 5344160"/>
              <a:gd name="connsiteX9" fmla="*/ 502920 w 2448995"/>
              <a:gd name="connsiteY9" fmla="*/ 914400 h 5344160"/>
              <a:gd name="connsiteX10" fmla="*/ 960120 w 2448995"/>
              <a:gd name="connsiteY10" fmla="*/ 838200 h 5344160"/>
              <a:gd name="connsiteX11" fmla="*/ 1036320 w 2448995"/>
              <a:gd name="connsiteY11" fmla="*/ 594360 h 5344160"/>
              <a:gd name="connsiteX12" fmla="*/ 853440 w 2448995"/>
              <a:gd name="connsiteY12" fmla="*/ 259080 h 5344160"/>
              <a:gd name="connsiteX13" fmla="*/ 1173480 w 2448995"/>
              <a:gd name="connsiteY13" fmla="*/ 45720 h 5344160"/>
              <a:gd name="connsiteX14" fmla="*/ 1539240 w 2448995"/>
              <a:gd name="connsiteY14" fmla="*/ 0 h 5344160"/>
              <a:gd name="connsiteX0" fmla="*/ 1701800 w 2448995"/>
              <a:gd name="connsiteY0" fmla="*/ 5344160 h 5344160"/>
              <a:gd name="connsiteX1" fmla="*/ 2341880 w 2448995"/>
              <a:gd name="connsiteY1" fmla="*/ 4704080 h 5344160"/>
              <a:gd name="connsiteX2" fmla="*/ 2316480 w 2448995"/>
              <a:gd name="connsiteY2" fmla="*/ 3662680 h 5344160"/>
              <a:gd name="connsiteX3" fmla="*/ 1056640 w 2448995"/>
              <a:gd name="connsiteY3" fmla="*/ 3159760 h 5344160"/>
              <a:gd name="connsiteX4" fmla="*/ 0 w 2448995"/>
              <a:gd name="connsiteY4" fmla="*/ 2636520 h 5344160"/>
              <a:gd name="connsiteX5" fmla="*/ 0 w 2448995"/>
              <a:gd name="connsiteY5" fmla="*/ 2240280 h 5344160"/>
              <a:gd name="connsiteX6" fmla="*/ 243840 w 2448995"/>
              <a:gd name="connsiteY6" fmla="*/ 2072640 h 5344160"/>
              <a:gd name="connsiteX7" fmla="*/ 45720 w 2448995"/>
              <a:gd name="connsiteY7" fmla="*/ 1767840 h 5344160"/>
              <a:gd name="connsiteX8" fmla="*/ 259080 w 2448995"/>
              <a:gd name="connsiteY8" fmla="*/ 1234440 h 5344160"/>
              <a:gd name="connsiteX9" fmla="*/ 502920 w 2448995"/>
              <a:gd name="connsiteY9" fmla="*/ 914400 h 5344160"/>
              <a:gd name="connsiteX10" fmla="*/ 960120 w 2448995"/>
              <a:gd name="connsiteY10" fmla="*/ 838200 h 5344160"/>
              <a:gd name="connsiteX11" fmla="*/ 1036320 w 2448995"/>
              <a:gd name="connsiteY11" fmla="*/ 594360 h 5344160"/>
              <a:gd name="connsiteX12" fmla="*/ 853440 w 2448995"/>
              <a:gd name="connsiteY12" fmla="*/ 259080 h 5344160"/>
              <a:gd name="connsiteX13" fmla="*/ 1173480 w 2448995"/>
              <a:gd name="connsiteY13" fmla="*/ 45720 h 5344160"/>
              <a:gd name="connsiteX14" fmla="*/ 1539240 w 2448995"/>
              <a:gd name="connsiteY14" fmla="*/ 0 h 5344160"/>
              <a:gd name="connsiteX0" fmla="*/ 1728893 w 2476088"/>
              <a:gd name="connsiteY0" fmla="*/ 5344160 h 5344160"/>
              <a:gd name="connsiteX1" fmla="*/ 2368973 w 2476088"/>
              <a:gd name="connsiteY1" fmla="*/ 4704080 h 5344160"/>
              <a:gd name="connsiteX2" fmla="*/ 2343573 w 2476088"/>
              <a:gd name="connsiteY2" fmla="*/ 3662680 h 5344160"/>
              <a:gd name="connsiteX3" fmla="*/ 1083733 w 2476088"/>
              <a:gd name="connsiteY3" fmla="*/ 3159760 h 5344160"/>
              <a:gd name="connsiteX4" fmla="*/ 27093 w 2476088"/>
              <a:gd name="connsiteY4" fmla="*/ 2636520 h 5344160"/>
              <a:gd name="connsiteX5" fmla="*/ 27093 w 2476088"/>
              <a:gd name="connsiteY5" fmla="*/ 2240280 h 5344160"/>
              <a:gd name="connsiteX6" fmla="*/ 270933 w 2476088"/>
              <a:gd name="connsiteY6" fmla="*/ 2072640 h 5344160"/>
              <a:gd name="connsiteX7" fmla="*/ 72813 w 2476088"/>
              <a:gd name="connsiteY7" fmla="*/ 1767840 h 5344160"/>
              <a:gd name="connsiteX8" fmla="*/ 286173 w 2476088"/>
              <a:gd name="connsiteY8" fmla="*/ 1234440 h 5344160"/>
              <a:gd name="connsiteX9" fmla="*/ 530013 w 2476088"/>
              <a:gd name="connsiteY9" fmla="*/ 914400 h 5344160"/>
              <a:gd name="connsiteX10" fmla="*/ 987213 w 2476088"/>
              <a:gd name="connsiteY10" fmla="*/ 838200 h 5344160"/>
              <a:gd name="connsiteX11" fmla="*/ 1063413 w 2476088"/>
              <a:gd name="connsiteY11" fmla="*/ 594360 h 5344160"/>
              <a:gd name="connsiteX12" fmla="*/ 880533 w 2476088"/>
              <a:gd name="connsiteY12" fmla="*/ 259080 h 5344160"/>
              <a:gd name="connsiteX13" fmla="*/ 1200573 w 2476088"/>
              <a:gd name="connsiteY13" fmla="*/ 45720 h 5344160"/>
              <a:gd name="connsiteX14" fmla="*/ 1566333 w 2476088"/>
              <a:gd name="connsiteY14" fmla="*/ 0 h 5344160"/>
              <a:gd name="connsiteX0" fmla="*/ 1755409 w 2502604"/>
              <a:gd name="connsiteY0" fmla="*/ 5344160 h 5344160"/>
              <a:gd name="connsiteX1" fmla="*/ 2395489 w 2502604"/>
              <a:gd name="connsiteY1" fmla="*/ 4704080 h 5344160"/>
              <a:gd name="connsiteX2" fmla="*/ 2370089 w 2502604"/>
              <a:gd name="connsiteY2" fmla="*/ 3662680 h 5344160"/>
              <a:gd name="connsiteX3" fmla="*/ 1110249 w 2502604"/>
              <a:gd name="connsiteY3" fmla="*/ 3159760 h 5344160"/>
              <a:gd name="connsiteX4" fmla="*/ 53609 w 2502604"/>
              <a:gd name="connsiteY4" fmla="*/ 2636520 h 5344160"/>
              <a:gd name="connsiteX5" fmla="*/ 53609 w 2502604"/>
              <a:gd name="connsiteY5" fmla="*/ 2240280 h 5344160"/>
              <a:gd name="connsiteX6" fmla="*/ 297449 w 2502604"/>
              <a:gd name="connsiteY6" fmla="*/ 2072640 h 5344160"/>
              <a:gd name="connsiteX7" fmla="*/ 99329 w 2502604"/>
              <a:gd name="connsiteY7" fmla="*/ 1767840 h 5344160"/>
              <a:gd name="connsiteX8" fmla="*/ 312689 w 2502604"/>
              <a:gd name="connsiteY8" fmla="*/ 1234440 h 5344160"/>
              <a:gd name="connsiteX9" fmla="*/ 556529 w 2502604"/>
              <a:gd name="connsiteY9" fmla="*/ 914400 h 5344160"/>
              <a:gd name="connsiteX10" fmla="*/ 1013729 w 2502604"/>
              <a:gd name="connsiteY10" fmla="*/ 838200 h 5344160"/>
              <a:gd name="connsiteX11" fmla="*/ 1089929 w 2502604"/>
              <a:gd name="connsiteY11" fmla="*/ 594360 h 5344160"/>
              <a:gd name="connsiteX12" fmla="*/ 907049 w 2502604"/>
              <a:gd name="connsiteY12" fmla="*/ 259080 h 5344160"/>
              <a:gd name="connsiteX13" fmla="*/ 1227089 w 2502604"/>
              <a:gd name="connsiteY13" fmla="*/ 45720 h 5344160"/>
              <a:gd name="connsiteX14" fmla="*/ 1592849 w 2502604"/>
              <a:gd name="connsiteY14" fmla="*/ 0 h 5344160"/>
              <a:gd name="connsiteX0" fmla="*/ 1749445 w 2496640"/>
              <a:gd name="connsiteY0" fmla="*/ 5344160 h 5344160"/>
              <a:gd name="connsiteX1" fmla="*/ 2389525 w 2496640"/>
              <a:gd name="connsiteY1" fmla="*/ 4704080 h 5344160"/>
              <a:gd name="connsiteX2" fmla="*/ 2364125 w 2496640"/>
              <a:gd name="connsiteY2" fmla="*/ 3662680 h 5344160"/>
              <a:gd name="connsiteX3" fmla="*/ 1104285 w 2496640"/>
              <a:gd name="connsiteY3" fmla="*/ 3159760 h 5344160"/>
              <a:gd name="connsiteX4" fmla="*/ 47645 w 2496640"/>
              <a:gd name="connsiteY4" fmla="*/ 2636520 h 5344160"/>
              <a:gd name="connsiteX5" fmla="*/ 47645 w 2496640"/>
              <a:gd name="connsiteY5" fmla="*/ 2240280 h 5344160"/>
              <a:gd name="connsiteX6" fmla="*/ 291485 w 2496640"/>
              <a:gd name="connsiteY6" fmla="*/ 2072640 h 5344160"/>
              <a:gd name="connsiteX7" fmla="*/ 93365 w 2496640"/>
              <a:gd name="connsiteY7" fmla="*/ 1767840 h 5344160"/>
              <a:gd name="connsiteX8" fmla="*/ 306725 w 2496640"/>
              <a:gd name="connsiteY8" fmla="*/ 1234440 h 5344160"/>
              <a:gd name="connsiteX9" fmla="*/ 550565 w 2496640"/>
              <a:gd name="connsiteY9" fmla="*/ 914400 h 5344160"/>
              <a:gd name="connsiteX10" fmla="*/ 1007765 w 2496640"/>
              <a:gd name="connsiteY10" fmla="*/ 838200 h 5344160"/>
              <a:gd name="connsiteX11" fmla="*/ 1083965 w 2496640"/>
              <a:gd name="connsiteY11" fmla="*/ 594360 h 5344160"/>
              <a:gd name="connsiteX12" fmla="*/ 901085 w 2496640"/>
              <a:gd name="connsiteY12" fmla="*/ 259080 h 5344160"/>
              <a:gd name="connsiteX13" fmla="*/ 1221125 w 2496640"/>
              <a:gd name="connsiteY13" fmla="*/ 45720 h 5344160"/>
              <a:gd name="connsiteX14" fmla="*/ 1586885 w 2496640"/>
              <a:gd name="connsiteY14" fmla="*/ 0 h 5344160"/>
              <a:gd name="connsiteX0" fmla="*/ 1749445 w 2496640"/>
              <a:gd name="connsiteY0" fmla="*/ 5344160 h 5344160"/>
              <a:gd name="connsiteX1" fmla="*/ 2389525 w 2496640"/>
              <a:gd name="connsiteY1" fmla="*/ 4704080 h 5344160"/>
              <a:gd name="connsiteX2" fmla="*/ 2364125 w 2496640"/>
              <a:gd name="connsiteY2" fmla="*/ 3662680 h 5344160"/>
              <a:gd name="connsiteX3" fmla="*/ 1104285 w 2496640"/>
              <a:gd name="connsiteY3" fmla="*/ 3159760 h 5344160"/>
              <a:gd name="connsiteX4" fmla="*/ 47645 w 2496640"/>
              <a:gd name="connsiteY4" fmla="*/ 2636520 h 5344160"/>
              <a:gd name="connsiteX5" fmla="*/ 47645 w 2496640"/>
              <a:gd name="connsiteY5" fmla="*/ 2240280 h 5344160"/>
              <a:gd name="connsiteX6" fmla="*/ 291485 w 2496640"/>
              <a:gd name="connsiteY6" fmla="*/ 2072640 h 5344160"/>
              <a:gd name="connsiteX7" fmla="*/ 93365 w 2496640"/>
              <a:gd name="connsiteY7" fmla="*/ 1767840 h 5344160"/>
              <a:gd name="connsiteX8" fmla="*/ 306725 w 2496640"/>
              <a:gd name="connsiteY8" fmla="*/ 1234440 h 5344160"/>
              <a:gd name="connsiteX9" fmla="*/ 550565 w 2496640"/>
              <a:gd name="connsiteY9" fmla="*/ 914400 h 5344160"/>
              <a:gd name="connsiteX10" fmla="*/ 1007765 w 2496640"/>
              <a:gd name="connsiteY10" fmla="*/ 838200 h 5344160"/>
              <a:gd name="connsiteX11" fmla="*/ 1083965 w 2496640"/>
              <a:gd name="connsiteY11" fmla="*/ 594360 h 5344160"/>
              <a:gd name="connsiteX12" fmla="*/ 901085 w 2496640"/>
              <a:gd name="connsiteY12" fmla="*/ 259080 h 5344160"/>
              <a:gd name="connsiteX13" fmla="*/ 1221125 w 2496640"/>
              <a:gd name="connsiteY13" fmla="*/ 45720 h 5344160"/>
              <a:gd name="connsiteX14" fmla="*/ 1586885 w 2496640"/>
              <a:gd name="connsiteY14" fmla="*/ 0 h 5344160"/>
              <a:gd name="connsiteX0" fmla="*/ 1749445 w 2496640"/>
              <a:gd name="connsiteY0" fmla="*/ 5344160 h 5344160"/>
              <a:gd name="connsiteX1" fmla="*/ 2389525 w 2496640"/>
              <a:gd name="connsiteY1" fmla="*/ 4704080 h 5344160"/>
              <a:gd name="connsiteX2" fmla="*/ 2364125 w 2496640"/>
              <a:gd name="connsiteY2" fmla="*/ 3662680 h 5344160"/>
              <a:gd name="connsiteX3" fmla="*/ 1104285 w 2496640"/>
              <a:gd name="connsiteY3" fmla="*/ 3159760 h 5344160"/>
              <a:gd name="connsiteX4" fmla="*/ 47645 w 2496640"/>
              <a:gd name="connsiteY4" fmla="*/ 2636520 h 5344160"/>
              <a:gd name="connsiteX5" fmla="*/ 47645 w 2496640"/>
              <a:gd name="connsiteY5" fmla="*/ 2240280 h 5344160"/>
              <a:gd name="connsiteX6" fmla="*/ 291485 w 2496640"/>
              <a:gd name="connsiteY6" fmla="*/ 2072640 h 5344160"/>
              <a:gd name="connsiteX7" fmla="*/ 93365 w 2496640"/>
              <a:gd name="connsiteY7" fmla="*/ 1767840 h 5344160"/>
              <a:gd name="connsiteX8" fmla="*/ 306725 w 2496640"/>
              <a:gd name="connsiteY8" fmla="*/ 1234440 h 5344160"/>
              <a:gd name="connsiteX9" fmla="*/ 550565 w 2496640"/>
              <a:gd name="connsiteY9" fmla="*/ 914400 h 5344160"/>
              <a:gd name="connsiteX10" fmla="*/ 1007765 w 2496640"/>
              <a:gd name="connsiteY10" fmla="*/ 838200 h 5344160"/>
              <a:gd name="connsiteX11" fmla="*/ 1083965 w 2496640"/>
              <a:gd name="connsiteY11" fmla="*/ 594360 h 5344160"/>
              <a:gd name="connsiteX12" fmla="*/ 901085 w 2496640"/>
              <a:gd name="connsiteY12" fmla="*/ 259080 h 5344160"/>
              <a:gd name="connsiteX13" fmla="*/ 1221125 w 2496640"/>
              <a:gd name="connsiteY13" fmla="*/ 45720 h 5344160"/>
              <a:gd name="connsiteX14" fmla="*/ 1586885 w 2496640"/>
              <a:gd name="connsiteY14" fmla="*/ 0 h 5344160"/>
              <a:gd name="connsiteX0" fmla="*/ 1737523 w 2484718"/>
              <a:gd name="connsiteY0" fmla="*/ 5344160 h 5344160"/>
              <a:gd name="connsiteX1" fmla="*/ 2377603 w 2484718"/>
              <a:gd name="connsiteY1" fmla="*/ 4704080 h 5344160"/>
              <a:gd name="connsiteX2" fmla="*/ 2352203 w 2484718"/>
              <a:gd name="connsiteY2" fmla="*/ 3662680 h 5344160"/>
              <a:gd name="connsiteX3" fmla="*/ 1092363 w 2484718"/>
              <a:gd name="connsiteY3" fmla="*/ 3159760 h 5344160"/>
              <a:gd name="connsiteX4" fmla="*/ 35723 w 2484718"/>
              <a:gd name="connsiteY4" fmla="*/ 2636520 h 5344160"/>
              <a:gd name="connsiteX5" fmla="*/ 35723 w 2484718"/>
              <a:gd name="connsiteY5" fmla="*/ 2240280 h 5344160"/>
              <a:gd name="connsiteX6" fmla="*/ 228763 w 2484718"/>
              <a:gd name="connsiteY6" fmla="*/ 2052320 h 5344160"/>
              <a:gd name="connsiteX7" fmla="*/ 81443 w 2484718"/>
              <a:gd name="connsiteY7" fmla="*/ 1767840 h 5344160"/>
              <a:gd name="connsiteX8" fmla="*/ 294803 w 2484718"/>
              <a:gd name="connsiteY8" fmla="*/ 1234440 h 5344160"/>
              <a:gd name="connsiteX9" fmla="*/ 538643 w 2484718"/>
              <a:gd name="connsiteY9" fmla="*/ 914400 h 5344160"/>
              <a:gd name="connsiteX10" fmla="*/ 995843 w 2484718"/>
              <a:gd name="connsiteY10" fmla="*/ 838200 h 5344160"/>
              <a:gd name="connsiteX11" fmla="*/ 1072043 w 2484718"/>
              <a:gd name="connsiteY11" fmla="*/ 594360 h 5344160"/>
              <a:gd name="connsiteX12" fmla="*/ 889163 w 2484718"/>
              <a:gd name="connsiteY12" fmla="*/ 259080 h 5344160"/>
              <a:gd name="connsiteX13" fmla="*/ 1209203 w 2484718"/>
              <a:gd name="connsiteY13" fmla="*/ 45720 h 5344160"/>
              <a:gd name="connsiteX14" fmla="*/ 1574963 w 2484718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312267 w 2502182"/>
              <a:gd name="connsiteY8" fmla="*/ 1234440 h 5344160"/>
              <a:gd name="connsiteX9" fmla="*/ 556107 w 2502182"/>
              <a:gd name="connsiteY9" fmla="*/ 914400 h 5344160"/>
              <a:gd name="connsiteX10" fmla="*/ 1013307 w 2502182"/>
              <a:gd name="connsiteY10" fmla="*/ 83820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312267 w 2502182"/>
              <a:gd name="connsiteY8" fmla="*/ 1234440 h 5344160"/>
              <a:gd name="connsiteX9" fmla="*/ 556107 w 2502182"/>
              <a:gd name="connsiteY9" fmla="*/ 914400 h 5344160"/>
              <a:gd name="connsiteX10" fmla="*/ 1013307 w 2502182"/>
              <a:gd name="connsiteY10" fmla="*/ 83820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312267 w 2502182"/>
              <a:gd name="connsiteY8" fmla="*/ 1234440 h 5344160"/>
              <a:gd name="connsiteX9" fmla="*/ 556107 w 2502182"/>
              <a:gd name="connsiteY9" fmla="*/ 914400 h 5344160"/>
              <a:gd name="connsiteX10" fmla="*/ 1013307 w 2502182"/>
              <a:gd name="connsiteY10" fmla="*/ 83820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312267 w 2502182"/>
              <a:gd name="connsiteY8" fmla="*/ 1234440 h 5344160"/>
              <a:gd name="connsiteX9" fmla="*/ 556107 w 2502182"/>
              <a:gd name="connsiteY9" fmla="*/ 914400 h 5344160"/>
              <a:gd name="connsiteX10" fmla="*/ 1013307 w 2502182"/>
              <a:gd name="connsiteY10" fmla="*/ 83820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312267 w 2502182"/>
              <a:gd name="connsiteY8" fmla="*/ 1234440 h 5344160"/>
              <a:gd name="connsiteX9" fmla="*/ 556107 w 2502182"/>
              <a:gd name="connsiteY9" fmla="*/ 914400 h 5344160"/>
              <a:gd name="connsiteX10" fmla="*/ 1013307 w 2502182"/>
              <a:gd name="connsiteY10" fmla="*/ 83820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14400 h 5344160"/>
              <a:gd name="connsiteX10" fmla="*/ 1013307 w 2502182"/>
              <a:gd name="connsiteY10" fmla="*/ 83820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14400 h 5344160"/>
              <a:gd name="connsiteX10" fmla="*/ 1013307 w 2502182"/>
              <a:gd name="connsiteY10" fmla="*/ 83820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14400 h 5344160"/>
              <a:gd name="connsiteX10" fmla="*/ 1013307 w 2502182"/>
              <a:gd name="connsiteY10" fmla="*/ 83820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44880 h 5344160"/>
              <a:gd name="connsiteX10" fmla="*/ 1013307 w 2502182"/>
              <a:gd name="connsiteY10" fmla="*/ 83820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44880 h 5344160"/>
              <a:gd name="connsiteX10" fmla="*/ 1013307 w 2502182"/>
              <a:gd name="connsiteY10" fmla="*/ 83820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44880 h 5344160"/>
              <a:gd name="connsiteX10" fmla="*/ 1013307 w 2502182"/>
              <a:gd name="connsiteY10" fmla="*/ 83820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44880 h 5344160"/>
              <a:gd name="connsiteX10" fmla="*/ 962507 w 2502182"/>
              <a:gd name="connsiteY10" fmla="*/ 84836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44880 h 5344160"/>
              <a:gd name="connsiteX10" fmla="*/ 962507 w 2502182"/>
              <a:gd name="connsiteY10" fmla="*/ 84836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44880 h 5344160"/>
              <a:gd name="connsiteX10" fmla="*/ 962507 w 2502182"/>
              <a:gd name="connsiteY10" fmla="*/ 84836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44880 h 5344160"/>
              <a:gd name="connsiteX10" fmla="*/ 962507 w 2502182"/>
              <a:gd name="connsiteY10" fmla="*/ 848360 h 5344160"/>
              <a:gd name="connsiteX11" fmla="*/ 1028547 w 2502182"/>
              <a:gd name="connsiteY11" fmla="*/ 65532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44880 h 5344160"/>
              <a:gd name="connsiteX10" fmla="*/ 962507 w 2502182"/>
              <a:gd name="connsiteY10" fmla="*/ 848360 h 5344160"/>
              <a:gd name="connsiteX11" fmla="*/ 1028547 w 2502182"/>
              <a:gd name="connsiteY11" fmla="*/ 65532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44880 h 5344160"/>
              <a:gd name="connsiteX10" fmla="*/ 962507 w 2502182"/>
              <a:gd name="connsiteY10" fmla="*/ 848360 h 5344160"/>
              <a:gd name="connsiteX11" fmla="*/ 1028547 w 2502182"/>
              <a:gd name="connsiteY11" fmla="*/ 65532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44880 h 5344160"/>
              <a:gd name="connsiteX10" fmla="*/ 962507 w 2502182"/>
              <a:gd name="connsiteY10" fmla="*/ 848360 h 5344160"/>
              <a:gd name="connsiteX11" fmla="*/ 1028547 w 2502182"/>
              <a:gd name="connsiteY11" fmla="*/ 65532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44880 h 5344160"/>
              <a:gd name="connsiteX10" fmla="*/ 962507 w 2502182"/>
              <a:gd name="connsiteY10" fmla="*/ 848360 h 5344160"/>
              <a:gd name="connsiteX11" fmla="*/ 1028547 w 2502182"/>
              <a:gd name="connsiteY11" fmla="*/ 65532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298440 h 5298440"/>
              <a:gd name="connsiteX1" fmla="*/ 2395067 w 2502182"/>
              <a:gd name="connsiteY1" fmla="*/ 4658360 h 5298440"/>
              <a:gd name="connsiteX2" fmla="*/ 2369667 w 2502182"/>
              <a:gd name="connsiteY2" fmla="*/ 3616960 h 5298440"/>
              <a:gd name="connsiteX3" fmla="*/ 1109827 w 2502182"/>
              <a:gd name="connsiteY3" fmla="*/ 3114040 h 5298440"/>
              <a:gd name="connsiteX4" fmla="*/ 53187 w 2502182"/>
              <a:gd name="connsiteY4" fmla="*/ 2590800 h 5298440"/>
              <a:gd name="connsiteX5" fmla="*/ 53187 w 2502182"/>
              <a:gd name="connsiteY5" fmla="*/ 2194560 h 5298440"/>
              <a:gd name="connsiteX6" fmla="*/ 246227 w 2502182"/>
              <a:gd name="connsiteY6" fmla="*/ 2006600 h 5298440"/>
              <a:gd name="connsiteX7" fmla="*/ 98907 w 2502182"/>
              <a:gd name="connsiteY7" fmla="*/ 1722120 h 5298440"/>
              <a:gd name="connsiteX8" fmla="*/ 281787 w 2502182"/>
              <a:gd name="connsiteY8" fmla="*/ 1168400 h 5298440"/>
              <a:gd name="connsiteX9" fmla="*/ 556107 w 2502182"/>
              <a:gd name="connsiteY9" fmla="*/ 899160 h 5298440"/>
              <a:gd name="connsiteX10" fmla="*/ 962507 w 2502182"/>
              <a:gd name="connsiteY10" fmla="*/ 802640 h 5298440"/>
              <a:gd name="connsiteX11" fmla="*/ 1028547 w 2502182"/>
              <a:gd name="connsiteY11" fmla="*/ 609600 h 5298440"/>
              <a:gd name="connsiteX12" fmla="*/ 906627 w 2502182"/>
              <a:gd name="connsiteY12" fmla="*/ 213360 h 5298440"/>
              <a:gd name="connsiteX13" fmla="*/ 1226667 w 2502182"/>
              <a:gd name="connsiteY13" fmla="*/ 0 h 5298440"/>
              <a:gd name="connsiteX0" fmla="*/ 1754987 w 2502182"/>
              <a:gd name="connsiteY0" fmla="*/ 5298440 h 5298440"/>
              <a:gd name="connsiteX1" fmla="*/ 2395067 w 2502182"/>
              <a:gd name="connsiteY1" fmla="*/ 4658360 h 5298440"/>
              <a:gd name="connsiteX2" fmla="*/ 2369667 w 2502182"/>
              <a:gd name="connsiteY2" fmla="*/ 3616960 h 5298440"/>
              <a:gd name="connsiteX3" fmla="*/ 1109827 w 2502182"/>
              <a:gd name="connsiteY3" fmla="*/ 3114040 h 5298440"/>
              <a:gd name="connsiteX4" fmla="*/ 53187 w 2502182"/>
              <a:gd name="connsiteY4" fmla="*/ 2590800 h 5298440"/>
              <a:gd name="connsiteX5" fmla="*/ 53187 w 2502182"/>
              <a:gd name="connsiteY5" fmla="*/ 2194560 h 5298440"/>
              <a:gd name="connsiteX6" fmla="*/ 246227 w 2502182"/>
              <a:gd name="connsiteY6" fmla="*/ 2006600 h 5298440"/>
              <a:gd name="connsiteX7" fmla="*/ 98907 w 2502182"/>
              <a:gd name="connsiteY7" fmla="*/ 1722120 h 5298440"/>
              <a:gd name="connsiteX8" fmla="*/ 281787 w 2502182"/>
              <a:gd name="connsiteY8" fmla="*/ 1168400 h 5298440"/>
              <a:gd name="connsiteX9" fmla="*/ 556107 w 2502182"/>
              <a:gd name="connsiteY9" fmla="*/ 899160 h 5298440"/>
              <a:gd name="connsiteX10" fmla="*/ 962507 w 2502182"/>
              <a:gd name="connsiteY10" fmla="*/ 802640 h 5298440"/>
              <a:gd name="connsiteX11" fmla="*/ 1028547 w 2502182"/>
              <a:gd name="connsiteY11" fmla="*/ 609600 h 5298440"/>
              <a:gd name="connsiteX12" fmla="*/ 906627 w 2502182"/>
              <a:gd name="connsiteY12" fmla="*/ 213360 h 5298440"/>
              <a:gd name="connsiteX13" fmla="*/ 1226667 w 2502182"/>
              <a:gd name="connsiteY13" fmla="*/ 0 h 5298440"/>
              <a:gd name="connsiteX0" fmla="*/ 1754987 w 2502182"/>
              <a:gd name="connsiteY0" fmla="*/ 5298440 h 5298440"/>
              <a:gd name="connsiteX1" fmla="*/ 2395067 w 2502182"/>
              <a:gd name="connsiteY1" fmla="*/ 4658360 h 5298440"/>
              <a:gd name="connsiteX2" fmla="*/ 2369667 w 2502182"/>
              <a:gd name="connsiteY2" fmla="*/ 3616960 h 5298440"/>
              <a:gd name="connsiteX3" fmla="*/ 1109827 w 2502182"/>
              <a:gd name="connsiteY3" fmla="*/ 3114040 h 5298440"/>
              <a:gd name="connsiteX4" fmla="*/ 53187 w 2502182"/>
              <a:gd name="connsiteY4" fmla="*/ 2590800 h 5298440"/>
              <a:gd name="connsiteX5" fmla="*/ 53187 w 2502182"/>
              <a:gd name="connsiteY5" fmla="*/ 2194560 h 5298440"/>
              <a:gd name="connsiteX6" fmla="*/ 246227 w 2502182"/>
              <a:gd name="connsiteY6" fmla="*/ 2006600 h 5298440"/>
              <a:gd name="connsiteX7" fmla="*/ 98907 w 2502182"/>
              <a:gd name="connsiteY7" fmla="*/ 1722120 h 5298440"/>
              <a:gd name="connsiteX8" fmla="*/ 281787 w 2502182"/>
              <a:gd name="connsiteY8" fmla="*/ 1168400 h 5298440"/>
              <a:gd name="connsiteX9" fmla="*/ 556107 w 2502182"/>
              <a:gd name="connsiteY9" fmla="*/ 899160 h 5298440"/>
              <a:gd name="connsiteX10" fmla="*/ 962507 w 2502182"/>
              <a:gd name="connsiteY10" fmla="*/ 802640 h 5298440"/>
              <a:gd name="connsiteX11" fmla="*/ 1028547 w 2502182"/>
              <a:gd name="connsiteY11" fmla="*/ 609600 h 5298440"/>
              <a:gd name="connsiteX12" fmla="*/ 906627 w 2502182"/>
              <a:gd name="connsiteY12" fmla="*/ 213360 h 5298440"/>
              <a:gd name="connsiteX13" fmla="*/ 1226667 w 2502182"/>
              <a:gd name="connsiteY13" fmla="*/ 0 h 5298440"/>
              <a:gd name="connsiteX0" fmla="*/ 1754987 w 2502182"/>
              <a:gd name="connsiteY0" fmla="*/ 5257800 h 5257800"/>
              <a:gd name="connsiteX1" fmla="*/ 2395067 w 2502182"/>
              <a:gd name="connsiteY1" fmla="*/ 4617720 h 5257800"/>
              <a:gd name="connsiteX2" fmla="*/ 2369667 w 2502182"/>
              <a:gd name="connsiteY2" fmla="*/ 3576320 h 5257800"/>
              <a:gd name="connsiteX3" fmla="*/ 1109827 w 2502182"/>
              <a:gd name="connsiteY3" fmla="*/ 3073400 h 5257800"/>
              <a:gd name="connsiteX4" fmla="*/ 53187 w 2502182"/>
              <a:gd name="connsiteY4" fmla="*/ 2550160 h 5257800"/>
              <a:gd name="connsiteX5" fmla="*/ 53187 w 2502182"/>
              <a:gd name="connsiteY5" fmla="*/ 2153920 h 5257800"/>
              <a:gd name="connsiteX6" fmla="*/ 246227 w 2502182"/>
              <a:gd name="connsiteY6" fmla="*/ 1965960 h 5257800"/>
              <a:gd name="connsiteX7" fmla="*/ 98907 w 2502182"/>
              <a:gd name="connsiteY7" fmla="*/ 1681480 h 5257800"/>
              <a:gd name="connsiteX8" fmla="*/ 281787 w 2502182"/>
              <a:gd name="connsiteY8" fmla="*/ 1127760 h 5257800"/>
              <a:gd name="connsiteX9" fmla="*/ 556107 w 2502182"/>
              <a:gd name="connsiteY9" fmla="*/ 858520 h 5257800"/>
              <a:gd name="connsiteX10" fmla="*/ 962507 w 2502182"/>
              <a:gd name="connsiteY10" fmla="*/ 762000 h 5257800"/>
              <a:gd name="connsiteX11" fmla="*/ 1028547 w 2502182"/>
              <a:gd name="connsiteY11" fmla="*/ 568960 h 5257800"/>
              <a:gd name="connsiteX12" fmla="*/ 906627 w 2502182"/>
              <a:gd name="connsiteY12" fmla="*/ 172720 h 5257800"/>
              <a:gd name="connsiteX13" fmla="*/ 1226667 w 2502182"/>
              <a:gd name="connsiteY13" fmla="*/ 0 h 5257800"/>
              <a:gd name="connsiteX0" fmla="*/ 1754987 w 2502182"/>
              <a:gd name="connsiteY0" fmla="*/ 5257800 h 5257800"/>
              <a:gd name="connsiteX1" fmla="*/ 2395067 w 2502182"/>
              <a:gd name="connsiteY1" fmla="*/ 4617720 h 5257800"/>
              <a:gd name="connsiteX2" fmla="*/ 2369667 w 2502182"/>
              <a:gd name="connsiteY2" fmla="*/ 3576320 h 5257800"/>
              <a:gd name="connsiteX3" fmla="*/ 1109827 w 2502182"/>
              <a:gd name="connsiteY3" fmla="*/ 3073400 h 5257800"/>
              <a:gd name="connsiteX4" fmla="*/ 53187 w 2502182"/>
              <a:gd name="connsiteY4" fmla="*/ 2550160 h 5257800"/>
              <a:gd name="connsiteX5" fmla="*/ 53187 w 2502182"/>
              <a:gd name="connsiteY5" fmla="*/ 2153920 h 5257800"/>
              <a:gd name="connsiteX6" fmla="*/ 246227 w 2502182"/>
              <a:gd name="connsiteY6" fmla="*/ 1965960 h 5257800"/>
              <a:gd name="connsiteX7" fmla="*/ 98907 w 2502182"/>
              <a:gd name="connsiteY7" fmla="*/ 1681480 h 5257800"/>
              <a:gd name="connsiteX8" fmla="*/ 281787 w 2502182"/>
              <a:gd name="connsiteY8" fmla="*/ 1127760 h 5257800"/>
              <a:gd name="connsiteX9" fmla="*/ 556107 w 2502182"/>
              <a:gd name="connsiteY9" fmla="*/ 858520 h 5257800"/>
              <a:gd name="connsiteX10" fmla="*/ 962507 w 2502182"/>
              <a:gd name="connsiteY10" fmla="*/ 762000 h 5257800"/>
              <a:gd name="connsiteX11" fmla="*/ 1028547 w 2502182"/>
              <a:gd name="connsiteY11" fmla="*/ 568960 h 5257800"/>
              <a:gd name="connsiteX12" fmla="*/ 896467 w 2502182"/>
              <a:gd name="connsiteY12" fmla="*/ 233680 h 5257800"/>
              <a:gd name="connsiteX13" fmla="*/ 1226667 w 2502182"/>
              <a:gd name="connsiteY13" fmla="*/ 0 h 5257800"/>
              <a:gd name="connsiteX0" fmla="*/ 1754987 w 2502182"/>
              <a:gd name="connsiteY0" fmla="*/ 5257800 h 5257800"/>
              <a:gd name="connsiteX1" fmla="*/ 2395067 w 2502182"/>
              <a:gd name="connsiteY1" fmla="*/ 4617720 h 5257800"/>
              <a:gd name="connsiteX2" fmla="*/ 2369667 w 2502182"/>
              <a:gd name="connsiteY2" fmla="*/ 3576320 h 5257800"/>
              <a:gd name="connsiteX3" fmla="*/ 1109827 w 2502182"/>
              <a:gd name="connsiteY3" fmla="*/ 3073400 h 5257800"/>
              <a:gd name="connsiteX4" fmla="*/ 53187 w 2502182"/>
              <a:gd name="connsiteY4" fmla="*/ 2550160 h 5257800"/>
              <a:gd name="connsiteX5" fmla="*/ 53187 w 2502182"/>
              <a:gd name="connsiteY5" fmla="*/ 2153920 h 5257800"/>
              <a:gd name="connsiteX6" fmla="*/ 246227 w 2502182"/>
              <a:gd name="connsiteY6" fmla="*/ 1965960 h 5257800"/>
              <a:gd name="connsiteX7" fmla="*/ 98907 w 2502182"/>
              <a:gd name="connsiteY7" fmla="*/ 1681480 h 5257800"/>
              <a:gd name="connsiteX8" fmla="*/ 281787 w 2502182"/>
              <a:gd name="connsiteY8" fmla="*/ 1127760 h 5257800"/>
              <a:gd name="connsiteX9" fmla="*/ 556107 w 2502182"/>
              <a:gd name="connsiteY9" fmla="*/ 858520 h 5257800"/>
              <a:gd name="connsiteX10" fmla="*/ 962507 w 2502182"/>
              <a:gd name="connsiteY10" fmla="*/ 762000 h 5257800"/>
              <a:gd name="connsiteX11" fmla="*/ 1059027 w 2502182"/>
              <a:gd name="connsiteY11" fmla="*/ 563880 h 5257800"/>
              <a:gd name="connsiteX12" fmla="*/ 896467 w 2502182"/>
              <a:gd name="connsiteY12" fmla="*/ 233680 h 5257800"/>
              <a:gd name="connsiteX13" fmla="*/ 1226667 w 2502182"/>
              <a:gd name="connsiteY13" fmla="*/ 0 h 525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2182" h="5257800">
                <a:moveTo>
                  <a:pt x="1754987" y="5257800"/>
                </a:moveTo>
                <a:cubicBezTo>
                  <a:pt x="1937867" y="5146040"/>
                  <a:pt x="2292620" y="4897967"/>
                  <a:pt x="2395067" y="4617720"/>
                </a:cubicBezTo>
                <a:cubicBezTo>
                  <a:pt x="2497514" y="4337473"/>
                  <a:pt x="2583874" y="3833707"/>
                  <a:pt x="2369667" y="3576320"/>
                </a:cubicBezTo>
                <a:cubicBezTo>
                  <a:pt x="2155460" y="3318933"/>
                  <a:pt x="1495907" y="3225800"/>
                  <a:pt x="1109827" y="3073400"/>
                </a:cubicBezTo>
                <a:cubicBezTo>
                  <a:pt x="723747" y="2921000"/>
                  <a:pt x="154787" y="2712720"/>
                  <a:pt x="53187" y="2550160"/>
                </a:cubicBezTo>
                <a:cubicBezTo>
                  <a:pt x="-48413" y="2387600"/>
                  <a:pt x="21014" y="2251287"/>
                  <a:pt x="53187" y="2153920"/>
                </a:cubicBezTo>
                <a:cubicBezTo>
                  <a:pt x="85360" y="2056553"/>
                  <a:pt x="236067" y="2072640"/>
                  <a:pt x="246227" y="1965960"/>
                </a:cubicBezTo>
                <a:cubicBezTo>
                  <a:pt x="256387" y="1859280"/>
                  <a:pt x="92980" y="1821180"/>
                  <a:pt x="98907" y="1681480"/>
                </a:cubicBezTo>
                <a:cubicBezTo>
                  <a:pt x="104834" y="1541780"/>
                  <a:pt x="205587" y="1264920"/>
                  <a:pt x="281787" y="1127760"/>
                </a:cubicBezTo>
                <a:cubicBezTo>
                  <a:pt x="357987" y="990600"/>
                  <a:pt x="442654" y="919480"/>
                  <a:pt x="556107" y="858520"/>
                </a:cubicBezTo>
                <a:cubicBezTo>
                  <a:pt x="669560" y="797560"/>
                  <a:pt x="878687" y="811107"/>
                  <a:pt x="962507" y="762000"/>
                </a:cubicBezTo>
                <a:cubicBezTo>
                  <a:pt x="1046327" y="712893"/>
                  <a:pt x="1070034" y="651933"/>
                  <a:pt x="1059027" y="563880"/>
                </a:cubicBezTo>
                <a:cubicBezTo>
                  <a:pt x="1048020" y="475827"/>
                  <a:pt x="868527" y="327660"/>
                  <a:pt x="896467" y="233680"/>
                </a:cubicBezTo>
                <a:cubicBezTo>
                  <a:pt x="924407" y="139700"/>
                  <a:pt x="1099667" y="5080"/>
                  <a:pt x="1226667" y="0"/>
                </a:cubicBezTo>
              </a:path>
            </a:pathLst>
          </a:cu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lag-pole-with-black-flag_38306"/>
          <p:cNvSpPr>
            <a:spLocks noChangeAspect="1"/>
          </p:cNvSpPr>
          <p:nvPr/>
        </p:nvSpPr>
        <p:spPr bwMode="auto">
          <a:xfrm>
            <a:off x="3012943" y="3300972"/>
            <a:ext cx="454953" cy="541577"/>
          </a:xfrm>
          <a:custGeom>
            <a:avLst/>
            <a:gdLst>
              <a:gd name="T0" fmla="*/ 401 w 401"/>
              <a:gd name="T1" fmla="*/ 89 h 478"/>
              <a:gd name="T2" fmla="*/ 401 w 401"/>
              <a:gd name="T3" fmla="*/ 293 h 478"/>
              <a:gd name="T4" fmla="*/ 73 w 401"/>
              <a:gd name="T5" fmla="*/ 293 h 478"/>
              <a:gd name="T6" fmla="*/ 73 w 401"/>
              <a:gd name="T7" fmla="*/ 89 h 478"/>
              <a:gd name="T8" fmla="*/ 401 w 401"/>
              <a:gd name="T9" fmla="*/ 89 h 478"/>
              <a:gd name="T10" fmla="*/ 39 w 401"/>
              <a:gd name="T11" fmla="*/ 0 h 478"/>
              <a:gd name="T12" fmla="*/ 0 w 401"/>
              <a:gd name="T13" fmla="*/ 39 h 478"/>
              <a:gd name="T14" fmla="*/ 23 w 401"/>
              <a:gd name="T15" fmla="*/ 74 h 478"/>
              <a:gd name="T16" fmla="*/ 23 w 401"/>
              <a:gd name="T17" fmla="*/ 478 h 478"/>
              <a:gd name="T18" fmla="*/ 56 w 401"/>
              <a:gd name="T19" fmla="*/ 478 h 478"/>
              <a:gd name="T20" fmla="*/ 56 w 401"/>
              <a:gd name="T21" fmla="*/ 74 h 478"/>
              <a:gd name="T22" fmla="*/ 78 w 401"/>
              <a:gd name="T23" fmla="*/ 39 h 478"/>
              <a:gd name="T24" fmla="*/ 39 w 401"/>
              <a:gd name="T25" fmla="*/ 0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1" h="478">
                <a:moveTo>
                  <a:pt x="401" y="89"/>
                </a:moveTo>
                <a:lnTo>
                  <a:pt x="401" y="293"/>
                </a:lnTo>
                <a:cubicBezTo>
                  <a:pt x="292" y="212"/>
                  <a:pt x="182" y="375"/>
                  <a:pt x="73" y="293"/>
                </a:cubicBezTo>
                <a:lnTo>
                  <a:pt x="73" y="89"/>
                </a:lnTo>
                <a:cubicBezTo>
                  <a:pt x="182" y="171"/>
                  <a:pt x="292" y="7"/>
                  <a:pt x="401" y="89"/>
                </a:cubicBezTo>
                <a:close/>
                <a:moveTo>
                  <a:pt x="39" y="0"/>
                </a:moveTo>
                <a:cubicBezTo>
                  <a:pt x="18" y="0"/>
                  <a:pt x="0" y="17"/>
                  <a:pt x="0" y="39"/>
                </a:cubicBezTo>
                <a:cubicBezTo>
                  <a:pt x="0" y="54"/>
                  <a:pt x="9" y="68"/>
                  <a:pt x="23" y="74"/>
                </a:cubicBezTo>
                <a:lnTo>
                  <a:pt x="23" y="478"/>
                </a:lnTo>
                <a:lnTo>
                  <a:pt x="56" y="478"/>
                </a:lnTo>
                <a:lnTo>
                  <a:pt x="56" y="74"/>
                </a:lnTo>
                <a:cubicBezTo>
                  <a:pt x="69" y="68"/>
                  <a:pt x="78" y="54"/>
                  <a:pt x="78" y="39"/>
                </a:cubicBezTo>
                <a:cubicBezTo>
                  <a:pt x="78" y="17"/>
                  <a:pt x="61" y="0"/>
                  <a:pt x="39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lag-pole-with-black-flag_38306"/>
          <p:cNvSpPr>
            <a:spLocks noChangeAspect="1"/>
          </p:cNvSpPr>
          <p:nvPr/>
        </p:nvSpPr>
        <p:spPr bwMode="auto">
          <a:xfrm>
            <a:off x="1471160" y="2220282"/>
            <a:ext cx="454953" cy="541577"/>
          </a:xfrm>
          <a:custGeom>
            <a:avLst/>
            <a:gdLst>
              <a:gd name="T0" fmla="*/ 401 w 401"/>
              <a:gd name="T1" fmla="*/ 89 h 478"/>
              <a:gd name="T2" fmla="*/ 401 w 401"/>
              <a:gd name="T3" fmla="*/ 293 h 478"/>
              <a:gd name="T4" fmla="*/ 73 w 401"/>
              <a:gd name="T5" fmla="*/ 293 h 478"/>
              <a:gd name="T6" fmla="*/ 73 w 401"/>
              <a:gd name="T7" fmla="*/ 89 h 478"/>
              <a:gd name="T8" fmla="*/ 401 w 401"/>
              <a:gd name="T9" fmla="*/ 89 h 478"/>
              <a:gd name="T10" fmla="*/ 39 w 401"/>
              <a:gd name="T11" fmla="*/ 0 h 478"/>
              <a:gd name="T12" fmla="*/ 0 w 401"/>
              <a:gd name="T13" fmla="*/ 39 h 478"/>
              <a:gd name="T14" fmla="*/ 23 w 401"/>
              <a:gd name="T15" fmla="*/ 74 h 478"/>
              <a:gd name="T16" fmla="*/ 23 w 401"/>
              <a:gd name="T17" fmla="*/ 478 h 478"/>
              <a:gd name="T18" fmla="*/ 56 w 401"/>
              <a:gd name="T19" fmla="*/ 478 h 478"/>
              <a:gd name="T20" fmla="*/ 56 w 401"/>
              <a:gd name="T21" fmla="*/ 74 h 478"/>
              <a:gd name="T22" fmla="*/ 78 w 401"/>
              <a:gd name="T23" fmla="*/ 39 h 478"/>
              <a:gd name="T24" fmla="*/ 39 w 401"/>
              <a:gd name="T25" fmla="*/ 0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1" h="478">
                <a:moveTo>
                  <a:pt x="401" y="89"/>
                </a:moveTo>
                <a:lnTo>
                  <a:pt x="401" y="293"/>
                </a:lnTo>
                <a:cubicBezTo>
                  <a:pt x="292" y="212"/>
                  <a:pt x="182" y="375"/>
                  <a:pt x="73" y="293"/>
                </a:cubicBezTo>
                <a:lnTo>
                  <a:pt x="73" y="89"/>
                </a:lnTo>
                <a:cubicBezTo>
                  <a:pt x="182" y="171"/>
                  <a:pt x="292" y="7"/>
                  <a:pt x="401" y="89"/>
                </a:cubicBezTo>
                <a:close/>
                <a:moveTo>
                  <a:pt x="39" y="0"/>
                </a:moveTo>
                <a:cubicBezTo>
                  <a:pt x="18" y="0"/>
                  <a:pt x="0" y="17"/>
                  <a:pt x="0" y="39"/>
                </a:cubicBezTo>
                <a:cubicBezTo>
                  <a:pt x="0" y="54"/>
                  <a:pt x="9" y="68"/>
                  <a:pt x="23" y="74"/>
                </a:cubicBezTo>
                <a:lnTo>
                  <a:pt x="23" y="478"/>
                </a:lnTo>
                <a:lnTo>
                  <a:pt x="56" y="478"/>
                </a:lnTo>
                <a:lnTo>
                  <a:pt x="56" y="74"/>
                </a:lnTo>
                <a:cubicBezTo>
                  <a:pt x="69" y="68"/>
                  <a:pt x="78" y="54"/>
                  <a:pt x="78" y="39"/>
                </a:cubicBezTo>
                <a:cubicBezTo>
                  <a:pt x="78" y="17"/>
                  <a:pt x="61" y="0"/>
                  <a:pt x="39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flag-pole-with-black-flag_38306"/>
          <p:cNvSpPr>
            <a:spLocks noChangeAspect="1"/>
          </p:cNvSpPr>
          <p:nvPr/>
        </p:nvSpPr>
        <p:spPr bwMode="auto">
          <a:xfrm>
            <a:off x="2233474" y="695208"/>
            <a:ext cx="454953" cy="541577"/>
          </a:xfrm>
          <a:custGeom>
            <a:avLst/>
            <a:gdLst>
              <a:gd name="T0" fmla="*/ 401 w 401"/>
              <a:gd name="T1" fmla="*/ 89 h 478"/>
              <a:gd name="T2" fmla="*/ 401 w 401"/>
              <a:gd name="T3" fmla="*/ 293 h 478"/>
              <a:gd name="T4" fmla="*/ 73 w 401"/>
              <a:gd name="T5" fmla="*/ 293 h 478"/>
              <a:gd name="T6" fmla="*/ 73 w 401"/>
              <a:gd name="T7" fmla="*/ 89 h 478"/>
              <a:gd name="T8" fmla="*/ 401 w 401"/>
              <a:gd name="T9" fmla="*/ 89 h 478"/>
              <a:gd name="T10" fmla="*/ 39 w 401"/>
              <a:gd name="T11" fmla="*/ 0 h 478"/>
              <a:gd name="T12" fmla="*/ 0 w 401"/>
              <a:gd name="T13" fmla="*/ 39 h 478"/>
              <a:gd name="T14" fmla="*/ 23 w 401"/>
              <a:gd name="T15" fmla="*/ 74 h 478"/>
              <a:gd name="T16" fmla="*/ 23 w 401"/>
              <a:gd name="T17" fmla="*/ 478 h 478"/>
              <a:gd name="T18" fmla="*/ 56 w 401"/>
              <a:gd name="T19" fmla="*/ 478 h 478"/>
              <a:gd name="T20" fmla="*/ 56 w 401"/>
              <a:gd name="T21" fmla="*/ 74 h 478"/>
              <a:gd name="T22" fmla="*/ 78 w 401"/>
              <a:gd name="T23" fmla="*/ 39 h 478"/>
              <a:gd name="T24" fmla="*/ 39 w 401"/>
              <a:gd name="T25" fmla="*/ 0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1" h="478">
                <a:moveTo>
                  <a:pt x="401" y="89"/>
                </a:moveTo>
                <a:lnTo>
                  <a:pt x="401" y="293"/>
                </a:lnTo>
                <a:cubicBezTo>
                  <a:pt x="292" y="212"/>
                  <a:pt x="182" y="375"/>
                  <a:pt x="73" y="293"/>
                </a:cubicBezTo>
                <a:lnTo>
                  <a:pt x="73" y="89"/>
                </a:lnTo>
                <a:cubicBezTo>
                  <a:pt x="182" y="171"/>
                  <a:pt x="292" y="7"/>
                  <a:pt x="401" y="89"/>
                </a:cubicBezTo>
                <a:close/>
                <a:moveTo>
                  <a:pt x="39" y="0"/>
                </a:moveTo>
                <a:cubicBezTo>
                  <a:pt x="18" y="0"/>
                  <a:pt x="0" y="17"/>
                  <a:pt x="0" y="39"/>
                </a:cubicBezTo>
                <a:cubicBezTo>
                  <a:pt x="0" y="54"/>
                  <a:pt x="9" y="68"/>
                  <a:pt x="23" y="74"/>
                </a:cubicBezTo>
                <a:lnTo>
                  <a:pt x="23" y="478"/>
                </a:lnTo>
                <a:lnTo>
                  <a:pt x="56" y="478"/>
                </a:lnTo>
                <a:lnTo>
                  <a:pt x="56" y="74"/>
                </a:lnTo>
                <a:cubicBezTo>
                  <a:pt x="69" y="68"/>
                  <a:pt x="78" y="54"/>
                  <a:pt x="78" y="39"/>
                </a:cubicBezTo>
                <a:cubicBezTo>
                  <a:pt x="78" y="17"/>
                  <a:pt x="61" y="0"/>
                  <a:pt x="39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矩形 13"/>
          <p:cNvSpPr/>
          <p:nvPr/>
        </p:nvSpPr>
        <p:spPr>
          <a:xfrm>
            <a:off x="3527440" y="1175268"/>
            <a:ext cx="3444860" cy="312420"/>
          </a:xfrm>
          <a:prstGeom prst="rect">
            <a:avLst/>
          </a:prstGeom>
          <a:solidFill>
            <a:srgbClr val="56676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3487321" y="1117370"/>
            <a:ext cx="1744980" cy="388620"/>
          </a:xfrm>
          <a:custGeom>
            <a:avLst/>
            <a:gdLst>
              <a:gd name="connsiteX0" fmla="*/ 0 w 2326640"/>
              <a:gd name="connsiteY0" fmla="*/ 0 h 518160"/>
              <a:gd name="connsiteX1" fmla="*/ 1808480 w 2326640"/>
              <a:gd name="connsiteY1" fmla="*/ 0 h 518160"/>
              <a:gd name="connsiteX2" fmla="*/ 2326640 w 2326640"/>
              <a:gd name="connsiteY2" fmla="*/ 518160 h 518160"/>
              <a:gd name="connsiteX3" fmla="*/ 1808480 w 2326640"/>
              <a:gd name="connsiteY3" fmla="*/ 518160 h 518160"/>
              <a:gd name="connsiteX4" fmla="*/ 0 w 2326640"/>
              <a:gd name="connsiteY4" fmla="*/ 518160 h 5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6640" h="518160">
                <a:moveTo>
                  <a:pt x="0" y="0"/>
                </a:moveTo>
                <a:lnTo>
                  <a:pt x="1808480" y="0"/>
                </a:lnTo>
                <a:lnTo>
                  <a:pt x="2326640" y="518160"/>
                </a:lnTo>
                <a:lnTo>
                  <a:pt x="1808480" y="518160"/>
                </a:lnTo>
                <a:lnTo>
                  <a:pt x="0" y="518160"/>
                </a:lnTo>
                <a:close/>
              </a:path>
            </a:pathLst>
          </a:cu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502213" y="1188966"/>
            <a:ext cx="2250362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defRPr/>
            </a:pPr>
            <a:r>
              <a:rPr lang="zh-CN" altLang="en-US" sz="1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曲线选取对于算法影响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339550" y="1545745"/>
            <a:ext cx="3803000" cy="25372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964372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曲线上的选取对于结构传播结果影响很大，</a:t>
            </a:r>
          </a:p>
        </p:txBody>
      </p:sp>
      <p:sp>
        <p:nvSpPr>
          <p:cNvPr id="27" name="矩形 26"/>
          <p:cNvSpPr/>
          <p:nvPr/>
        </p:nvSpPr>
        <p:spPr>
          <a:xfrm>
            <a:off x="2597227" y="2318241"/>
            <a:ext cx="3444860" cy="312420"/>
          </a:xfrm>
          <a:prstGeom prst="rect">
            <a:avLst/>
          </a:prstGeom>
          <a:solidFill>
            <a:srgbClr val="56676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185978" y="2310621"/>
            <a:ext cx="2662837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defRPr/>
            </a:pPr>
            <a:r>
              <a:rPr lang="zh-CN" altLang="en-US" sz="1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纹理填充优化问题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2597228" y="2626732"/>
            <a:ext cx="5414924" cy="45801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964372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有些图片的线性遮罩比较密集，在结构传播结束后，问题填充在此部分表现不太好，待优化。</a:t>
            </a:r>
            <a:endParaRPr lang="en-US" altLang="zh-CN" sz="11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911423" y="3412256"/>
            <a:ext cx="3444860" cy="312420"/>
          </a:xfrm>
          <a:prstGeom prst="rect">
            <a:avLst/>
          </a:prstGeom>
          <a:solidFill>
            <a:srgbClr val="56676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3789503" y="3343676"/>
            <a:ext cx="551435" cy="388620"/>
          </a:xfrm>
          <a:custGeom>
            <a:avLst/>
            <a:gdLst>
              <a:gd name="connsiteX0" fmla="*/ 0 w 2326640"/>
              <a:gd name="connsiteY0" fmla="*/ 0 h 518160"/>
              <a:gd name="connsiteX1" fmla="*/ 1808480 w 2326640"/>
              <a:gd name="connsiteY1" fmla="*/ 0 h 518160"/>
              <a:gd name="connsiteX2" fmla="*/ 2326640 w 2326640"/>
              <a:gd name="connsiteY2" fmla="*/ 518160 h 518160"/>
              <a:gd name="connsiteX3" fmla="*/ 1808480 w 2326640"/>
              <a:gd name="connsiteY3" fmla="*/ 518160 h 518160"/>
              <a:gd name="connsiteX4" fmla="*/ 0 w 2326640"/>
              <a:gd name="connsiteY4" fmla="*/ 518160 h 5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6640" h="518160">
                <a:moveTo>
                  <a:pt x="0" y="0"/>
                </a:moveTo>
                <a:lnTo>
                  <a:pt x="1808480" y="0"/>
                </a:lnTo>
                <a:lnTo>
                  <a:pt x="2326640" y="518160"/>
                </a:lnTo>
                <a:lnTo>
                  <a:pt x="1808480" y="518160"/>
                </a:lnTo>
                <a:lnTo>
                  <a:pt x="0" y="518160"/>
                </a:lnTo>
                <a:close/>
              </a:path>
            </a:pathLst>
          </a:cu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340938" y="3412255"/>
            <a:ext cx="1857153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defRPr/>
            </a:pPr>
            <a:r>
              <a:rPr lang="zh-CN" altLang="en-US" sz="1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光度矫正优化问题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781773" y="3788575"/>
            <a:ext cx="5336836" cy="113511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28600" indent="-228600" defTabSz="964372">
              <a:lnSpc>
                <a:spcPct val="120000"/>
              </a:lnSpc>
              <a:spcBef>
                <a:spcPct val="20000"/>
              </a:spcBef>
              <a:buAutoNum type="arabicPeriod"/>
              <a:defRPr/>
            </a:pPr>
            <a:r>
              <a:rPr lang="zh-CN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很多部分的组成纹理的合成块的颜色、结构都很相似，进行光度矫正之后这些块之间的纹理变化会更加自然，但是块与块之间的相似程度还是很高，不够自然。</a:t>
            </a:r>
            <a:endParaRPr lang="en-US" altLang="zh-CN" sz="11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 defTabSz="964372">
              <a:lnSpc>
                <a:spcPct val="120000"/>
              </a:lnSpc>
              <a:spcBef>
                <a:spcPct val="20000"/>
              </a:spcBef>
              <a:buAutoNum type="arabicPeriod"/>
              <a:defRPr/>
            </a:pPr>
            <a:r>
              <a:rPr lang="zh-CN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迭代过程中一些参数的设置还有待优化，在现在的参数设置条件下，处理颜色相似的部分效果还可以，但是颜色差别很大的部分效果不够好。</a:t>
            </a:r>
            <a:endParaRPr lang="en-US" altLang="zh-CN" sz="11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 defTabSz="964372">
              <a:lnSpc>
                <a:spcPct val="120000"/>
              </a:lnSpc>
              <a:spcBef>
                <a:spcPct val="20000"/>
              </a:spcBef>
              <a:buAutoNum type="arabicPeriod"/>
              <a:defRPr/>
            </a:pPr>
            <a:r>
              <a:rPr lang="zh-CN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现有的每一大块区域都当作矩形来处理，对不规则形状的处理没有很优秀。</a:t>
            </a:r>
          </a:p>
        </p:txBody>
      </p:sp>
      <p:sp>
        <p:nvSpPr>
          <p:cNvPr id="35" name="TextBox 13">
            <a:extLst>
              <a:ext uri="{FF2B5EF4-FFF2-40B4-BE49-F238E27FC236}">
                <a16:creationId xmlns:a16="http://schemas.microsoft.com/office/drawing/2014/main" id="{1FEC01C7-E8BB-4B01-A435-65BC580A4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" y="315641"/>
            <a:ext cx="2443571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defTabSz="822960" fontAlgn="base">
              <a:spcAft>
                <a:spcPct val="0"/>
              </a:spcAft>
              <a:buNone/>
              <a:defRPr/>
            </a:pPr>
            <a:r>
              <a:rPr lang="zh-CN" altLang="en-US" sz="21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存在的问题</a:t>
            </a:r>
          </a:p>
        </p:txBody>
      </p:sp>
      <p:sp>
        <p:nvSpPr>
          <p:cNvPr id="23" name="任意多边形 38">
            <a:extLst>
              <a:ext uri="{FF2B5EF4-FFF2-40B4-BE49-F238E27FC236}">
                <a16:creationId xmlns:a16="http://schemas.microsoft.com/office/drawing/2014/main" id="{4E23D691-DC33-1267-95A6-EC4C4E614EBB}"/>
              </a:ext>
            </a:extLst>
          </p:cNvPr>
          <p:cNvSpPr/>
          <p:nvPr/>
        </p:nvSpPr>
        <p:spPr>
          <a:xfrm>
            <a:off x="2605984" y="2242041"/>
            <a:ext cx="551435" cy="388620"/>
          </a:xfrm>
          <a:custGeom>
            <a:avLst/>
            <a:gdLst>
              <a:gd name="connsiteX0" fmla="*/ 0 w 2326640"/>
              <a:gd name="connsiteY0" fmla="*/ 0 h 518160"/>
              <a:gd name="connsiteX1" fmla="*/ 1808480 w 2326640"/>
              <a:gd name="connsiteY1" fmla="*/ 0 h 518160"/>
              <a:gd name="connsiteX2" fmla="*/ 2326640 w 2326640"/>
              <a:gd name="connsiteY2" fmla="*/ 518160 h 518160"/>
              <a:gd name="connsiteX3" fmla="*/ 1808480 w 2326640"/>
              <a:gd name="connsiteY3" fmla="*/ 518160 h 518160"/>
              <a:gd name="connsiteX4" fmla="*/ 0 w 2326640"/>
              <a:gd name="connsiteY4" fmla="*/ 518160 h 5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6640" h="518160">
                <a:moveTo>
                  <a:pt x="0" y="0"/>
                </a:moveTo>
                <a:lnTo>
                  <a:pt x="1808480" y="0"/>
                </a:lnTo>
                <a:lnTo>
                  <a:pt x="2326640" y="518160"/>
                </a:lnTo>
                <a:lnTo>
                  <a:pt x="1808480" y="518160"/>
                </a:lnTo>
                <a:lnTo>
                  <a:pt x="0" y="518160"/>
                </a:lnTo>
                <a:close/>
              </a:path>
            </a:pathLst>
          </a:cu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09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>
            <a:extLst>
              <a:ext uri="{FF2B5EF4-FFF2-40B4-BE49-F238E27FC236}">
                <a16:creationId xmlns:a16="http://schemas.microsoft.com/office/drawing/2014/main" id="{1A9AF916-AE05-4AE2-B782-32B6C7063C37}"/>
              </a:ext>
            </a:extLst>
          </p:cNvPr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7188C06A-1C9C-456B-AA6F-BBD0BB7FA8DE}"/>
              </a:ext>
            </a:extLst>
          </p:cNvPr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344F655-FF92-4D85-9509-CDB7FB6E3D34}"/>
              </a:ext>
            </a:extLst>
          </p:cNvPr>
          <p:cNvGrpSpPr/>
          <p:nvPr/>
        </p:nvGrpSpPr>
        <p:grpSpPr>
          <a:xfrm>
            <a:off x="149235" y="598468"/>
            <a:ext cx="8851889" cy="3954390"/>
            <a:chOff x="149236" y="598468"/>
            <a:chExt cx="8834372" cy="3946565"/>
          </a:xfrm>
          <a:solidFill>
            <a:schemeClr val="bg1"/>
          </a:solidFill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3B45D41-0D0E-471B-A554-EB20F8D75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9236" y="598469"/>
              <a:ext cx="8834372" cy="394656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5C5A02B4-8189-447B-AF33-6A3BB73FAC34}"/>
                </a:ext>
              </a:extLst>
            </p:cNvPr>
            <p:cNvSpPr/>
            <p:nvPr/>
          </p:nvSpPr>
          <p:spPr>
            <a:xfrm>
              <a:off x="149236" y="598468"/>
              <a:ext cx="8834372" cy="394656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894687" y="1959857"/>
            <a:ext cx="539360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4000" b="1" dirty="0">
                <a:solidFill>
                  <a:schemeClr val="accent1"/>
                </a:solidFill>
                <a:latin typeface="+mj-ea"/>
                <a:sym typeface="Calibri" panose="020F0502020204030204" pitchFamily="34" charset="0"/>
              </a:rPr>
              <a:t>感谢各位老师批评指正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6D84C08-FAAF-4053-906B-62B6D6C2E1BD}"/>
              </a:ext>
            </a:extLst>
          </p:cNvPr>
          <p:cNvGrpSpPr/>
          <p:nvPr/>
        </p:nvGrpSpPr>
        <p:grpSpPr>
          <a:xfrm>
            <a:off x="3302807" y="1034911"/>
            <a:ext cx="2457878" cy="799669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278" name="íṡḷîḍê">
              <a:extLst>
                <a:ext uri="{FF2B5EF4-FFF2-40B4-BE49-F238E27FC236}">
                  <a16:creationId xmlns:a16="http://schemas.microsoft.com/office/drawing/2014/main" id="{287A9F6B-8EFF-476A-A972-9CED8F55B288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79" name="íŝḻiḍè">
              <a:extLst>
                <a:ext uri="{FF2B5EF4-FFF2-40B4-BE49-F238E27FC236}">
                  <a16:creationId xmlns:a16="http://schemas.microsoft.com/office/drawing/2014/main" id="{806AF0E9-31DF-4E56-A171-A75B54509FFB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0" name="îS1iďê">
              <a:extLst>
                <a:ext uri="{FF2B5EF4-FFF2-40B4-BE49-F238E27FC236}">
                  <a16:creationId xmlns:a16="http://schemas.microsoft.com/office/drawing/2014/main" id="{C556A509-69A3-4631-99A5-0878612F3C34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1" name="i$ḷíḓe">
              <a:extLst>
                <a:ext uri="{FF2B5EF4-FFF2-40B4-BE49-F238E27FC236}">
                  <a16:creationId xmlns:a16="http://schemas.microsoft.com/office/drawing/2014/main" id="{40936E26-89BF-4616-B5A3-11B7CED6C419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2" name="îş1íḍé">
              <a:extLst>
                <a:ext uri="{FF2B5EF4-FFF2-40B4-BE49-F238E27FC236}">
                  <a16:creationId xmlns:a16="http://schemas.microsoft.com/office/drawing/2014/main" id="{9C7C8CEC-E4C4-4AD2-B8C1-02466B3A8EA3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3" name="išḻïde">
              <a:extLst>
                <a:ext uri="{FF2B5EF4-FFF2-40B4-BE49-F238E27FC236}">
                  <a16:creationId xmlns:a16="http://schemas.microsoft.com/office/drawing/2014/main" id="{B844B0D7-8F6F-43FA-9A6C-676324F2F824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4" name="ís1ïḓè">
              <a:extLst>
                <a:ext uri="{FF2B5EF4-FFF2-40B4-BE49-F238E27FC236}">
                  <a16:creationId xmlns:a16="http://schemas.microsoft.com/office/drawing/2014/main" id="{3FE775D4-DE8A-4CE9-A114-CDBEAD4F1AD2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5" name="ïṩlïďê">
              <a:extLst>
                <a:ext uri="{FF2B5EF4-FFF2-40B4-BE49-F238E27FC236}">
                  <a16:creationId xmlns:a16="http://schemas.microsoft.com/office/drawing/2014/main" id="{8265CF8C-E95C-483D-92F8-D862150EC3F0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6" name="íSliḋê">
              <a:extLst>
                <a:ext uri="{FF2B5EF4-FFF2-40B4-BE49-F238E27FC236}">
                  <a16:creationId xmlns:a16="http://schemas.microsoft.com/office/drawing/2014/main" id="{A75CA723-E7C4-46E8-B750-13300D48208D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7" name="ísļîdè">
              <a:extLst>
                <a:ext uri="{FF2B5EF4-FFF2-40B4-BE49-F238E27FC236}">
                  <a16:creationId xmlns:a16="http://schemas.microsoft.com/office/drawing/2014/main" id="{64D0D206-53E3-455D-A472-959181932798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8" name="îSlíḋé">
              <a:extLst>
                <a:ext uri="{FF2B5EF4-FFF2-40B4-BE49-F238E27FC236}">
                  <a16:creationId xmlns:a16="http://schemas.microsoft.com/office/drawing/2014/main" id="{C7A17BAC-77F4-45D2-BB08-88603BC65283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9" name="íŝ1ïḓê">
              <a:extLst>
                <a:ext uri="{FF2B5EF4-FFF2-40B4-BE49-F238E27FC236}">
                  <a16:creationId xmlns:a16="http://schemas.microsoft.com/office/drawing/2014/main" id="{750395B6-DCDC-42E7-AC59-4D24666A5BA4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0" name="ï$ľíḑè">
              <a:extLst>
                <a:ext uri="{FF2B5EF4-FFF2-40B4-BE49-F238E27FC236}">
                  <a16:creationId xmlns:a16="http://schemas.microsoft.com/office/drawing/2014/main" id="{58AFBF27-B8EE-47A3-B972-70390167E4A3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1" name="ïṧ1íḓè">
              <a:extLst>
                <a:ext uri="{FF2B5EF4-FFF2-40B4-BE49-F238E27FC236}">
                  <a16:creationId xmlns:a16="http://schemas.microsoft.com/office/drawing/2014/main" id="{4B782E1E-5ACD-47A8-9659-4A6DBA5F423E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2" name="işļïḑê">
              <a:extLst>
                <a:ext uri="{FF2B5EF4-FFF2-40B4-BE49-F238E27FC236}">
                  <a16:creationId xmlns:a16="http://schemas.microsoft.com/office/drawing/2014/main" id="{3239B61C-0776-49E3-A798-22C07F513D45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3" name="îŝ1îdé">
              <a:extLst>
                <a:ext uri="{FF2B5EF4-FFF2-40B4-BE49-F238E27FC236}">
                  <a16:creationId xmlns:a16="http://schemas.microsoft.com/office/drawing/2014/main" id="{8879627C-D934-460F-A3B3-8902653D5E50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4" name="iṩlîḍe">
              <a:extLst>
                <a:ext uri="{FF2B5EF4-FFF2-40B4-BE49-F238E27FC236}">
                  <a16:creationId xmlns:a16="http://schemas.microsoft.com/office/drawing/2014/main" id="{A7A4A252-D490-4E3F-8F80-8AD4291766B6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5" name="ïṣlíḋe">
              <a:extLst>
                <a:ext uri="{FF2B5EF4-FFF2-40B4-BE49-F238E27FC236}">
                  <a16:creationId xmlns:a16="http://schemas.microsoft.com/office/drawing/2014/main" id="{46722948-E4EA-41BD-ABF1-EAFDD7F63170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6" name="ísļiďè">
              <a:extLst>
                <a:ext uri="{FF2B5EF4-FFF2-40B4-BE49-F238E27FC236}">
                  <a16:creationId xmlns:a16="http://schemas.microsoft.com/office/drawing/2014/main" id="{B8D2E2CB-F6A4-47A8-9C7B-F2B62544AD98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7" name="íṡlïde">
              <a:extLst>
                <a:ext uri="{FF2B5EF4-FFF2-40B4-BE49-F238E27FC236}">
                  <a16:creationId xmlns:a16="http://schemas.microsoft.com/office/drawing/2014/main" id="{AB47814B-BB21-4887-94E7-F46908DCD681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8" name="iṩlide">
              <a:extLst>
                <a:ext uri="{FF2B5EF4-FFF2-40B4-BE49-F238E27FC236}">
                  <a16:creationId xmlns:a16="http://schemas.microsoft.com/office/drawing/2014/main" id="{591E070F-5DE4-4251-A7B3-F0C3E376A4A1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9" name="îs1ïde">
              <a:extLst>
                <a:ext uri="{FF2B5EF4-FFF2-40B4-BE49-F238E27FC236}">
                  <a16:creationId xmlns:a16="http://schemas.microsoft.com/office/drawing/2014/main" id="{72B7F43E-D701-4C65-87C9-08765272CDA2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0" name="i$ľïḑe">
              <a:extLst>
                <a:ext uri="{FF2B5EF4-FFF2-40B4-BE49-F238E27FC236}">
                  <a16:creationId xmlns:a16="http://schemas.microsoft.com/office/drawing/2014/main" id="{63AF60DB-7FC7-42D5-96A5-3722F48BC7B5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1" name="iŝļíḍè">
              <a:extLst>
                <a:ext uri="{FF2B5EF4-FFF2-40B4-BE49-F238E27FC236}">
                  <a16:creationId xmlns:a16="http://schemas.microsoft.com/office/drawing/2014/main" id="{16894C3E-B152-41AC-A778-A76EFDBE9B90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2" name="íṩḻîḋê">
              <a:extLst>
                <a:ext uri="{FF2B5EF4-FFF2-40B4-BE49-F238E27FC236}">
                  <a16:creationId xmlns:a16="http://schemas.microsoft.com/office/drawing/2014/main" id="{B55C85F1-4CDD-4FEE-BA42-FB9BC2DD3578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3" name="íṡľiḑê">
              <a:extLst>
                <a:ext uri="{FF2B5EF4-FFF2-40B4-BE49-F238E27FC236}">
                  <a16:creationId xmlns:a16="http://schemas.microsoft.com/office/drawing/2014/main" id="{50FACC87-0893-4050-A8D0-EAB4B8908B71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4" name="iṥļiḓe">
              <a:extLst>
                <a:ext uri="{FF2B5EF4-FFF2-40B4-BE49-F238E27FC236}">
                  <a16:creationId xmlns:a16="http://schemas.microsoft.com/office/drawing/2014/main" id="{84664816-6511-4C67-A1B7-4C4FAC399B69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5" name="iŝ1îḋé">
              <a:extLst>
                <a:ext uri="{FF2B5EF4-FFF2-40B4-BE49-F238E27FC236}">
                  <a16:creationId xmlns:a16="http://schemas.microsoft.com/office/drawing/2014/main" id="{5517A43A-F938-4992-80B9-AD7C3EAC6ED5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6" name="iṩḷiḓè">
              <a:extLst>
                <a:ext uri="{FF2B5EF4-FFF2-40B4-BE49-F238E27FC236}">
                  <a16:creationId xmlns:a16="http://schemas.microsoft.com/office/drawing/2014/main" id="{A82762AE-EC0C-467C-8F9F-1CE8CEEE0EBF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7" name="îṥ1ïďé">
              <a:extLst>
                <a:ext uri="{FF2B5EF4-FFF2-40B4-BE49-F238E27FC236}">
                  <a16:creationId xmlns:a16="http://schemas.microsoft.com/office/drawing/2014/main" id="{7487ACBC-01EA-4FA4-989F-B8CF52D26E66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8" name="iSḷiḍé">
              <a:extLst>
                <a:ext uri="{FF2B5EF4-FFF2-40B4-BE49-F238E27FC236}">
                  <a16:creationId xmlns:a16="http://schemas.microsoft.com/office/drawing/2014/main" id="{85E0CC62-9C02-4B92-8F0F-645386D60E7E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9" name="îşļíďê">
              <a:extLst>
                <a:ext uri="{FF2B5EF4-FFF2-40B4-BE49-F238E27FC236}">
                  <a16:creationId xmlns:a16="http://schemas.microsoft.com/office/drawing/2014/main" id="{7223658F-FEF1-400D-9732-A04932804B6A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0" name="îš1íḍê">
              <a:extLst>
                <a:ext uri="{FF2B5EF4-FFF2-40B4-BE49-F238E27FC236}">
                  <a16:creationId xmlns:a16="http://schemas.microsoft.com/office/drawing/2014/main" id="{229F980D-0870-4CA7-9899-1F53A3142C07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1" name="íŝliḓê">
              <a:extLst>
                <a:ext uri="{FF2B5EF4-FFF2-40B4-BE49-F238E27FC236}">
                  <a16:creationId xmlns:a16="http://schemas.microsoft.com/office/drawing/2014/main" id="{6312F1A9-AC96-442B-9132-B510DF926A4C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2" name="iṡļiḍe">
              <a:extLst>
                <a:ext uri="{FF2B5EF4-FFF2-40B4-BE49-F238E27FC236}">
                  <a16:creationId xmlns:a16="http://schemas.microsoft.com/office/drawing/2014/main" id="{34D809A2-78E6-4EF1-8C7D-47377D6568A8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3" name="ï$ļïdé">
              <a:extLst>
                <a:ext uri="{FF2B5EF4-FFF2-40B4-BE49-F238E27FC236}">
                  <a16:creationId xmlns:a16="http://schemas.microsoft.com/office/drawing/2014/main" id="{0CB37F2C-A43C-4A1A-971A-3E96BB5168F0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4" name="íšlíḓe">
              <a:extLst>
                <a:ext uri="{FF2B5EF4-FFF2-40B4-BE49-F238E27FC236}">
                  <a16:creationId xmlns:a16="http://schemas.microsoft.com/office/drawing/2014/main" id="{9746FD95-CF7F-489F-B774-C66741CD815D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5" name="ïṣļïḍê">
              <a:extLst>
                <a:ext uri="{FF2B5EF4-FFF2-40B4-BE49-F238E27FC236}">
                  <a16:creationId xmlns:a16="http://schemas.microsoft.com/office/drawing/2014/main" id="{3CB9ADD3-D595-4AA6-AE19-F32EF6BDAE17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6" name="ís1íḍe">
              <a:extLst>
                <a:ext uri="{FF2B5EF4-FFF2-40B4-BE49-F238E27FC236}">
                  <a16:creationId xmlns:a16="http://schemas.microsoft.com/office/drawing/2014/main" id="{887333CD-D7F8-458C-824B-FBBEB7C39283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7" name="íşlïḋe">
              <a:extLst>
                <a:ext uri="{FF2B5EF4-FFF2-40B4-BE49-F238E27FC236}">
                  <a16:creationId xmlns:a16="http://schemas.microsoft.com/office/drawing/2014/main" id="{BE51D723-58D3-490E-864F-9654C16DCA7E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8" name="iŝļîḍé">
              <a:extLst>
                <a:ext uri="{FF2B5EF4-FFF2-40B4-BE49-F238E27FC236}">
                  <a16:creationId xmlns:a16="http://schemas.microsoft.com/office/drawing/2014/main" id="{CD432CB2-B0D0-4622-B992-13AA75B01E45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9" name="íṧḷídé">
              <a:extLst>
                <a:ext uri="{FF2B5EF4-FFF2-40B4-BE49-F238E27FC236}">
                  <a16:creationId xmlns:a16="http://schemas.microsoft.com/office/drawing/2014/main" id="{D828B031-5F62-4931-981F-212BE078F3B5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0" name="îSḻiḋe">
              <a:extLst>
                <a:ext uri="{FF2B5EF4-FFF2-40B4-BE49-F238E27FC236}">
                  <a16:creationId xmlns:a16="http://schemas.microsoft.com/office/drawing/2014/main" id="{8D93F6B1-44C7-45E8-AB04-E2865EBA0988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1" name="í$ḻîḓè">
              <a:extLst>
                <a:ext uri="{FF2B5EF4-FFF2-40B4-BE49-F238E27FC236}">
                  <a16:creationId xmlns:a16="http://schemas.microsoft.com/office/drawing/2014/main" id="{9D83C036-5005-4576-9BB0-41DAF431CD46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2" name="ïŝḷíḍe">
              <a:extLst>
                <a:ext uri="{FF2B5EF4-FFF2-40B4-BE49-F238E27FC236}">
                  <a16:creationId xmlns:a16="http://schemas.microsoft.com/office/drawing/2014/main" id="{BF409861-028C-4A4B-8C86-BE4D2487C441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3" name="íṩļiḋe">
              <a:extLst>
                <a:ext uri="{FF2B5EF4-FFF2-40B4-BE49-F238E27FC236}">
                  <a16:creationId xmlns:a16="http://schemas.microsoft.com/office/drawing/2014/main" id="{4187BC23-1FA4-4FB9-A8FB-AD7706B65F86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4" name="îṡlïḍé">
              <a:extLst>
                <a:ext uri="{FF2B5EF4-FFF2-40B4-BE49-F238E27FC236}">
                  <a16:creationId xmlns:a16="http://schemas.microsoft.com/office/drawing/2014/main" id="{3BBC0D06-AB07-47BD-B194-99E2CD4F1F27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5" name="iS1îḓè">
              <a:extLst>
                <a:ext uri="{FF2B5EF4-FFF2-40B4-BE49-F238E27FC236}">
                  <a16:creationId xmlns:a16="http://schemas.microsoft.com/office/drawing/2014/main" id="{52FD45E1-E0E9-4862-9373-4589A2865D40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6" name="íṡḷiḑê">
              <a:extLst>
                <a:ext uri="{FF2B5EF4-FFF2-40B4-BE49-F238E27FC236}">
                  <a16:creationId xmlns:a16="http://schemas.microsoft.com/office/drawing/2014/main" id="{E691A876-345F-4701-81CB-BD37AC60EF36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7" name="iṩ1íḓê">
              <a:extLst>
                <a:ext uri="{FF2B5EF4-FFF2-40B4-BE49-F238E27FC236}">
                  <a16:creationId xmlns:a16="http://schemas.microsoft.com/office/drawing/2014/main" id="{3A9BCC3F-C22C-476C-BB6C-4DF2BD2F2633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8" name="ïşľïďé">
              <a:extLst>
                <a:ext uri="{FF2B5EF4-FFF2-40B4-BE49-F238E27FC236}">
                  <a16:creationId xmlns:a16="http://schemas.microsoft.com/office/drawing/2014/main" id="{C7856B17-8346-44AC-B882-2039D9BC5ED8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9" name="ïśḷïḍê">
              <a:extLst>
                <a:ext uri="{FF2B5EF4-FFF2-40B4-BE49-F238E27FC236}">
                  <a16:creationId xmlns:a16="http://schemas.microsoft.com/office/drawing/2014/main" id="{5400AE71-211C-434C-9D64-092243D22274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0" name="ïṡḷíḑé">
              <a:extLst>
                <a:ext uri="{FF2B5EF4-FFF2-40B4-BE49-F238E27FC236}">
                  <a16:creationId xmlns:a16="http://schemas.microsoft.com/office/drawing/2014/main" id="{26E537EA-7059-4AF6-BEA2-BD6C229DB864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1" name="iśḻíde">
              <a:extLst>
                <a:ext uri="{FF2B5EF4-FFF2-40B4-BE49-F238E27FC236}">
                  <a16:creationId xmlns:a16="http://schemas.microsoft.com/office/drawing/2014/main" id="{1976890C-E464-49D7-8A56-6F5595DF2F19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2" name="í$ḻîdê">
              <a:extLst>
                <a:ext uri="{FF2B5EF4-FFF2-40B4-BE49-F238E27FC236}">
                  <a16:creationId xmlns:a16="http://schemas.microsoft.com/office/drawing/2014/main" id="{EE37FCC0-BA3E-46AB-AA25-E8A852E64BA4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3" name="iṩḷídé">
              <a:extLst>
                <a:ext uri="{FF2B5EF4-FFF2-40B4-BE49-F238E27FC236}">
                  <a16:creationId xmlns:a16="http://schemas.microsoft.com/office/drawing/2014/main" id="{55021612-2C18-4DB5-BF13-3A7FB1DDF245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4" name="iślíḓè">
              <a:extLst>
                <a:ext uri="{FF2B5EF4-FFF2-40B4-BE49-F238E27FC236}">
                  <a16:creationId xmlns:a16="http://schemas.microsoft.com/office/drawing/2014/main" id="{BA342C8F-EA49-4FD0-992E-5818AA259DC2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5" name="îṥ1ïḋe">
              <a:extLst>
                <a:ext uri="{FF2B5EF4-FFF2-40B4-BE49-F238E27FC236}">
                  <a16:creationId xmlns:a16="http://schemas.microsoft.com/office/drawing/2014/main" id="{D9688026-21B5-4EE4-B1B3-8C8D1B3B2402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6" name="iṧḷídè">
              <a:extLst>
                <a:ext uri="{FF2B5EF4-FFF2-40B4-BE49-F238E27FC236}">
                  <a16:creationId xmlns:a16="http://schemas.microsoft.com/office/drawing/2014/main" id="{5621242B-F02B-4E41-A48E-A16AC5DB5CCB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7" name="ïṩḷíḍé">
              <a:extLst>
                <a:ext uri="{FF2B5EF4-FFF2-40B4-BE49-F238E27FC236}">
                  <a16:creationId xmlns:a16="http://schemas.microsoft.com/office/drawing/2014/main" id="{F5C0AAD8-6A7A-4C9F-B763-5DC0FCA73DC5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8" name="ï$liḓê">
              <a:extLst>
                <a:ext uri="{FF2B5EF4-FFF2-40B4-BE49-F238E27FC236}">
                  <a16:creationId xmlns:a16="http://schemas.microsoft.com/office/drawing/2014/main" id="{DBB63E19-B164-4D6C-A8D1-1442DCE5E414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9" name="iṩlidè">
              <a:extLst>
                <a:ext uri="{FF2B5EF4-FFF2-40B4-BE49-F238E27FC236}">
                  <a16:creationId xmlns:a16="http://schemas.microsoft.com/office/drawing/2014/main" id="{DB01E386-8469-48C4-986D-D71EFAA6AE72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0" name="íṧļîḓé">
              <a:extLst>
                <a:ext uri="{FF2B5EF4-FFF2-40B4-BE49-F238E27FC236}">
                  <a16:creationId xmlns:a16="http://schemas.microsoft.com/office/drawing/2014/main" id="{9B9DF8C8-DB75-40D8-974B-F1B08107D066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1" name="iṩḻîḑè">
              <a:extLst>
                <a:ext uri="{FF2B5EF4-FFF2-40B4-BE49-F238E27FC236}">
                  <a16:creationId xmlns:a16="http://schemas.microsoft.com/office/drawing/2014/main" id="{7FAFC254-A06D-45D9-A667-A57F351CCA48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2" name="ïṣľíḑé">
              <a:extLst>
                <a:ext uri="{FF2B5EF4-FFF2-40B4-BE49-F238E27FC236}">
                  <a16:creationId xmlns:a16="http://schemas.microsoft.com/office/drawing/2014/main" id="{C53AED53-52AD-4727-9D20-6EBDD347D342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3" name="îşḻîḑè">
              <a:extLst>
                <a:ext uri="{FF2B5EF4-FFF2-40B4-BE49-F238E27FC236}">
                  <a16:creationId xmlns:a16="http://schemas.microsoft.com/office/drawing/2014/main" id="{391C165E-D96B-42A5-991B-DA54E0F158D1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4" name="iṣḷiḓê">
              <a:extLst>
                <a:ext uri="{FF2B5EF4-FFF2-40B4-BE49-F238E27FC236}">
                  <a16:creationId xmlns:a16="http://schemas.microsoft.com/office/drawing/2014/main" id="{852C5921-DC03-4D98-A173-C094AAF62B62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5" name="işļídè">
              <a:extLst>
                <a:ext uri="{FF2B5EF4-FFF2-40B4-BE49-F238E27FC236}">
                  <a16:creationId xmlns:a16="http://schemas.microsoft.com/office/drawing/2014/main" id="{4314AFA1-12FD-4E68-81E1-375E0CD37C54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9FD57E27-4693-FE29-4E89-DBEFEC498223}"/>
              </a:ext>
            </a:extLst>
          </p:cNvPr>
          <p:cNvGrpSpPr/>
          <p:nvPr/>
        </p:nvGrpSpPr>
        <p:grpSpPr>
          <a:xfrm>
            <a:off x="2561485" y="3265345"/>
            <a:ext cx="4468262" cy="354104"/>
            <a:chOff x="2695012" y="3264859"/>
            <a:chExt cx="4468262" cy="354104"/>
          </a:xfrm>
        </p:grpSpPr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6C214629-25A7-3922-3D9E-D9DCF0422186}"/>
                </a:ext>
              </a:extLst>
            </p:cNvPr>
            <p:cNvSpPr/>
            <p:nvPr/>
          </p:nvSpPr>
          <p:spPr>
            <a:xfrm>
              <a:off x="2695012" y="3267911"/>
              <a:ext cx="351052" cy="3510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16" name="文本框 11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  <a:extLst>
                <a:ext uri="{FF2B5EF4-FFF2-40B4-BE49-F238E27FC236}">
                  <a16:creationId xmlns:a16="http://schemas.microsoft.com/office/drawing/2014/main" id="{27037F9A-1378-A91B-4B42-84DCADDB8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2769" y="3311186"/>
              <a:ext cx="20719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defTabSz="514350" fontAlgn="base">
                <a:spcBef>
                  <a:spcPct val="0"/>
                </a:spcBef>
                <a:spcAft>
                  <a:spcPct val="0"/>
                </a:spcAft>
                <a:tabLst>
                  <a:tab pos="2149475" algn="l"/>
                </a:tabLst>
              </a:pPr>
              <a:r>
                <a:rPr lang="zh-CN" altLang="en-US" sz="1400" dirty="0">
                  <a:solidFill>
                    <a:schemeClr val="accent1"/>
                  </a:solidFill>
                  <a:latin typeface="+mj-ea"/>
                  <a:ea typeface="+mj-ea"/>
                  <a:sym typeface="Calibri" panose="020F0502020204030204" pitchFamily="34" charset="0"/>
                </a:rPr>
                <a:t>日期：</a:t>
              </a:r>
              <a:r>
                <a:rPr lang="en-US" altLang="zh-CN" sz="1400" dirty="0">
                  <a:solidFill>
                    <a:schemeClr val="accent1"/>
                  </a:solidFill>
                  <a:latin typeface="+mj-ea"/>
                  <a:ea typeface="+mj-ea"/>
                  <a:sym typeface="Calibri" panose="020F0502020204030204" pitchFamily="34" charset="0"/>
                </a:rPr>
                <a:t>2022.6.6</a:t>
              </a:r>
              <a:endParaRPr lang="zh-CN" altLang="en-US" sz="14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endParaRPr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8B7212D8-CD4B-B4CB-09EF-60F9DF9D00A5}"/>
                </a:ext>
              </a:extLst>
            </p:cNvPr>
            <p:cNvSpPr/>
            <p:nvPr/>
          </p:nvSpPr>
          <p:spPr>
            <a:xfrm>
              <a:off x="4753617" y="3264859"/>
              <a:ext cx="351052" cy="3510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18" name="文本框 11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  <a:extLst>
                <a:ext uri="{FF2B5EF4-FFF2-40B4-BE49-F238E27FC236}">
                  <a16:creationId xmlns:a16="http://schemas.microsoft.com/office/drawing/2014/main" id="{FE129899-39C2-72D2-C55A-D37E4A7D8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1374" y="3308134"/>
              <a:ext cx="20719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defTabSz="514350" fontAlgn="base">
                <a:spcBef>
                  <a:spcPct val="0"/>
                </a:spcBef>
                <a:spcAft>
                  <a:spcPct val="0"/>
                </a:spcAft>
                <a:tabLst>
                  <a:tab pos="2149475" algn="l"/>
                </a:tabLst>
              </a:pPr>
              <a:r>
                <a:rPr lang="zh-CN" altLang="en-US" sz="1400" dirty="0">
                  <a:solidFill>
                    <a:schemeClr val="accent1"/>
                  </a:solidFill>
                  <a:latin typeface="+mj-ea"/>
                  <a:ea typeface="+mj-ea"/>
                  <a:sym typeface="Calibri" panose="020F0502020204030204" pitchFamily="34" charset="0"/>
                </a:rPr>
                <a:t>答辩人：</a:t>
              </a:r>
            </a:p>
          </p:txBody>
        </p:sp>
        <p:grpSp>
          <p:nvGrpSpPr>
            <p:cNvPr id="119" name="Group 59">
              <a:extLst>
                <a:ext uri="{FF2B5EF4-FFF2-40B4-BE49-F238E27FC236}">
                  <a16:creationId xmlns:a16="http://schemas.microsoft.com/office/drawing/2014/main" id="{7828E7E4-7118-BE94-6674-7FA8683F191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759141" y="3323138"/>
              <a:ext cx="218168" cy="238153"/>
              <a:chOff x="1066" y="1985"/>
              <a:chExt cx="262" cy="286"/>
            </a:xfrm>
            <a:solidFill>
              <a:schemeClr val="bg1"/>
            </a:solidFill>
          </p:grpSpPr>
          <p:sp>
            <p:nvSpPr>
              <p:cNvPr id="124" name="Freeform 60">
                <a:extLst>
                  <a:ext uri="{FF2B5EF4-FFF2-40B4-BE49-F238E27FC236}">
                    <a16:creationId xmlns:a16="http://schemas.microsoft.com/office/drawing/2014/main" id="{C4462D36-8F76-D9E7-CD68-FC4CF134E5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6" y="2005"/>
                <a:ext cx="262" cy="266"/>
              </a:xfrm>
              <a:custGeom>
                <a:avLst/>
                <a:gdLst>
                  <a:gd name="T0" fmla="*/ 572 w 642"/>
                  <a:gd name="T1" fmla="*/ 655 h 655"/>
                  <a:gd name="T2" fmla="*/ 70 w 642"/>
                  <a:gd name="T3" fmla="*/ 655 h 655"/>
                  <a:gd name="T4" fmla="*/ 19 w 642"/>
                  <a:gd name="T5" fmla="*/ 630 h 655"/>
                  <a:gd name="T6" fmla="*/ 0 w 642"/>
                  <a:gd name="T7" fmla="*/ 575 h 655"/>
                  <a:gd name="T8" fmla="*/ 0 w 642"/>
                  <a:gd name="T9" fmla="*/ 80 h 655"/>
                  <a:gd name="T10" fmla="*/ 19 w 642"/>
                  <a:gd name="T11" fmla="*/ 25 h 655"/>
                  <a:gd name="T12" fmla="*/ 70 w 642"/>
                  <a:gd name="T13" fmla="*/ 0 h 655"/>
                  <a:gd name="T14" fmla="*/ 93 w 642"/>
                  <a:gd name="T15" fmla="*/ 0 h 655"/>
                  <a:gd name="T16" fmla="*/ 111 w 642"/>
                  <a:gd name="T17" fmla="*/ 18 h 655"/>
                  <a:gd name="T18" fmla="*/ 93 w 642"/>
                  <a:gd name="T19" fmla="*/ 36 h 655"/>
                  <a:gd name="T20" fmla="*/ 70 w 642"/>
                  <a:gd name="T21" fmla="*/ 36 h 655"/>
                  <a:gd name="T22" fmla="*/ 47 w 642"/>
                  <a:gd name="T23" fmla="*/ 48 h 655"/>
                  <a:gd name="T24" fmla="*/ 36 w 642"/>
                  <a:gd name="T25" fmla="*/ 80 h 655"/>
                  <a:gd name="T26" fmla="*/ 36 w 642"/>
                  <a:gd name="T27" fmla="*/ 575 h 655"/>
                  <a:gd name="T28" fmla="*/ 47 w 642"/>
                  <a:gd name="T29" fmla="*/ 607 h 655"/>
                  <a:gd name="T30" fmla="*/ 70 w 642"/>
                  <a:gd name="T31" fmla="*/ 619 h 655"/>
                  <a:gd name="T32" fmla="*/ 572 w 642"/>
                  <a:gd name="T33" fmla="*/ 619 h 655"/>
                  <a:gd name="T34" fmla="*/ 595 w 642"/>
                  <a:gd name="T35" fmla="*/ 607 h 655"/>
                  <a:gd name="T36" fmla="*/ 606 w 642"/>
                  <a:gd name="T37" fmla="*/ 575 h 655"/>
                  <a:gd name="T38" fmla="*/ 606 w 642"/>
                  <a:gd name="T39" fmla="*/ 80 h 655"/>
                  <a:gd name="T40" fmla="*/ 595 w 642"/>
                  <a:gd name="T41" fmla="*/ 48 h 655"/>
                  <a:gd name="T42" fmla="*/ 572 w 642"/>
                  <a:gd name="T43" fmla="*/ 36 h 655"/>
                  <a:gd name="T44" fmla="*/ 547 w 642"/>
                  <a:gd name="T45" fmla="*/ 36 h 655"/>
                  <a:gd name="T46" fmla="*/ 529 w 642"/>
                  <a:gd name="T47" fmla="*/ 18 h 655"/>
                  <a:gd name="T48" fmla="*/ 547 w 642"/>
                  <a:gd name="T49" fmla="*/ 0 h 655"/>
                  <a:gd name="T50" fmla="*/ 572 w 642"/>
                  <a:gd name="T51" fmla="*/ 0 h 655"/>
                  <a:gd name="T52" fmla="*/ 622 w 642"/>
                  <a:gd name="T53" fmla="*/ 25 h 655"/>
                  <a:gd name="T54" fmla="*/ 642 w 642"/>
                  <a:gd name="T55" fmla="*/ 80 h 655"/>
                  <a:gd name="T56" fmla="*/ 642 w 642"/>
                  <a:gd name="T57" fmla="*/ 575 h 655"/>
                  <a:gd name="T58" fmla="*/ 622 w 642"/>
                  <a:gd name="T59" fmla="*/ 630 h 655"/>
                  <a:gd name="T60" fmla="*/ 572 w 642"/>
                  <a:gd name="T61" fmla="*/ 655 h 655"/>
                  <a:gd name="T62" fmla="*/ 418 w 642"/>
                  <a:gd name="T63" fmla="*/ 36 h 655"/>
                  <a:gd name="T64" fmla="*/ 224 w 642"/>
                  <a:gd name="T65" fmla="*/ 36 h 655"/>
                  <a:gd name="T66" fmla="*/ 206 w 642"/>
                  <a:gd name="T67" fmla="*/ 18 h 655"/>
                  <a:gd name="T68" fmla="*/ 224 w 642"/>
                  <a:gd name="T69" fmla="*/ 0 h 655"/>
                  <a:gd name="T70" fmla="*/ 418 w 642"/>
                  <a:gd name="T71" fmla="*/ 0 h 655"/>
                  <a:gd name="T72" fmla="*/ 436 w 642"/>
                  <a:gd name="T73" fmla="*/ 18 h 655"/>
                  <a:gd name="T74" fmla="*/ 418 w 642"/>
                  <a:gd name="T75" fmla="*/ 36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42" h="655">
                    <a:moveTo>
                      <a:pt x="572" y="655"/>
                    </a:moveTo>
                    <a:cubicBezTo>
                      <a:pt x="70" y="655"/>
                      <a:pt x="70" y="655"/>
                      <a:pt x="70" y="655"/>
                    </a:cubicBezTo>
                    <a:cubicBezTo>
                      <a:pt x="51" y="655"/>
                      <a:pt x="33" y="646"/>
                      <a:pt x="19" y="630"/>
                    </a:cubicBezTo>
                    <a:cubicBezTo>
                      <a:pt x="7" y="615"/>
                      <a:pt x="0" y="596"/>
                      <a:pt x="0" y="575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60"/>
                      <a:pt x="7" y="40"/>
                      <a:pt x="19" y="25"/>
                    </a:cubicBezTo>
                    <a:cubicBezTo>
                      <a:pt x="33" y="9"/>
                      <a:pt x="51" y="0"/>
                      <a:pt x="70" y="0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103" y="0"/>
                      <a:pt x="111" y="8"/>
                      <a:pt x="111" y="18"/>
                    </a:cubicBezTo>
                    <a:cubicBezTo>
                      <a:pt x="111" y="28"/>
                      <a:pt x="103" y="36"/>
                      <a:pt x="93" y="36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61" y="36"/>
                      <a:pt x="53" y="40"/>
                      <a:pt x="47" y="48"/>
                    </a:cubicBezTo>
                    <a:cubicBezTo>
                      <a:pt x="40" y="56"/>
                      <a:pt x="36" y="68"/>
                      <a:pt x="36" y="80"/>
                    </a:cubicBezTo>
                    <a:cubicBezTo>
                      <a:pt x="36" y="575"/>
                      <a:pt x="36" y="575"/>
                      <a:pt x="36" y="575"/>
                    </a:cubicBezTo>
                    <a:cubicBezTo>
                      <a:pt x="36" y="587"/>
                      <a:pt x="40" y="599"/>
                      <a:pt x="47" y="607"/>
                    </a:cubicBezTo>
                    <a:cubicBezTo>
                      <a:pt x="53" y="615"/>
                      <a:pt x="61" y="619"/>
                      <a:pt x="70" y="619"/>
                    </a:cubicBezTo>
                    <a:cubicBezTo>
                      <a:pt x="572" y="619"/>
                      <a:pt x="572" y="619"/>
                      <a:pt x="572" y="619"/>
                    </a:cubicBezTo>
                    <a:cubicBezTo>
                      <a:pt x="580" y="619"/>
                      <a:pt x="588" y="615"/>
                      <a:pt x="595" y="607"/>
                    </a:cubicBezTo>
                    <a:cubicBezTo>
                      <a:pt x="602" y="599"/>
                      <a:pt x="606" y="587"/>
                      <a:pt x="606" y="575"/>
                    </a:cubicBezTo>
                    <a:cubicBezTo>
                      <a:pt x="606" y="80"/>
                      <a:pt x="606" y="80"/>
                      <a:pt x="606" y="80"/>
                    </a:cubicBezTo>
                    <a:cubicBezTo>
                      <a:pt x="606" y="68"/>
                      <a:pt x="602" y="56"/>
                      <a:pt x="595" y="48"/>
                    </a:cubicBezTo>
                    <a:cubicBezTo>
                      <a:pt x="588" y="40"/>
                      <a:pt x="580" y="36"/>
                      <a:pt x="572" y="36"/>
                    </a:cubicBezTo>
                    <a:cubicBezTo>
                      <a:pt x="547" y="36"/>
                      <a:pt x="547" y="36"/>
                      <a:pt x="547" y="36"/>
                    </a:cubicBezTo>
                    <a:cubicBezTo>
                      <a:pt x="537" y="36"/>
                      <a:pt x="529" y="28"/>
                      <a:pt x="529" y="18"/>
                    </a:cubicBezTo>
                    <a:cubicBezTo>
                      <a:pt x="529" y="8"/>
                      <a:pt x="537" y="0"/>
                      <a:pt x="547" y="0"/>
                    </a:cubicBezTo>
                    <a:cubicBezTo>
                      <a:pt x="572" y="0"/>
                      <a:pt x="572" y="0"/>
                      <a:pt x="572" y="0"/>
                    </a:cubicBezTo>
                    <a:cubicBezTo>
                      <a:pt x="591" y="0"/>
                      <a:pt x="609" y="9"/>
                      <a:pt x="622" y="25"/>
                    </a:cubicBezTo>
                    <a:cubicBezTo>
                      <a:pt x="635" y="40"/>
                      <a:pt x="642" y="60"/>
                      <a:pt x="642" y="80"/>
                    </a:cubicBezTo>
                    <a:cubicBezTo>
                      <a:pt x="642" y="575"/>
                      <a:pt x="642" y="575"/>
                      <a:pt x="642" y="575"/>
                    </a:cubicBezTo>
                    <a:cubicBezTo>
                      <a:pt x="642" y="596"/>
                      <a:pt x="635" y="615"/>
                      <a:pt x="622" y="630"/>
                    </a:cubicBezTo>
                    <a:cubicBezTo>
                      <a:pt x="609" y="646"/>
                      <a:pt x="591" y="655"/>
                      <a:pt x="572" y="655"/>
                    </a:cubicBezTo>
                    <a:close/>
                    <a:moveTo>
                      <a:pt x="418" y="36"/>
                    </a:moveTo>
                    <a:cubicBezTo>
                      <a:pt x="224" y="36"/>
                      <a:pt x="224" y="36"/>
                      <a:pt x="224" y="36"/>
                    </a:cubicBezTo>
                    <a:cubicBezTo>
                      <a:pt x="214" y="36"/>
                      <a:pt x="206" y="28"/>
                      <a:pt x="206" y="18"/>
                    </a:cubicBezTo>
                    <a:cubicBezTo>
                      <a:pt x="206" y="8"/>
                      <a:pt x="214" y="0"/>
                      <a:pt x="224" y="0"/>
                    </a:cubicBezTo>
                    <a:cubicBezTo>
                      <a:pt x="418" y="0"/>
                      <a:pt x="418" y="0"/>
                      <a:pt x="418" y="0"/>
                    </a:cubicBezTo>
                    <a:cubicBezTo>
                      <a:pt x="428" y="0"/>
                      <a:pt x="436" y="8"/>
                      <a:pt x="436" y="18"/>
                    </a:cubicBezTo>
                    <a:cubicBezTo>
                      <a:pt x="436" y="28"/>
                      <a:pt x="428" y="36"/>
                      <a:pt x="418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25" name="Freeform 61">
                <a:extLst>
                  <a:ext uri="{FF2B5EF4-FFF2-40B4-BE49-F238E27FC236}">
                    <a16:creationId xmlns:a16="http://schemas.microsoft.com/office/drawing/2014/main" id="{121A3422-0DCC-15D3-B94D-44764DEA74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4" y="1985"/>
                <a:ext cx="146" cy="64"/>
              </a:xfrm>
              <a:custGeom>
                <a:avLst/>
                <a:gdLst>
                  <a:gd name="T0" fmla="*/ 18 w 357"/>
                  <a:gd name="T1" fmla="*/ 0 h 157"/>
                  <a:gd name="T2" fmla="*/ 36 w 357"/>
                  <a:gd name="T3" fmla="*/ 18 h 157"/>
                  <a:gd name="T4" fmla="*/ 36 w 357"/>
                  <a:gd name="T5" fmla="*/ 139 h 157"/>
                  <a:gd name="T6" fmla="*/ 18 w 357"/>
                  <a:gd name="T7" fmla="*/ 157 h 157"/>
                  <a:gd name="T8" fmla="*/ 0 w 357"/>
                  <a:gd name="T9" fmla="*/ 139 h 157"/>
                  <a:gd name="T10" fmla="*/ 0 w 357"/>
                  <a:gd name="T11" fmla="*/ 18 h 157"/>
                  <a:gd name="T12" fmla="*/ 18 w 357"/>
                  <a:gd name="T13" fmla="*/ 0 h 157"/>
                  <a:gd name="T14" fmla="*/ 339 w 357"/>
                  <a:gd name="T15" fmla="*/ 0 h 157"/>
                  <a:gd name="T16" fmla="*/ 357 w 357"/>
                  <a:gd name="T17" fmla="*/ 18 h 157"/>
                  <a:gd name="T18" fmla="*/ 357 w 357"/>
                  <a:gd name="T19" fmla="*/ 139 h 157"/>
                  <a:gd name="T20" fmla="*/ 339 w 357"/>
                  <a:gd name="T21" fmla="*/ 157 h 157"/>
                  <a:gd name="T22" fmla="*/ 321 w 357"/>
                  <a:gd name="T23" fmla="*/ 139 h 157"/>
                  <a:gd name="T24" fmla="*/ 321 w 357"/>
                  <a:gd name="T25" fmla="*/ 18 h 157"/>
                  <a:gd name="T26" fmla="*/ 339 w 357"/>
                  <a:gd name="T2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7" h="157">
                    <a:moveTo>
                      <a:pt x="18" y="0"/>
                    </a:moveTo>
                    <a:cubicBezTo>
                      <a:pt x="28" y="0"/>
                      <a:pt x="36" y="8"/>
                      <a:pt x="36" y="18"/>
                    </a:cubicBezTo>
                    <a:cubicBezTo>
                      <a:pt x="36" y="139"/>
                      <a:pt x="36" y="139"/>
                      <a:pt x="36" y="139"/>
                    </a:cubicBezTo>
                    <a:cubicBezTo>
                      <a:pt x="36" y="149"/>
                      <a:pt x="28" y="157"/>
                      <a:pt x="18" y="157"/>
                    </a:cubicBezTo>
                    <a:cubicBezTo>
                      <a:pt x="8" y="157"/>
                      <a:pt x="0" y="149"/>
                      <a:pt x="0" y="13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lose/>
                    <a:moveTo>
                      <a:pt x="339" y="0"/>
                    </a:moveTo>
                    <a:cubicBezTo>
                      <a:pt x="349" y="0"/>
                      <a:pt x="357" y="8"/>
                      <a:pt x="357" y="18"/>
                    </a:cubicBezTo>
                    <a:cubicBezTo>
                      <a:pt x="357" y="139"/>
                      <a:pt x="357" y="139"/>
                      <a:pt x="357" y="139"/>
                    </a:cubicBezTo>
                    <a:cubicBezTo>
                      <a:pt x="357" y="149"/>
                      <a:pt x="349" y="157"/>
                      <a:pt x="339" y="157"/>
                    </a:cubicBezTo>
                    <a:cubicBezTo>
                      <a:pt x="329" y="157"/>
                      <a:pt x="321" y="149"/>
                      <a:pt x="321" y="139"/>
                    </a:cubicBezTo>
                    <a:cubicBezTo>
                      <a:pt x="321" y="18"/>
                      <a:pt x="321" y="18"/>
                      <a:pt x="321" y="18"/>
                    </a:cubicBezTo>
                    <a:cubicBezTo>
                      <a:pt x="321" y="8"/>
                      <a:pt x="329" y="0"/>
                      <a:pt x="33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26" name="Freeform 62">
                <a:extLst>
                  <a:ext uri="{FF2B5EF4-FFF2-40B4-BE49-F238E27FC236}">
                    <a16:creationId xmlns:a16="http://schemas.microsoft.com/office/drawing/2014/main" id="{518F1A0E-B2DF-E090-4052-42B3877683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4" y="2044"/>
                <a:ext cx="246" cy="183"/>
              </a:xfrm>
              <a:custGeom>
                <a:avLst/>
                <a:gdLst>
                  <a:gd name="T0" fmla="*/ 0 w 603"/>
                  <a:gd name="T1" fmla="*/ 18 h 450"/>
                  <a:gd name="T2" fmla="*/ 18 w 603"/>
                  <a:gd name="T3" fmla="*/ 0 h 450"/>
                  <a:gd name="T4" fmla="*/ 585 w 603"/>
                  <a:gd name="T5" fmla="*/ 0 h 450"/>
                  <a:gd name="T6" fmla="*/ 603 w 603"/>
                  <a:gd name="T7" fmla="*/ 18 h 450"/>
                  <a:gd name="T8" fmla="*/ 585 w 603"/>
                  <a:gd name="T9" fmla="*/ 36 h 450"/>
                  <a:gd name="T10" fmla="*/ 18 w 603"/>
                  <a:gd name="T11" fmla="*/ 36 h 450"/>
                  <a:gd name="T12" fmla="*/ 0 w 603"/>
                  <a:gd name="T13" fmla="*/ 18 h 450"/>
                  <a:gd name="T14" fmla="*/ 306 w 603"/>
                  <a:gd name="T15" fmla="*/ 450 h 450"/>
                  <a:gd name="T16" fmla="*/ 184 w 603"/>
                  <a:gd name="T17" fmla="*/ 400 h 450"/>
                  <a:gd name="T18" fmla="*/ 134 w 603"/>
                  <a:gd name="T19" fmla="*/ 279 h 450"/>
                  <a:gd name="T20" fmla="*/ 184 w 603"/>
                  <a:gd name="T21" fmla="*/ 158 h 450"/>
                  <a:gd name="T22" fmla="*/ 306 w 603"/>
                  <a:gd name="T23" fmla="*/ 107 h 450"/>
                  <a:gd name="T24" fmla="*/ 324 w 603"/>
                  <a:gd name="T25" fmla="*/ 125 h 450"/>
                  <a:gd name="T26" fmla="*/ 306 w 603"/>
                  <a:gd name="T27" fmla="*/ 143 h 450"/>
                  <a:gd name="T28" fmla="*/ 170 w 603"/>
                  <a:gd name="T29" fmla="*/ 279 h 450"/>
                  <a:gd name="T30" fmla="*/ 306 w 603"/>
                  <a:gd name="T31" fmla="*/ 414 h 450"/>
                  <a:gd name="T32" fmla="*/ 441 w 603"/>
                  <a:gd name="T33" fmla="*/ 279 h 450"/>
                  <a:gd name="T34" fmla="*/ 459 w 603"/>
                  <a:gd name="T35" fmla="*/ 261 h 450"/>
                  <a:gd name="T36" fmla="*/ 477 w 603"/>
                  <a:gd name="T37" fmla="*/ 279 h 450"/>
                  <a:gd name="T38" fmla="*/ 427 w 603"/>
                  <a:gd name="T39" fmla="*/ 400 h 450"/>
                  <a:gd name="T40" fmla="*/ 306 w 603"/>
                  <a:gd name="T41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03" h="450">
                    <a:moveTo>
                      <a:pt x="0" y="18"/>
                    </a:moveTo>
                    <a:cubicBezTo>
                      <a:pt x="0" y="8"/>
                      <a:pt x="8" y="0"/>
                      <a:pt x="18" y="0"/>
                    </a:cubicBezTo>
                    <a:cubicBezTo>
                      <a:pt x="585" y="0"/>
                      <a:pt x="585" y="0"/>
                      <a:pt x="585" y="0"/>
                    </a:cubicBezTo>
                    <a:cubicBezTo>
                      <a:pt x="595" y="0"/>
                      <a:pt x="603" y="8"/>
                      <a:pt x="603" y="18"/>
                    </a:cubicBezTo>
                    <a:cubicBezTo>
                      <a:pt x="603" y="28"/>
                      <a:pt x="595" y="36"/>
                      <a:pt x="585" y="36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8" y="36"/>
                      <a:pt x="0" y="28"/>
                      <a:pt x="0" y="18"/>
                    </a:cubicBezTo>
                    <a:close/>
                    <a:moveTo>
                      <a:pt x="306" y="450"/>
                    </a:moveTo>
                    <a:cubicBezTo>
                      <a:pt x="260" y="450"/>
                      <a:pt x="217" y="433"/>
                      <a:pt x="184" y="400"/>
                    </a:cubicBezTo>
                    <a:cubicBezTo>
                      <a:pt x="152" y="368"/>
                      <a:pt x="134" y="325"/>
                      <a:pt x="134" y="279"/>
                    </a:cubicBezTo>
                    <a:cubicBezTo>
                      <a:pt x="134" y="233"/>
                      <a:pt x="152" y="190"/>
                      <a:pt x="184" y="158"/>
                    </a:cubicBezTo>
                    <a:cubicBezTo>
                      <a:pt x="217" y="125"/>
                      <a:pt x="260" y="107"/>
                      <a:pt x="306" y="107"/>
                    </a:cubicBezTo>
                    <a:cubicBezTo>
                      <a:pt x="316" y="107"/>
                      <a:pt x="324" y="115"/>
                      <a:pt x="324" y="125"/>
                    </a:cubicBezTo>
                    <a:cubicBezTo>
                      <a:pt x="324" y="135"/>
                      <a:pt x="316" y="143"/>
                      <a:pt x="306" y="143"/>
                    </a:cubicBezTo>
                    <a:cubicBezTo>
                      <a:pt x="231" y="143"/>
                      <a:pt x="170" y="204"/>
                      <a:pt x="170" y="279"/>
                    </a:cubicBezTo>
                    <a:cubicBezTo>
                      <a:pt x="170" y="354"/>
                      <a:pt x="231" y="414"/>
                      <a:pt x="306" y="414"/>
                    </a:cubicBezTo>
                    <a:cubicBezTo>
                      <a:pt x="380" y="414"/>
                      <a:pt x="441" y="354"/>
                      <a:pt x="441" y="279"/>
                    </a:cubicBezTo>
                    <a:cubicBezTo>
                      <a:pt x="441" y="269"/>
                      <a:pt x="449" y="261"/>
                      <a:pt x="459" y="261"/>
                    </a:cubicBezTo>
                    <a:cubicBezTo>
                      <a:pt x="469" y="261"/>
                      <a:pt x="477" y="269"/>
                      <a:pt x="477" y="279"/>
                    </a:cubicBezTo>
                    <a:cubicBezTo>
                      <a:pt x="477" y="325"/>
                      <a:pt x="459" y="368"/>
                      <a:pt x="427" y="400"/>
                    </a:cubicBezTo>
                    <a:cubicBezTo>
                      <a:pt x="395" y="433"/>
                      <a:pt x="351" y="450"/>
                      <a:pt x="306" y="4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27" name="Freeform 63">
                <a:extLst>
                  <a:ext uri="{FF2B5EF4-FFF2-40B4-BE49-F238E27FC236}">
                    <a16:creationId xmlns:a16="http://schemas.microsoft.com/office/drawing/2014/main" id="{E3A15A70-FE64-69CD-E0DC-236A0E22A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3" y="2088"/>
                <a:ext cx="53" cy="72"/>
              </a:xfrm>
              <a:custGeom>
                <a:avLst/>
                <a:gdLst>
                  <a:gd name="T0" fmla="*/ 113 w 131"/>
                  <a:gd name="T1" fmla="*/ 176 h 176"/>
                  <a:gd name="T2" fmla="*/ 18 w 131"/>
                  <a:gd name="T3" fmla="*/ 176 h 176"/>
                  <a:gd name="T4" fmla="*/ 0 w 131"/>
                  <a:gd name="T5" fmla="*/ 158 h 176"/>
                  <a:gd name="T6" fmla="*/ 0 w 131"/>
                  <a:gd name="T7" fmla="*/ 18 h 176"/>
                  <a:gd name="T8" fmla="*/ 18 w 131"/>
                  <a:gd name="T9" fmla="*/ 0 h 176"/>
                  <a:gd name="T10" fmla="*/ 36 w 131"/>
                  <a:gd name="T11" fmla="*/ 18 h 176"/>
                  <a:gd name="T12" fmla="*/ 36 w 131"/>
                  <a:gd name="T13" fmla="*/ 140 h 176"/>
                  <a:gd name="T14" fmla="*/ 113 w 131"/>
                  <a:gd name="T15" fmla="*/ 140 h 176"/>
                  <a:gd name="T16" fmla="*/ 131 w 131"/>
                  <a:gd name="T17" fmla="*/ 158 h 176"/>
                  <a:gd name="T18" fmla="*/ 113 w 131"/>
                  <a:gd name="T19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176">
                    <a:moveTo>
                      <a:pt x="113" y="176"/>
                    </a:moveTo>
                    <a:cubicBezTo>
                      <a:pt x="18" y="176"/>
                      <a:pt x="18" y="176"/>
                      <a:pt x="18" y="176"/>
                    </a:cubicBezTo>
                    <a:cubicBezTo>
                      <a:pt x="8" y="176"/>
                      <a:pt x="0" y="168"/>
                      <a:pt x="0" y="15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ubicBezTo>
                      <a:pt x="36" y="140"/>
                      <a:pt x="36" y="140"/>
                      <a:pt x="36" y="140"/>
                    </a:cubicBezTo>
                    <a:cubicBezTo>
                      <a:pt x="113" y="140"/>
                      <a:pt x="113" y="140"/>
                      <a:pt x="113" y="140"/>
                    </a:cubicBezTo>
                    <a:cubicBezTo>
                      <a:pt x="123" y="140"/>
                      <a:pt x="131" y="148"/>
                      <a:pt x="131" y="158"/>
                    </a:cubicBezTo>
                    <a:cubicBezTo>
                      <a:pt x="131" y="168"/>
                      <a:pt x="123" y="176"/>
                      <a:pt x="113" y="1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20" name="Group 66">
              <a:extLst>
                <a:ext uri="{FF2B5EF4-FFF2-40B4-BE49-F238E27FC236}">
                  <a16:creationId xmlns:a16="http://schemas.microsoft.com/office/drawing/2014/main" id="{DCCC6DF1-A189-D176-9CCD-9685F9A6B36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833100" y="3338400"/>
              <a:ext cx="192087" cy="207963"/>
              <a:chOff x="2111" y="2322"/>
              <a:chExt cx="121" cy="131"/>
            </a:xfrm>
            <a:solidFill>
              <a:schemeClr val="bg1"/>
            </a:solidFill>
          </p:grpSpPr>
          <p:sp>
            <p:nvSpPr>
              <p:cNvPr id="121" name="Freeform 67">
                <a:extLst>
                  <a:ext uri="{FF2B5EF4-FFF2-40B4-BE49-F238E27FC236}">
                    <a16:creationId xmlns:a16="http://schemas.microsoft.com/office/drawing/2014/main" id="{80FBA8E9-EFA9-EBA1-626F-029B0E2496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9" y="2350"/>
                <a:ext cx="40" cy="37"/>
              </a:xfrm>
              <a:custGeom>
                <a:avLst/>
                <a:gdLst>
                  <a:gd name="T0" fmla="*/ 89 w 213"/>
                  <a:gd name="T1" fmla="*/ 19 h 198"/>
                  <a:gd name="T2" fmla="*/ 196 w 213"/>
                  <a:gd name="T3" fmla="*/ 143 h 198"/>
                  <a:gd name="T4" fmla="*/ 208 w 213"/>
                  <a:gd name="T5" fmla="*/ 189 h 198"/>
                  <a:gd name="T6" fmla="*/ 206 w 213"/>
                  <a:gd name="T7" fmla="*/ 191 h 198"/>
                  <a:gd name="T8" fmla="*/ 158 w 213"/>
                  <a:gd name="T9" fmla="*/ 186 h 198"/>
                  <a:gd name="T10" fmla="*/ 22 w 213"/>
                  <a:gd name="T11" fmla="*/ 92 h 198"/>
                  <a:gd name="T12" fmla="*/ 13 w 213"/>
                  <a:gd name="T13" fmla="*/ 44 h 198"/>
                  <a:gd name="T14" fmla="*/ 40 w 213"/>
                  <a:gd name="T15" fmla="*/ 15 h 198"/>
                  <a:gd name="T16" fmla="*/ 89 w 213"/>
                  <a:gd name="T17" fmla="*/ 19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198">
                    <a:moveTo>
                      <a:pt x="89" y="19"/>
                    </a:moveTo>
                    <a:cubicBezTo>
                      <a:pt x="196" y="143"/>
                      <a:pt x="196" y="143"/>
                      <a:pt x="196" y="143"/>
                    </a:cubicBezTo>
                    <a:cubicBezTo>
                      <a:pt x="210" y="160"/>
                      <a:pt x="213" y="183"/>
                      <a:pt x="208" y="189"/>
                    </a:cubicBezTo>
                    <a:cubicBezTo>
                      <a:pt x="206" y="191"/>
                      <a:pt x="206" y="191"/>
                      <a:pt x="206" y="191"/>
                    </a:cubicBezTo>
                    <a:cubicBezTo>
                      <a:pt x="200" y="197"/>
                      <a:pt x="176" y="198"/>
                      <a:pt x="158" y="186"/>
                    </a:cubicBezTo>
                    <a:cubicBezTo>
                      <a:pt x="22" y="92"/>
                      <a:pt x="22" y="92"/>
                      <a:pt x="22" y="92"/>
                    </a:cubicBezTo>
                    <a:cubicBezTo>
                      <a:pt x="4" y="80"/>
                      <a:pt x="0" y="58"/>
                      <a:pt x="13" y="4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53" y="0"/>
                      <a:pt x="74" y="2"/>
                      <a:pt x="89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22" name="Freeform 68">
                <a:extLst>
                  <a:ext uri="{FF2B5EF4-FFF2-40B4-BE49-F238E27FC236}">
                    <a16:creationId xmlns:a16="http://schemas.microsoft.com/office/drawing/2014/main" id="{18482F1C-F869-892B-3C79-3D25835F2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29" y="2322"/>
                <a:ext cx="71" cy="90"/>
              </a:xfrm>
              <a:custGeom>
                <a:avLst/>
                <a:gdLst>
                  <a:gd name="T0" fmla="*/ 142 w 381"/>
                  <a:gd name="T1" fmla="*/ 449 h 481"/>
                  <a:gd name="T2" fmla="*/ 348 w 381"/>
                  <a:gd name="T3" fmla="*/ 236 h 481"/>
                  <a:gd name="T4" fmla="*/ 374 w 381"/>
                  <a:gd name="T5" fmla="*/ 235 h 481"/>
                  <a:gd name="T6" fmla="*/ 374 w 381"/>
                  <a:gd name="T7" fmla="*/ 260 h 481"/>
                  <a:gd name="T8" fmla="*/ 168 w 381"/>
                  <a:gd name="T9" fmla="*/ 474 h 481"/>
                  <a:gd name="T10" fmla="*/ 142 w 381"/>
                  <a:gd name="T11" fmla="*/ 474 h 481"/>
                  <a:gd name="T12" fmla="*/ 142 w 381"/>
                  <a:gd name="T13" fmla="*/ 449 h 481"/>
                  <a:gd name="T14" fmla="*/ 122 w 381"/>
                  <a:gd name="T15" fmla="*/ 245 h 481"/>
                  <a:gd name="T16" fmla="*/ 0 w 381"/>
                  <a:gd name="T17" fmla="*/ 123 h 481"/>
                  <a:gd name="T18" fmla="*/ 20 w 381"/>
                  <a:gd name="T19" fmla="*/ 56 h 481"/>
                  <a:gd name="T20" fmla="*/ 45 w 381"/>
                  <a:gd name="T21" fmla="*/ 51 h 481"/>
                  <a:gd name="T22" fmla="*/ 50 w 381"/>
                  <a:gd name="T23" fmla="*/ 76 h 481"/>
                  <a:gd name="T24" fmla="*/ 36 w 381"/>
                  <a:gd name="T25" fmla="*/ 123 h 481"/>
                  <a:gd name="T26" fmla="*/ 122 w 381"/>
                  <a:gd name="T27" fmla="*/ 209 h 481"/>
                  <a:gd name="T28" fmla="*/ 209 w 381"/>
                  <a:gd name="T29" fmla="*/ 123 h 481"/>
                  <a:gd name="T30" fmla="*/ 133 w 381"/>
                  <a:gd name="T31" fmla="*/ 37 h 481"/>
                  <a:gd name="T32" fmla="*/ 117 w 381"/>
                  <a:gd name="T33" fmla="*/ 17 h 481"/>
                  <a:gd name="T34" fmla="*/ 137 w 381"/>
                  <a:gd name="T35" fmla="*/ 2 h 481"/>
                  <a:gd name="T36" fmla="*/ 245 w 381"/>
                  <a:gd name="T37" fmla="*/ 123 h 481"/>
                  <a:gd name="T38" fmla="*/ 122 w 381"/>
                  <a:gd name="T39" fmla="*/ 245 h 481"/>
                  <a:gd name="T40" fmla="*/ 67 w 381"/>
                  <a:gd name="T41" fmla="*/ 52 h 481"/>
                  <a:gd name="T42" fmla="*/ 52 w 381"/>
                  <a:gd name="T43" fmla="*/ 44 h 481"/>
                  <a:gd name="T44" fmla="*/ 58 w 381"/>
                  <a:gd name="T45" fmla="*/ 19 h 481"/>
                  <a:gd name="T46" fmla="*/ 81 w 381"/>
                  <a:gd name="T47" fmla="*/ 8 h 481"/>
                  <a:gd name="T48" fmla="*/ 104 w 381"/>
                  <a:gd name="T49" fmla="*/ 19 h 481"/>
                  <a:gd name="T50" fmla="*/ 93 w 381"/>
                  <a:gd name="T51" fmla="*/ 42 h 481"/>
                  <a:gd name="T52" fmla="*/ 77 w 381"/>
                  <a:gd name="T53" fmla="*/ 50 h 481"/>
                  <a:gd name="T54" fmla="*/ 67 w 381"/>
                  <a:gd name="T55" fmla="*/ 52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81" h="481">
                    <a:moveTo>
                      <a:pt x="142" y="449"/>
                    </a:moveTo>
                    <a:cubicBezTo>
                      <a:pt x="348" y="236"/>
                      <a:pt x="348" y="236"/>
                      <a:pt x="348" y="236"/>
                    </a:cubicBezTo>
                    <a:cubicBezTo>
                      <a:pt x="355" y="228"/>
                      <a:pt x="366" y="228"/>
                      <a:pt x="374" y="235"/>
                    </a:cubicBezTo>
                    <a:cubicBezTo>
                      <a:pt x="381" y="242"/>
                      <a:pt x="381" y="253"/>
                      <a:pt x="374" y="260"/>
                    </a:cubicBezTo>
                    <a:cubicBezTo>
                      <a:pt x="168" y="474"/>
                      <a:pt x="168" y="474"/>
                      <a:pt x="168" y="474"/>
                    </a:cubicBezTo>
                    <a:cubicBezTo>
                      <a:pt x="161" y="481"/>
                      <a:pt x="150" y="481"/>
                      <a:pt x="142" y="474"/>
                    </a:cubicBezTo>
                    <a:cubicBezTo>
                      <a:pt x="135" y="467"/>
                      <a:pt x="135" y="456"/>
                      <a:pt x="142" y="449"/>
                    </a:cubicBezTo>
                    <a:close/>
                    <a:moveTo>
                      <a:pt x="122" y="245"/>
                    </a:moveTo>
                    <a:cubicBezTo>
                      <a:pt x="55" y="245"/>
                      <a:pt x="0" y="190"/>
                      <a:pt x="0" y="123"/>
                    </a:cubicBezTo>
                    <a:cubicBezTo>
                      <a:pt x="0" y="99"/>
                      <a:pt x="7" y="76"/>
                      <a:pt x="20" y="56"/>
                    </a:cubicBezTo>
                    <a:cubicBezTo>
                      <a:pt x="26" y="48"/>
                      <a:pt x="37" y="45"/>
                      <a:pt x="45" y="51"/>
                    </a:cubicBezTo>
                    <a:cubicBezTo>
                      <a:pt x="53" y="56"/>
                      <a:pt x="56" y="67"/>
                      <a:pt x="50" y="76"/>
                    </a:cubicBezTo>
                    <a:cubicBezTo>
                      <a:pt x="41" y="90"/>
                      <a:pt x="36" y="106"/>
                      <a:pt x="36" y="123"/>
                    </a:cubicBezTo>
                    <a:cubicBezTo>
                      <a:pt x="36" y="171"/>
                      <a:pt x="75" y="209"/>
                      <a:pt x="122" y="209"/>
                    </a:cubicBezTo>
                    <a:cubicBezTo>
                      <a:pt x="170" y="209"/>
                      <a:pt x="209" y="171"/>
                      <a:pt x="209" y="123"/>
                    </a:cubicBezTo>
                    <a:cubicBezTo>
                      <a:pt x="209" y="79"/>
                      <a:pt x="176" y="42"/>
                      <a:pt x="133" y="37"/>
                    </a:cubicBezTo>
                    <a:cubicBezTo>
                      <a:pt x="123" y="36"/>
                      <a:pt x="116" y="27"/>
                      <a:pt x="117" y="17"/>
                    </a:cubicBezTo>
                    <a:cubicBezTo>
                      <a:pt x="118" y="7"/>
                      <a:pt x="127" y="0"/>
                      <a:pt x="137" y="2"/>
                    </a:cubicBezTo>
                    <a:cubicBezTo>
                      <a:pt x="198" y="9"/>
                      <a:pt x="245" y="61"/>
                      <a:pt x="245" y="123"/>
                    </a:cubicBezTo>
                    <a:cubicBezTo>
                      <a:pt x="245" y="190"/>
                      <a:pt x="190" y="245"/>
                      <a:pt x="122" y="245"/>
                    </a:cubicBezTo>
                    <a:close/>
                    <a:moveTo>
                      <a:pt x="67" y="52"/>
                    </a:moveTo>
                    <a:cubicBezTo>
                      <a:pt x="61" y="52"/>
                      <a:pt x="55" y="50"/>
                      <a:pt x="52" y="44"/>
                    </a:cubicBezTo>
                    <a:cubicBezTo>
                      <a:pt x="47" y="36"/>
                      <a:pt x="49" y="25"/>
                      <a:pt x="58" y="19"/>
                    </a:cubicBezTo>
                    <a:cubicBezTo>
                      <a:pt x="65" y="15"/>
                      <a:pt x="73" y="11"/>
                      <a:pt x="81" y="8"/>
                    </a:cubicBezTo>
                    <a:cubicBezTo>
                      <a:pt x="91" y="5"/>
                      <a:pt x="101" y="9"/>
                      <a:pt x="104" y="19"/>
                    </a:cubicBezTo>
                    <a:cubicBezTo>
                      <a:pt x="107" y="28"/>
                      <a:pt x="103" y="38"/>
                      <a:pt x="93" y="42"/>
                    </a:cubicBezTo>
                    <a:cubicBezTo>
                      <a:pt x="87" y="44"/>
                      <a:pt x="82" y="47"/>
                      <a:pt x="77" y="50"/>
                    </a:cubicBezTo>
                    <a:cubicBezTo>
                      <a:pt x="74" y="52"/>
                      <a:pt x="71" y="52"/>
                      <a:pt x="67" y="5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23" name="Freeform 69">
                <a:extLst>
                  <a:ext uri="{FF2B5EF4-FFF2-40B4-BE49-F238E27FC236}">
                    <a16:creationId xmlns:a16="http://schemas.microsoft.com/office/drawing/2014/main" id="{DBC5B891-0F71-69A0-9B6E-63F7D8CA8F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11" y="2406"/>
                <a:ext cx="121" cy="47"/>
              </a:xfrm>
              <a:custGeom>
                <a:avLst/>
                <a:gdLst>
                  <a:gd name="T0" fmla="*/ 597 w 648"/>
                  <a:gd name="T1" fmla="*/ 249 h 249"/>
                  <a:gd name="T2" fmla="*/ 50 w 648"/>
                  <a:gd name="T3" fmla="*/ 249 h 249"/>
                  <a:gd name="T4" fmla="*/ 0 w 648"/>
                  <a:gd name="T5" fmla="*/ 198 h 249"/>
                  <a:gd name="T6" fmla="*/ 0 w 648"/>
                  <a:gd name="T7" fmla="*/ 50 h 249"/>
                  <a:gd name="T8" fmla="*/ 50 w 648"/>
                  <a:gd name="T9" fmla="*/ 0 h 249"/>
                  <a:gd name="T10" fmla="*/ 597 w 648"/>
                  <a:gd name="T11" fmla="*/ 0 h 249"/>
                  <a:gd name="T12" fmla="*/ 648 w 648"/>
                  <a:gd name="T13" fmla="*/ 50 h 249"/>
                  <a:gd name="T14" fmla="*/ 648 w 648"/>
                  <a:gd name="T15" fmla="*/ 198 h 249"/>
                  <a:gd name="T16" fmla="*/ 597 w 648"/>
                  <a:gd name="T17" fmla="*/ 249 h 249"/>
                  <a:gd name="T18" fmla="*/ 50 w 648"/>
                  <a:gd name="T19" fmla="*/ 35 h 249"/>
                  <a:gd name="T20" fmla="*/ 36 w 648"/>
                  <a:gd name="T21" fmla="*/ 50 h 249"/>
                  <a:gd name="T22" fmla="*/ 36 w 648"/>
                  <a:gd name="T23" fmla="*/ 198 h 249"/>
                  <a:gd name="T24" fmla="*/ 50 w 648"/>
                  <a:gd name="T25" fmla="*/ 213 h 249"/>
                  <a:gd name="T26" fmla="*/ 597 w 648"/>
                  <a:gd name="T27" fmla="*/ 213 h 249"/>
                  <a:gd name="T28" fmla="*/ 612 w 648"/>
                  <a:gd name="T29" fmla="*/ 198 h 249"/>
                  <a:gd name="T30" fmla="*/ 612 w 648"/>
                  <a:gd name="T31" fmla="*/ 50 h 249"/>
                  <a:gd name="T32" fmla="*/ 597 w 648"/>
                  <a:gd name="T33" fmla="*/ 35 h 249"/>
                  <a:gd name="T34" fmla="*/ 50 w 648"/>
                  <a:gd name="T35" fmla="*/ 35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48" h="249">
                    <a:moveTo>
                      <a:pt x="597" y="249"/>
                    </a:moveTo>
                    <a:cubicBezTo>
                      <a:pt x="50" y="249"/>
                      <a:pt x="50" y="249"/>
                      <a:pt x="50" y="249"/>
                    </a:cubicBezTo>
                    <a:cubicBezTo>
                      <a:pt x="22" y="249"/>
                      <a:pt x="0" y="226"/>
                      <a:pt x="0" y="198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ubicBezTo>
                      <a:pt x="597" y="0"/>
                      <a:pt x="597" y="0"/>
                      <a:pt x="597" y="0"/>
                    </a:cubicBezTo>
                    <a:cubicBezTo>
                      <a:pt x="625" y="0"/>
                      <a:pt x="648" y="22"/>
                      <a:pt x="648" y="50"/>
                    </a:cubicBezTo>
                    <a:cubicBezTo>
                      <a:pt x="648" y="198"/>
                      <a:pt x="648" y="198"/>
                      <a:pt x="648" y="198"/>
                    </a:cubicBezTo>
                    <a:cubicBezTo>
                      <a:pt x="648" y="226"/>
                      <a:pt x="625" y="249"/>
                      <a:pt x="597" y="249"/>
                    </a:cubicBezTo>
                    <a:close/>
                    <a:moveTo>
                      <a:pt x="50" y="35"/>
                    </a:moveTo>
                    <a:cubicBezTo>
                      <a:pt x="42" y="35"/>
                      <a:pt x="36" y="42"/>
                      <a:pt x="36" y="50"/>
                    </a:cubicBezTo>
                    <a:cubicBezTo>
                      <a:pt x="36" y="198"/>
                      <a:pt x="36" y="198"/>
                      <a:pt x="36" y="198"/>
                    </a:cubicBezTo>
                    <a:cubicBezTo>
                      <a:pt x="36" y="206"/>
                      <a:pt x="42" y="213"/>
                      <a:pt x="50" y="213"/>
                    </a:cubicBezTo>
                    <a:cubicBezTo>
                      <a:pt x="597" y="213"/>
                      <a:pt x="597" y="213"/>
                      <a:pt x="597" y="213"/>
                    </a:cubicBezTo>
                    <a:cubicBezTo>
                      <a:pt x="605" y="213"/>
                      <a:pt x="612" y="206"/>
                      <a:pt x="612" y="198"/>
                    </a:cubicBezTo>
                    <a:cubicBezTo>
                      <a:pt x="612" y="50"/>
                      <a:pt x="612" y="50"/>
                      <a:pt x="612" y="50"/>
                    </a:cubicBezTo>
                    <a:cubicBezTo>
                      <a:pt x="612" y="42"/>
                      <a:pt x="605" y="35"/>
                      <a:pt x="597" y="35"/>
                    </a:cubicBezTo>
                    <a:lnTo>
                      <a:pt x="50" y="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</p:grpSp>
      </p:grpSp>
      <p:sp>
        <p:nvSpPr>
          <p:cNvPr id="129" name="椭圆 128">
            <a:extLst>
              <a:ext uri="{FF2B5EF4-FFF2-40B4-BE49-F238E27FC236}">
                <a16:creationId xmlns:a16="http://schemas.microsoft.com/office/drawing/2014/main" id="{5CE0A371-4B8C-8E46-3841-D9141AA32569}"/>
              </a:ext>
            </a:extLst>
          </p:cNvPr>
          <p:cNvSpPr/>
          <p:nvPr/>
        </p:nvSpPr>
        <p:spPr>
          <a:xfrm>
            <a:off x="2564409" y="3780366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30" name="Freeform 68">
            <a:extLst>
              <a:ext uri="{FF2B5EF4-FFF2-40B4-BE49-F238E27FC236}">
                <a16:creationId xmlns:a16="http://schemas.microsoft.com/office/drawing/2014/main" id="{B15AA7BF-4E26-CE82-8829-A11A2511C7A9}"/>
              </a:ext>
            </a:extLst>
          </p:cNvPr>
          <p:cNvSpPr>
            <a:spLocks noEditPoints="1"/>
          </p:cNvSpPr>
          <p:nvPr/>
        </p:nvSpPr>
        <p:spPr bwMode="auto">
          <a:xfrm>
            <a:off x="2672467" y="3853907"/>
            <a:ext cx="112712" cy="142875"/>
          </a:xfrm>
          <a:custGeom>
            <a:avLst/>
            <a:gdLst>
              <a:gd name="T0" fmla="*/ 142 w 381"/>
              <a:gd name="T1" fmla="*/ 449 h 481"/>
              <a:gd name="T2" fmla="*/ 348 w 381"/>
              <a:gd name="T3" fmla="*/ 236 h 481"/>
              <a:gd name="T4" fmla="*/ 374 w 381"/>
              <a:gd name="T5" fmla="*/ 235 h 481"/>
              <a:gd name="T6" fmla="*/ 374 w 381"/>
              <a:gd name="T7" fmla="*/ 260 h 481"/>
              <a:gd name="T8" fmla="*/ 168 w 381"/>
              <a:gd name="T9" fmla="*/ 474 h 481"/>
              <a:gd name="T10" fmla="*/ 142 w 381"/>
              <a:gd name="T11" fmla="*/ 474 h 481"/>
              <a:gd name="T12" fmla="*/ 142 w 381"/>
              <a:gd name="T13" fmla="*/ 449 h 481"/>
              <a:gd name="T14" fmla="*/ 122 w 381"/>
              <a:gd name="T15" fmla="*/ 245 h 481"/>
              <a:gd name="T16" fmla="*/ 0 w 381"/>
              <a:gd name="T17" fmla="*/ 123 h 481"/>
              <a:gd name="T18" fmla="*/ 20 w 381"/>
              <a:gd name="T19" fmla="*/ 56 h 481"/>
              <a:gd name="T20" fmla="*/ 45 w 381"/>
              <a:gd name="T21" fmla="*/ 51 h 481"/>
              <a:gd name="T22" fmla="*/ 50 w 381"/>
              <a:gd name="T23" fmla="*/ 76 h 481"/>
              <a:gd name="T24" fmla="*/ 36 w 381"/>
              <a:gd name="T25" fmla="*/ 123 h 481"/>
              <a:gd name="T26" fmla="*/ 122 w 381"/>
              <a:gd name="T27" fmla="*/ 209 h 481"/>
              <a:gd name="T28" fmla="*/ 209 w 381"/>
              <a:gd name="T29" fmla="*/ 123 h 481"/>
              <a:gd name="T30" fmla="*/ 133 w 381"/>
              <a:gd name="T31" fmla="*/ 37 h 481"/>
              <a:gd name="T32" fmla="*/ 117 w 381"/>
              <a:gd name="T33" fmla="*/ 17 h 481"/>
              <a:gd name="T34" fmla="*/ 137 w 381"/>
              <a:gd name="T35" fmla="*/ 2 h 481"/>
              <a:gd name="T36" fmla="*/ 245 w 381"/>
              <a:gd name="T37" fmla="*/ 123 h 481"/>
              <a:gd name="T38" fmla="*/ 122 w 381"/>
              <a:gd name="T39" fmla="*/ 245 h 481"/>
              <a:gd name="T40" fmla="*/ 67 w 381"/>
              <a:gd name="T41" fmla="*/ 52 h 481"/>
              <a:gd name="T42" fmla="*/ 52 w 381"/>
              <a:gd name="T43" fmla="*/ 44 h 481"/>
              <a:gd name="T44" fmla="*/ 58 w 381"/>
              <a:gd name="T45" fmla="*/ 19 h 481"/>
              <a:gd name="T46" fmla="*/ 81 w 381"/>
              <a:gd name="T47" fmla="*/ 8 h 481"/>
              <a:gd name="T48" fmla="*/ 104 w 381"/>
              <a:gd name="T49" fmla="*/ 19 h 481"/>
              <a:gd name="T50" fmla="*/ 93 w 381"/>
              <a:gd name="T51" fmla="*/ 42 h 481"/>
              <a:gd name="T52" fmla="*/ 77 w 381"/>
              <a:gd name="T53" fmla="*/ 50 h 481"/>
              <a:gd name="T54" fmla="*/ 67 w 381"/>
              <a:gd name="T55" fmla="*/ 52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81" h="481">
                <a:moveTo>
                  <a:pt x="142" y="449"/>
                </a:moveTo>
                <a:cubicBezTo>
                  <a:pt x="348" y="236"/>
                  <a:pt x="348" y="236"/>
                  <a:pt x="348" y="236"/>
                </a:cubicBezTo>
                <a:cubicBezTo>
                  <a:pt x="355" y="228"/>
                  <a:pt x="366" y="228"/>
                  <a:pt x="374" y="235"/>
                </a:cubicBezTo>
                <a:cubicBezTo>
                  <a:pt x="381" y="242"/>
                  <a:pt x="381" y="253"/>
                  <a:pt x="374" y="260"/>
                </a:cubicBezTo>
                <a:cubicBezTo>
                  <a:pt x="168" y="474"/>
                  <a:pt x="168" y="474"/>
                  <a:pt x="168" y="474"/>
                </a:cubicBezTo>
                <a:cubicBezTo>
                  <a:pt x="161" y="481"/>
                  <a:pt x="150" y="481"/>
                  <a:pt x="142" y="474"/>
                </a:cubicBezTo>
                <a:cubicBezTo>
                  <a:pt x="135" y="467"/>
                  <a:pt x="135" y="456"/>
                  <a:pt x="142" y="449"/>
                </a:cubicBezTo>
                <a:close/>
                <a:moveTo>
                  <a:pt x="122" y="245"/>
                </a:moveTo>
                <a:cubicBezTo>
                  <a:pt x="55" y="245"/>
                  <a:pt x="0" y="190"/>
                  <a:pt x="0" y="123"/>
                </a:cubicBezTo>
                <a:cubicBezTo>
                  <a:pt x="0" y="99"/>
                  <a:pt x="7" y="76"/>
                  <a:pt x="20" y="56"/>
                </a:cubicBezTo>
                <a:cubicBezTo>
                  <a:pt x="26" y="48"/>
                  <a:pt x="37" y="45"/>
                  <a:pt x="45" y="51"/>
                </a:cubicBezTo>
                <a:cubicBezTo>
                  <a:pt x="53" y="56"/>
                  <a:pt x="56" y="67"/>
                  <a:pt x="50" y="76"/>
                </a:cubicBezTo>
                <a:cubicBezTo>
                  <a:pt x="41" y="90"/>
                  <a:pt x="36" y="106"/>
                  <a:pt x="36" y="123"/>
                </a:cubicBezTo>
                <a:cubicBezTo>
                  <a:pt x="36" y="171"/>
                  <a:pt x="75" y="209"/>
                  <a:pt x="122" y="209"/>
                </a:cubicBezTo>
                <a:cubicBezTo>
                  <a:pt x="170" y="209"/>
                  <a:pt x="209" y="171"/>
                  <a:pt x="209" y="123"/>
                </a:cubicBezTo>
                <a:cubicBezTo>
                  <a:pt x="209" y="79"/>
                  <a:pt x="176" y="42"/>
                  <a:pt x="133" y="37"/>
                </a:cubicBezTo>
                <a:cubicBezTo>
                  <a:pt x="123" y="36"/>
                  <a:pt x="116" y="27"/>
                  <a:pt x="117" y="17"/>
                </a:cubicBezTo>
                <a:cubicBezTo>
                  <a:pt x="118" y="7"/>
                  <a:pt x="127" y="0"/>
                  <a:pt x="137" y="2"/>
                </a:cubicBezTo>
                <a:cubicBezTo>
                  <a:pt x="198" y="9"/>
                  <a:pt x="245" y="61"/>
                  <a:pt x="245" y="123"/>
                </a:cubicBezTo>
                <a:cubicBezTo>
                  <a:pt x="245" y="190"/>
                  <a:pt x="190" y="245"/>
                  <a:pt x="122" y="245"/>
                </a:cubicBezTo>
                <a:close/>
                <a:moveTo>
                  <a:pt x="67" y="52"/>
                </a:moveTo>
                <a:cubicBezTo>
                  <a:pt x="61" y="52"/>
                  <a:pt x="55" y="50"/>
                  <a:pt x="52" y="44"/>
                </a:cubicBezTo>
                <a:cubicBezTo>
                  <a:pt x="47" y="36"/>
                  <a:pt x="49" y="25"/>
                  <a:pt x="58" y="19"/>
                </a:cubicBezTo>
                <a:cubicBezTo>
                  <a:pt x="65" y="15"/>
                  <a:pt x="73" y="11"/>
                  <a:pt x="81" y="8"/>
                </a:cubicBezTo>
                <a:cubicBezTo>
                  <a:pt x="91" y="5"/>
                  <a:pt x="101" y="9"/>
                  <a:pt x="104" y="19"/>
                </a:cubicBezTo>
                <a:cubicBezTo>
                  <a:pt x="107" y="28"/>
                  <a:pt x="103" y="38"/>
                  <a:pt x="93" y="42"/>
                </a:cubicBezTo>
                <a:cubicBezTo>
                  <a:pt x="87" y="44"/>
                  <a:pt x="82" y="47"/>
                  <a:pt x="77" y="50"/>
                </a:cubicBezTo>
                <a:cubicBezTo>
                  <a:pt x="74" y="52"/>
                  <a:pt x="71" y="52"/>
                  <a:pt x="67" y="5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31" name="Freeform 69">
            <a:extLst>
              <a:ext uri="{FF2B5EF4-FFF2-40B4-BE49-F238E27FC236}">
                <a16:creationId xmlns:a16="http://schemas.microsoft.com/office/drawing/2014/main" id="{BBE698AA-C150-711D-06B3-1E9CFE589E1F}"/>
              </a:ext>
            </a:extLst>
          </p:cNvPr>
          <p:cNvSpPr>
            <a:spLocks noEditPoints="1"/>
          </p:cNvSpPr>
          <p:nvPr/>
        </p:nvSpPr>
        <p:spPr bwMode="auto">
          <a:xfrm>
            <a:off x="2643892" y="3987257"/>
            <a:ext cx="192087" cy="74613"/>
          </a:xfrm>
          <a:custGeom>
            <a:avLst/>
            <a:gdLst>
              <a:gd name="T0" fmla="*/ 597 w 648"/>
              <a:gd name="T1" fmla="*/ 249 h 249"/>
              <a:gd name="T2" fmla="*/ 50 w 648"/>
              <a:gd name="T3" fmla="*/ 249 h 249"/>
              <a:gd name="T4" fmla="*/ 0 w 648"/>
              <a:gd name="T5" fmla="*/ 198 h 249"/>
              <a:gd name="T6" fmla="*/ 0 w 648"/>
              <a:gd name="T7" fmla="*/ 50 h 249"/>
              <a:gd name="T8" fmla="*/ 50 w 648"/>
              <a:gd name="T9" fmla="*/ 0 h 249"/>
              <a:gd name="T10" fmla="*/ 597 w 648"/>
              <a:gd name="T11" fmla="*/ 0 h 249"/>
              <a:gd name="T12" fmla="*/ 648 w 648"/>
              <a:gd name="T13" fmla="*/ 50 h 249"/>
              <a:gd name="T14" fmla="*/ 648 w 648"/>
              <a:gd name="T15" fmla="*/ 198 h 249"/>
              <a:gd name="T16" fmla="*/ 597 w 648"/>
              <a:gd name="T17" fmla="*/ 249 h 249"/>
              <a:gd name="T18" fmla="*/ 50 w 648"/>
              <a:gd name="T19" fmla="*/ 35 h 249"/>
              <a:gd name="T20" fmla="*/ 36 w 648"/>
              <a:gd name="T21" fmla="*/ 50 h 249"/>
              <a:gd name="T22" fmla="*/ 36 w 648"/>
              <a:gd name="T23" fmla="*/ 198 h 249"/>
              <a:gd name="T24" fmla="*/ 50 w 648"/>
              <a:gd name="T25" fmla="*/ 213 h 249"/>
              <a:gd name="T26" fmla="*/ 597 w 648"/>
              <a:gd name="T27" fmla="*/ 213 h 249"/>
              <a:gd name="T28" fmla="*/ 612 w 648"/>
              <a:gd name="T29" fmla="*/ 198 h 249"/>
              <a:gd name="T30" fmla="*/ 612 w 648"/>
              <a:gd name="T31" fmla="*/ 50 h 249"/>
              <a:gd name="T32" fmla="*/ 597 w 648"/>
              <a:gd name="T33" fmla="*/ 35 h 249"/>
              <a:gd name="T34" fmla="*/ 50 w 648"/>
              <a:gd name="T35" fmla="*/ 35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48" h="249">
                <a:moveTo>
                  <a:pt x="597" y="249"/>
                </a:moveTo>
                <a:cubicBezTo>
                  <a:pt x="50" y="249"/>
                  <a:pt x="50" y="249"/>
                  <a:pt x="50" y="249"/>
                </a:cubicBezTo>
                <a:cubicBezTo>
                  <a:pt x="22" y="249"/>
                  <a:pt x="0" y="226"/>
                  <a:pt x="0" y="198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22"/>
                  <a:pt x="22" y="0"/>
                  <a:pt x="50" y="0"/>
                </a:cubicBezTo>
                <a:cubicBezTo>
                  <a:pt x="597" y="0"/>
                  <a:pt x="597" y="0"/>
                  <a:pt x="597" y="0"/>
                </a:cubicBezTo>
                <a:cubicBezTo>
                  <a:pt x="625" y="0"/>
                  <a:pt x="648" y="22"/>
                  <a:pt x="648" y="50"/>
                </a:cubicBezTo>
                <a:cubicBezTo>
                  <a:pt x="648" y="198"/>
                  <a:pt x="648" y="198"/>
                  <a:pt x="648" y="198"/>
                </a:cubicBezTo>
                <a:cubicBezTo>
                  <a:pt x="648" y="226"/>
                  <a:pt x="625" y="249"/>
                  <a:pt x="597" y="249"/>
                </a:cubicBezTo>
                <a:close/>
                <a:moveTo>
                  <a:pt x="50" y="35"/>
                </a:moveTo>
                <a:cubicBezTo>
                  <a:pt x="42" y="35"/>
                  <a:pt x="36" y="42"/>
                  <a:pt x="36" y="50"/>
                </a:cubicBezTo>
                <a:cubicBezTo>
                  <a:pt x="36" y="198"/>
                  <a:pt x="36" y="198"/>
                  <a:pt x="36" y="198"/>
                </a:cubicBezTo>
                <a:cubicBezTo>
                  <a:pt x="36" y="206"/>
                  <a:pt x="42" y="213"/>
                  <a:pt x="50" y="213"/>
                </a:cubicBezTo>
                <a:cubicBezTo>
                  <a:pt x="597" y="213"/>
                  <a:pt x="597" y="213"/>
                  <a:pt x="597" y="213"/>
                </a:cubicBezTo>
                <a:cubicBezTo>
                  <a:pt x="605" y="213"/>
                  <a:pt x="612" y="206"/>
                  <a:pt x="612" y="198"/>
                </a:cubicBezTo>
                <a:cubicBezTo>
                  <a:pt x="612" y="50"/>
                  <a:pt x="612" y="50"/>
                  <a:pt x="612" y="50"/>
                </a:cubicBezTo>
                <a:cubicBezTo>
                  <a:pt x="612" y="42"/>
                  <a:pt x="605" y="35"/>
                  <a:pt x="597" y="35"/>
                </a:cubicBezTo>
                <a:lnTo>
                  <a:pt x="50" y="3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32" name="Freeform 67">
            <a:extLst>
              <a:ext uri="{FF2B5EF4-FFF2-40B4-BE49-F238E27FC236}">
                <a16:creationId xmlns:a16="http://schemas.microsoft.com/office/drawing/2014/main" id="{621F5E97-9C6B-C25C-1FCD-63942EE6B84E}"/>
              </a:ext>
            </a:extLst>
          </p:cNvPr>
          <p:cNvSpPr>
            <a:spLocks/>
          </p:cNvSpPr>
          <p:nvPr/>
        </p:nvSpPr>
        <p:spPr bwMode="auto">
          <a:xfrm>
            <a:off x="2723915" y="3908676"/>
            <a:ext cx="63500" cy="58738"/>
          </a:xfrm>
          <a:custGeom>
            <a:avLst/>
            <a:gdLst>
              <a:gd name="T0" fmla="*/ 89 w 213"/>
              <a:gd name="T1" fmla="*/ 19 h 198"/>
              <a:gd name="T2" fmla="*/ 196 w 213"/>
              <a:gd name="T3" fmla="*/ 143 h 198"/>
              <a:gd name="T4" fmla="*/ 208 w 213"/>
              <a:gd name="T5" fmla="*/ 189 h 198"/>
              <a:gd name="T6" fmla="*/ 206 w 213"/>
              <a:gd name="T7" fmla="*/ 191 h 198"/>
              <a:gd name="T8" fmla="*/ 158 w 213"/>
              <a:gd name="T9" fmla="*/ 186 h 198"/>
              <a:gd name="T10" fmla="*/ 22 w 213"/>
              <a:gd name="T11" fmla="*/ 92 h 198"/>
              <a:gd name="T12" fmla="*/ 13 w 213"/>
              <a:gd name="T13" fmla="*/ 44 h 198"/>
              <a:gd name="T14" fmla="*/ 40 w 213"/>
              <a:gd name="T15" fmla="*/ 15 h 198"/>
              <a:gd name="T16" fmla="*/ 89 w 213"/>
              <a:gd name="T17" fmla="*/ 19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3" h="198">
                <a:moveTo>
                  <a:pt x="89" y="19"/>
                </a:moveTo>
                <a:cubicBezTo>
                  <a:pt x="196" y="143"/>
                  <a:pt x="196" y="143"/>
                  <a:pt x="196" y="143"/>
                </a:cubicBezTo>
                <a:cubicBezTo>
                  <a:pt x="210" y="160"/>
                  <a:pt x="213" y="183"/>
                  <a:pt x="208" y="189"/>
                </a:cubicBezTo>
                <a:cubicBezTo>
                  <a:pt x="206" y="191"/>
                  <a:pt x="206" y="191"/>
                  <a:pt x="206" y="191"/>
                </a:cubicBezTo>
                <a:cubicBezTo>
                  <a:pt x="200" y="197"/>
                  <a:pt x="176" y="198"/>
                  <a:pt x="158" y="186"/>
                </a:cubicBezTo>
                <a:cubicBezTo>
                  <a:pt x="22" y="92"/>
                  <a:pt x="22" y="92"/>
                  <a:pt x="22" y="92"/>
                </a:cubicBezTo>
                <a:cubicBezTo>
                  <a:pt x="4" y="80"/>
                  <a:pt x="0" y="58"/>
                  <a:pt x="13" y="44"/>
                </a:cubicBezTo>
                <a:cubicBezTo>
                  <a:pt x="40" y="15"/>
                  <a:pt x="40" y="15"/>
                  <a:pt x="40" y="15"/>
                </a:cubicBezTo>
                <a:cubicBezTo>
                  <a:pt x="53" y="0"/>
                  <a:pt x="74" y="2"/>
                  <a:pt x="8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33" name="文本框 13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CF5BD254-FFEB-2220-03EF-C7F1BC6CD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5947" y="3823641"/>
            <a:ext cx="405854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小组成员：俞晓锋、徐杰、</a:t>
            </a:r>
            <a:r>
              <a:rPr lang="zh-CN" altLang="en-US" sz="1400" dirty="0">
                <a:solidFill>
                  <a:schemeClr val="accent1"/>
                </a:solidFill>
                <a:latin typeface="+mj-ea"/>
                <a:sym typeface="Calibri" panose="020F0502020204030204" pitchFamily="34" charset="0"/>
              </a:rPr>
              <a:t>张少弘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74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>
            <a:extLst>
              <a:ext uri="{FF2B5EF4-FFF2-40B4-BE49-F238E27FC236}">
                <a16:creationId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4678" y="1888069"/>
            <a:ext cx="2954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论文研究内容</a:t>
            </a:r>
          </a:p>
        </p:txBody>
      </p:sp>
      <p:sp>
        <p:nvSpPr>
          <p:cNvPr id="21" name="文本框 6">
            <a:extLst>
              <a:ext uri="{FF2B5EF4-FFF2-40B4-BE49-F238E27FC236}">
                <a16:creationId xmlns:a16="http://schemas.microsoft.com/office/drawing/2014/main" id="{7A520E6A-DEB8-4B0C-9BE0-0F0B89531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3445" y="2503133"/>
            <a:ext cx="32754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accent1"/>
                </a:solidFill>
                <a:latin typeface="+mj-ea"/>
                <a:ea typeface="+mj-ea"/>
              </a:rPr>
              <a:t>Research methods and processes of paper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A29846D-E7EE-45F3-9A33-515E367DEED5}"/>
              </a:ext>
            </a:extLst>
          </p:cNvPr>
          <p:cNvCxnSpPr/>
          <p:nvPr/>
        </p:nvCxnSpPr>
        <p:spPr>
          <a:xfrm>
            <a:off x="4463537" y="2819169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D5A5A51A-CFF1-450F-A993-DA65C3FDEC6F}"/>
              </a:ext>
            </a:extLst>
          </p:cNvPr>
          <p:cNvGrpSpPr/>
          <p:nvPr/>
        </p:nvGrpSpPr>
        <p:grpSpPr>
          <a:xfrm>
            <a:off x="3800715" y="3447261"/>
            <a:ext cx="1542570" cy="501874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7" name="íṡḷîḍê">
              <a:extLst>
                <a:ext uri="{FF2B5EF4-FFF2-40B4-BE49-F238E27FC236}">
                  <a16:creationId xmlns:a16="http://schemas.microsoft.com/office/drawing/2014/main" id="{278820DB-7687-4DCC-9568-083F287AAA45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íŝḻiḍè">
              <a:extLst>
                <a:ext uri="{FF2B5EF4-FFF2-40B4-BE49-F238E27FC236}">
                  <a16:creationId xmlns:a16="http://schemas.microsoft.com/office/drawing/2014/main" id="{56BE2197-1F9A-4F2F-B19E-BD2CE2E91115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îS1iďê">
              <a:extLst>
                <a:ext uri="{FF2B5EF4-FFF2-40B4-BE49-F238E27FC236}">
                  <a16:creationId xmlns:a16="http://schemas.microsoft.com/office/drawing/2014/main" id="{9220D313-7D7F-4856-A4F8-78278FEB8A65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i$ḷíḓe">
              <a:extLst>
                <a:ext uri="{FF2B5EF4-FFF2-40B4-BE49-F238E27FC236}">
                  <a16:creationId xmlns:a16="http://schemas.microsoft.com/office/drawing/2014/main" id="{8EB32B6C-7128-46A0-BDE5-E4A34C2A1B81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îş1íḍé">
              <a:extLst>
                <a:ext uri="{FF2B5EF4-FFF2-40B4-BE49-F238E27FC236}">
                  <a16:creationId xmlns:a16="http://schemas.microsoft.com/office/drawing/2014/main" id="{8FF8643C-007E-4C10-84CD-C87B762BAA24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išḻïde">
              <a:extLst>
                <a:ext uri="{FF2B5EF4-FFF2-40B4-BE49-F238E27FC236}">
                  <a16:creationId xmlns:a16="http://schemas.microsoft.com/office/drawing/2014/main" id="{4D60BACC-C295-4742-AC9B-BA2AC26793D7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ís1ïḓè">
              <a:extLst>
                <a:ext uri="{FF2B5EF4-FFF2-40B4-BE49-F238E27FC236}">
                  <a16:creationId xmlns:a16="http://schemas.microsoft.com/office/drawing/2014/main" id="{F701EF1C-8B3F-4397-B674-E350D5DF0892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ïṩlïďê">
              <a:extLst>
                <a:ext uri="{FF2B5EF4-FFF2-40B4-BE49-F238E27FC236}">
                  <a16:creationId xmlns:a16="http://schemas.microsoft.com/office/drawing/2014/main" id="{D8DAE5B8-0A4E-4E22-B8DE-8E5965F962FA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íSliḋê">
              <a:extLst>
                <a:ext uri="{FF2B5EF4-FFF2-40B4-BE49-F238E27FC236}">
                  <a16:creationId xmlns:a16="http://schemas.microsoft.com/office/drawing/2014/main" id="{1D0DA4AD-ECAD-423B-B213-71BC0FAE490E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ísļîdè">
              <a:extLst>
                <a:ext uri="{FF2B5EF4-FFF2-40B4-BE49-F238E27FC236}">
                  <a16:creationId xmlns:a16="http://schemas.microsoft.com/office/drawing/2014/main" id="{C9EB3BF3-A994-4CD2-8FFC-7F16E1CBB588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îSlíḋé">
              <a:extLst>
                <a:ext uri="{FF2B5EF4-FFF2-40B4-BE49-F238E27FC236}">
                  <a16:creationId xmlns:a16="http://schemas.microsoft.com/office/drawing/2014/main" id="{FE1B8DD1-53D3-4DB5-9AE6-AFFB46DFA812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íŝ1ïḓê">
              <a:extLst>
                <a:ext uri="{FF2B5EF4-FFF2-40B4-BE49-F238E27FC236}">
                  <a16:creationId xmlns:a16="http://schemas.microsoft.com/office/drawing/2014/main" id="{28C2314B-FB6C-4963-90F8-FE14F4D6DE47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ï$ľíḑè">
              <a:extLst>
                <a:ext uri="{FF2B5EF4-FFF2-40B4-BE49-F238E27FC236}">
                  <a16:creationId xmlns:a16="http://schemas.microsoft.com/office/drawing/2014/main" id="{5C8DC14D-108D-4B34-9ED9-79D8C604CB9C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ïṧ1íḓè">
              <a:extLst>
                <a:ext uri="{FF2B5EF4-FFF2-40B4-BE49-F238E27FC236}">
                  <a16:creationId xmlns:a16="http://schemas.microsoft.com/office/drawing/2014/main" id="{BBAD7413-4FD7-4451-8C20-B033C0103915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işļïḑê">
              <a:extLst>
                <a:ext uri="{FF2B5EF4-FFF2-40B4-BE49-F238E27FC236}">
                  <a16:creationId xmlns:a16="http://schemas.microsoft.com/office/drawing/2014/main" id="{89928F9C-47DF-4E7B-A888-291A98214E0C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îŝ1îdé">
              <a:extLst>
                <a:ext uri="{FF2B5EF4-FFF2-40B4-BE49-F238E27FC236}">
                  <a16:creationId xmlns:a16="http://schemas.microsoft.com/office/drawing/2014/main" id="{D29A34D1-CFC7-404C-AAF1-FDA4CE7980EA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iṩlîḍe">
              <a:extLst>
                <a:ext uri="{FF2B5EF4-FFF2-40B4-BE49-F238E27FC236}">
                  <a16:creationId xmlns:a16="http://schemas.microsoft.com/office/drawing/2014/main" id="{3383AB77-FA1B-4462-AC0D-95A23B730A39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ïṣlíḋe">
              <a:extLst>
                <a:ext uri="{FF2B5EF4-FFF2-40B4-BE49-F238E27FC236}">
                  <a16:creationId xmlns:a16="http://schemas.microsoft.com/office/drawing/2014/main" id="{0198C075-8579-4209-ADDC-8A8A3BDA7E26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ísļiďè">
              <a:extLst>
                <a:ext uri="{FF2B5EF4-FFF2-40B4-BE49-F238E27FC236}">
                  <a16:creationId xmlns:a16="http://schemas.microsoft.com/office/drawing/2014/main" id="{01190D15-4ACB-4D88-A69E-E1BB120838C5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íṡlïde">
              <a:extLst>
                <a:ext uri="{FF2B5EF4-FFF2-40B4-BE49-F238E27FC236}">
                  <a16:creationId xmlns:a16="http://schemas.microsoft.com/office/drawing/2014/main" id="{364E217C-67C2-4AD6-8094-FC9D5F81CC58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iṩlide">
              <a:extLst>
                <a:ext uri="{FF2B5EF4-FFF2-40B4-BE49-F238E27FC236}">
                  <a16:creationId xmlns:a16="http://schemas.microsoft.com/office/drawing/2014/main" id="{637DF7F9-51DD-4DAF-86F2-F8C9BD11D01F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îs1ïde">
              <a:extLst>
                <a:ext uri="{FF2B5EF4-FFF2-40B4-BE49-F238E27FC236}">
                  <a16:creationId xmlns:a16="http://schemas.microsoft.com/office/drawing/2014/main" id="{C049C6BF-A8A8-4DD2-859B-3F9F41239260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$ľïḑe">
              <a:extLst>
                <a:ext uri="{FF2B5EF4-FFF2-40B4-BE49-F238E27FC236}">
                  <a16:creationId xmlns:a16="http://schemas.microsoft.com/office/drawing/2014/main" id="{68D7FE56-E937-40BA-BF71-33ABAD5BF447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iŝļíḍè">
              <a:extLst>
                <a:ext uri="{FF2B5EF4-FFF2-40B4-BE49-F238E27FC236}">
                  <a16:creationId xmlns:a16="http://schemas.microsoft.com/office/drawing/2014/main" id="{C6D0C86F-09BE-4F63-8D16-D742BDE34B27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íṩḻîḋê">
              <a:extLst>
                <a:ext uri="{FF2B5EF4-FFF2-40B4-BE49-F238E27FC236}">
                  <a16:creationId xmlns:a16="http://schemas.microsoft.com/office/drawing/2014/main" id="{90F8F1A7-EEB0-4671-83B5-069E1E0EDB7E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íṡľiḑê">
              <a:extLst>
                <a:ext uri="{FF2B5EF4-FFF2-40B4-BE49-F238E27FC236}">
                  <a16:creationId xmlns:a16="http://schemas.microsoft.com/office/drawing/2014/main" id="{51DCD51A-56D0-44A2-B863-05EBA55FDC37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iṥļiḓe">
              <a:extLst>
                <a:ext uri="{FF2B5EF4-FFF2-40B4-BE49-F238E27FC236}">
                  <a16:creationId xmlns:a16="http://schemas.microsoft.com/office/drawing/2014/main" id="{BFD018DA-EF86-4570-AB72-9F22B30A5EA4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iŝ1îḋé">
              <a:extLst>
                <a:ext uri="{FF2B5EF4-FFF2-40B4-BE49-F238E27FC236}">
                  <a16:creationId xmlns:a16="http://schemas.microsoft.com/office/drawing/2014/main" id="{BAECD37E-854E-4F61-945D-012936431D8C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iṩḷiḓè">
              <a:extLst>
                <a:ext uri="{FF2B5EF4-FFF2-40B4-BE49-F238E27FC236}">
                  <a16:creationId xmlns:a16="http://schemas.microsoft.com/office/drawing/2014/main" id="{491B7FE1-003E-421B-AED8-F10399B729A5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îṥ1ïďé">
              <a:extLst>
                <a:ext uri="{FF2B5EF4-FFF2-40B4-BE49-F238E27FC236}">
                  <a16:creationId xmlns:a16="http://schemas.microsoft.com/office/drawing/2014/main" id="{7A7F1CDD-88E0-4828-82B0-FD7CDF118131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iSḷiḍé">
              <a:extLst>
                <a:ext uri="{FF2B5EF4-FFF2-40B4-BE49-F238E27FC236}">
                  <a16:creationId xmlns:a16="http://schemas.microsoft.com/office/drawing/2014/main" id="{632E4EE6-75D6-4352-9035-8C1E61CCA27A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îşļíďê">
              <a:extLst>
                <a:ext uri="{FF2B5EF4-FFF2-40B4-BE49-F238E27FC236}">
                  <a16:creationId xmlns:a16="http://schemas.microsoft.com/office/drawing/2014/main" id="{9EA2CE62-608E-496A-89EC-7A6B9374B180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îš1íḍê">
              <a:extLst>
                <a:ext uri="{FF2B5EF4-FFF2-40B4-BE49-F238E27FC236}">
                  <a16:creationId xmlns:a16="http://schemas.microsoft.com/office/drawing/2014/main" id="{17939D41-1ED4-447E-ABCC-CC19D810F0C5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íŝliḓê">
              <a:extLst>
                <a:ext uri="{FF2B5EF4-FFF2-40B4-BE49-F238E27FC236}">
                  <a16:creationId xmlns:a16="http://schemas.microsoft.com/office/drawing/2014/main" id="{06FAD499-E931-4084-AB0A-01F11473B2B7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iṡļiḍe">
              <a:extLst>
                <a:ext uri="{FF2B5EF4-FFF2-40B4-BE49-F238E27FC236}">
                  <a16:creationId xmlns:a16="http://schemas.microsoft.com/office/drawing/2014/main" id="{70C1C1E8-DA35-4716-BADA-BEAF392A93C9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ï$ļïdé">
              <a:extLst>
                <a:ext uri="{FF2B5EF4-FFF2-40B4-BE49-F238E27FC236}">
                  <a16:creationId xmlns:a16="http://schemas.microsoft.com/office/drawing/2014/main" id="{63CA1AD4-803A-4968-9330-2BDEA6A385CA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íšlíḓe">
              <a:extLst>
                <a:ext uri="{FF2B5EF4-FFF2-40B4-BE49-F238E27FC236}">
                  <a16:creationId xmlns:a16="http://schemas.microsoft.com/office/drawing/2014/main" id="{CF2057C3-4032-4CFC-873C-6458E6C9F96D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ïṣļïḍê">
              <a:extLst>
                <a:ext uri="{FF2B5EF4-FFF2-40B4-BE49-F238E27FC236}">
                  <a16:creationId xmlns:a16="http://schemas.microsoft.com/office/drawing/2014/main" id="{59D7651D-03A5-4256-9AB5-18C9F1C2D940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ís1íḍe">
              <a:extLst>
                <a:ext uri="{FF2B5EF4-FFF2-40B4-BE49-F238E27FC236}">
                  <a16:creationId xmlns:a16="http://schemas.microsoft.com/office/drawing/2014/main" id="{A7F7279D-8587-45BC-B0A4-DDB8DDDC43BE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íşlïḋe">
              <a:extLst>
                <a:ext uri="{FF2B5EF4-FFF2-40B4-BE49-F238E27FC236}">
                  <a16:creationId xmlns:a16="http://schemas.microsoft.com/office/drawing/2014/main" id="{1D6D78BF-7C0E-4A49-9D4C-164516A2C065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iŝļîḍé">
              <a:extLst>
                <a:ext uri="{FF2B5EF4-FFF2-40B4-BE49-F238E27FC236}">
                  <a16:creationId xmlns:a16="http://schemas.microsoft.com/office/drawing/2014/main" id="{A2914A87-3878-4B16-909C-67E54DD88E7A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íṧḷídé">
              <a:extLst>
                <a:ext uri="{FF2B5EF4-FFF2-40B4-BE49-F238E27FC236}">
                  <a16:creationId xmlns:a16="http://schemas.microsoft.com/office/drawing/2014/main" id="{5F9A0FB7-8C4D-4658-A573-76C73C4CAC5E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îSḻiḋe">
              <a:extLst>
                <a:ext uri="{FF2B5EF4-FFF2-40B4-BE49-F238E27FC236}">
                  <a16:creationId xmlns:a16="http://schemas.microsoft.com/office/drawing/2014/main" id="{74A1C7C0-F70D-428F-BE42-93666D5D95E3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í$ḻîḓè">
              <a:extLst>
                <a:ext uri="{FF2B5EF4-FFF2-40B4-BE49-F238E27FC236}">
                  <a16:creationId xmlns:a16="http://schemas.microsoft.com/office/drawing/2014/main" id="{745B1483-D7C5-4E83-861B-BD2683FFD060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8" name="ïŝḷíḍe">
              <a:extLst>
                <a:ext uri="{FF2B5EF4-FFF2-40B4-BE49-F238E27FC236}">
                  <a16:creationId xmlns:a16="http://schemas.microsoft.com/office/drawing/2014/main" id="{7CCF2F78-3A76-41D6-ADD2-C453A21A49F1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9" name="íṩļiḋe">
              <a:extLst>
                <a:ext uri="{FF2B5EF4-FFF2-40B4-BE49-F238E27FC236}">
                  <a16:creationId xmlns:a16="http://schemas.microsoft.com/office/drawing/2014/main" id="{6F6FA0B9-4F25-4101-A323-1CD1B1058E59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0" name="îṡlïḍé">
              <a:extLst>
                <a:ext uri="{FF2B5EF4-FFF2-40B4-BE49-F238E27FC236}">
                  <a16:creationId xmlns:a16="http://schemas.microsoft.com/office/drawing/2014/main" id="{E5E64456-9E9F-46D6-A399-836B3A290076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1" name="iS1îḓè">
              <a:extLst>
                <a:ext uri="{FF2B5EF4-FFF2-40B4-BE49-F238E27FC236}">
                  <a16:creationId xmlns:a16="http://schemas.microsoft.com/office/drawing/2014/main" id="{945A193B-F224-4E95-806B-2E073A5AC50F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2" name="íṡḷiḑê">
              <a:extLst>
                <a:ext uri="{FF2B5EF4-FFF2-40B4-BE49-F238E27FC236}">
                  <a16:creationId xmlns:a16="http://schemas.microsoft.com/office/drawing/2014/main" id="{1E17FC94-90EE-4B82-BBB4-E269613D5AEB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3" name="iṩ1íḓê">
              <a:extLst>
                <a:ext uri="{FF2B5EF4-FFF2-40B4-BE49-F238E27FC236}">
                  <a16:creationId xmlns:a16="http://schemas.microsoft.com/office/drawing/2014/main" id="{5FD9D4C1-219C-43E3-8B1D-3E2C9C04656C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4" name="ïşľïďé">
              <a:extLst>
                <a:ext uri="{FF2B5EF4-FFF2-40B4-BE49-F238E27FC236}">
                  <a16:creationId xmlns:a16="http://schemas.microsoft.com/office/drawing/2014/main" id="{04B0D14D-FFFD-46E3-B027-4502DE9784E4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5" name="ïśḷïḍê">
              <a:extLst>
                <a:ext uri="{FF2B5EF4-FFF2-40B4-BE49-F238E27FC236}">
                  <a16:creationId xmlns:a16="http://schemas.microsoft.com/office/drawing/2014/main" id="{9E0287DE-5C9D-4EC4-AD9F-D4F1DF12EE82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6" name="ïṡḷíḑé">
              <a:extLst>
                <a:ext uri="{FF2B5EF4-FFF2-40B4-BE49-F238E27FC236}">
                  <a16:creationId xmlns:a16="http://schemas.microsoft.com/office/drawing/2014/main" id="{6C3C83EF-0CC8-45DF-B284-B2CEE8CF8678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7" name="iśḻíde">
              <a:extLst>
                <a:ext uri="{FF2B5EF4-FFF2-40B4-BE49-F238E27FC236}">
                  <a16:creationId xmlns:a16="http://schemas.microsoft.com/office/drawing/2014/main" id="{A8E3E46B-D8F6-4FAF-9218-A1430C37580F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8" name="í$ḻîdê">
              <a:extLst>
                <a:ext uri="{FF2B5EF4-FFF2-40B4-BE49-F238E27FC236}">
                  <a16:creationId xmlns:a16="http://schemas.microsoft.com/office/drawing/2014/main" id="{400598C4-AF5C-476C-926B-F9A153998BEE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9" name="iṩḷídé">
              <a:extLst>
                <a:ext uri="{FF2B5EF4-FFF2-40B4-BE49-F238E27FC236}">
                  <a16:creationId xmlns:a16="http://schemas.microsoft.com/office/drawing/2014/main" id="{C6A12BEA-D60C-4DD2-88C8-E04094208921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0" name="iślíḓè">
              <a:extLst>
                <a:ext uri="{FF2B5EF4-FFF2-40B4-BE49-F238E27FC236}">
                  <a16:creationId xmlns:a16="http://schemas.microsoft.com/office/drawing/2014/main" id="{9F6D83C1-C481-44E4-B743-3F928F0813E6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" name="îṥ1ïḋe">
              <a:extLst>
                <a:ext uri="{FF2B5EF4-FFF2-40B4-BE49-F238E27FC236}">
                  <a16:creationId xmlns:a16="http://schemas.microsoft.com/office/drawing/2014/main" id="{AAE96646-5598-41A6-A5AF-3BB725163ACA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2" name="iṧḷídè">
              <a:extLst>
                <a:ext uri="{FF2B5EF4-FFF2-40B4-BE49-F238E27FC236}">
                  <a16:creationId xmlns:a16="http://schemas.microsoft.com/office/drawing/2014/main" id="{AE0E4526-9DDE-4ED4-A47A-71B4EDF49B83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3" name="ïṩḷíḍé">
              <a:extLst>
                <a:ext uri="{FF2B5EF4-FFF2-40B4-BE49-F238E27FC236}">
                  <a16:creationId xmlns:a16="http://schemas.microsoft.com/office/drawing/2014/main" id="{EE065307-740D-4503-9965-D5B662F0892F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4" name="ï$liḓê">
              <a:extLst>
                <a:ext uri="{FF2B5EF4-FFF2-40B4-BE49-F238E27FC236}">
                  <a16:creationId xmlns:a16="http://schemas.microsoft.com/office/drawing/2014/main" id="{F01FA8E3-4364-4455-A32A-49CCAC49013A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5" name="iṩlidè">
              <a:extLst>
                <a:ext uri="{FF2B5EF4-FFF2-40B4-BE49-F238E27FC236}">
                  <a16:creationId xmlns:a16="http://schemas.microsoft.com/office/drawing/2014/main" id="{7FEBB5CE-2EDE-42DE-AFF1-7F3C1B74C309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6" name="íṧļîḓé">
              <a:extLst>
                <a:ext uri="{FF2B5EF4-FFF2-40B4-BE49-F238E27FC236}">
                  <a16:creationId xmlns:a16="http://schemas.microsoft.com/office/drawing/2014/main" id="{40DACBEA-1687-49AC-B2B3-29B290B70DBB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7" name="iṩḻîḑè">
              <a:extLst>
                <a:ext uri="{FF2B5EF4-FFF2-40B4-BE49-F238E27FC236}">
                  <a16:creationId xmlns:a16="http://schemas.microsoft.com/office/drawing/2014/main" id="{6F6A8937-4ACF-422F-A8DA-BC2465CA2A4D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8" name="ïṣľíḑé">
              <a:extLst>
                <a:ext uri="{FF2B5EF4-FFF2-40B4-BE49-F238E27FC236}">
                  <a16:creationId xmlns:a16="http://schemas.microsoft.com/office/drawing/2014/main" id="{E2062A4B-21DE-4FF3-9734-CCC4976C3FCE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9" name="îşḻîḑè">
              <a:extLst>
                <a:ext uri="{FF2B5EF4-FFF2-40B4-BE49-F238E27FC236}">
                  <a16:creationId xmlns:a16="http://schemas.microsoft.com/office/drawing/2014/main" id="{AEA5326E-9E6B-48C0-946D-1864A7EFE464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0" name="iṣḷiḓê">
              <a:extLst>
                <a:ext uri="{FF2B5EF4-FFF2-40B4-BE49-F238E27FC236}">
                  <a16:creationId xmlns:a16="http://schemas.microsoft.com/office/drawing/2014/main" id="{9DC7DDD9-5AD2-4814-ADC3-6FDEE1414D92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1" name="işļídè">
              <a:extLst>
                <a:ext uri="{FF2B5EF4-FFF2-40B4-BE49-F238E27FC236}">
                  <a16:creationId xmlns:a16="http://schemas.microsoft.com/office/drawing/2014/main" id="{6DBC4E76-3166-4B44-9AB9-E335A73746E5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9968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163347" y="106799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论文研究内容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63876E-AB3C-4B1E-B80D-1DD5AC4A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A3F5C7-C2B8-71E1-2F88-6BC412D0E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46" y="908055"/>
            <a:ext cx="6346244" cy="1303247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05F86C13-FB82-BAA8-1E27-3685B01E1554}"/>
              </a:ext>
            </a:extLst>
          </p:cNvPr>
          <p:cNvSpPr/>
          <p:nvPr/>
        </p:nvSpPr>
        <p:spPr>
          <a:xfrm>
            <a:off x="5726247" y="800952"/>
            <a:ext cx="3104707" cy="8934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Candara" panose="020E0502030303020204" pitchFamily="34" charset="0"/>
              </a:rPr>
              <a:t>Proceedings of SIGGRAPH 2005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73F5FB-326B-42CA-3EA9-6830541FCD93}"/>
              </a:ext>
            </a:extLst>
          </p:cNvPr>
          <p:cNvSpPr txBox="1"/>
          <p:nvPr/>
        </p:nvSpPr>
        <p:spPr>
          <a:xfrm>
            <a:off x="1179009" y="2542476"/>
            <a:ext cx="6585097" cy="1928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D4D4D"/>
                </a:solidFill>
                <a:latin typeface="+mj-ea"/>
                <a:ea typeface="+mj-ea"/>
              </a:rPr>
              <a:t>文章提出一</a:t>
            </a:r>
            <a:r>
              <a:rPr lang="zh-CN" altLang="zh-CN" dirty="0">
                <a:solidFill>
                  <a:srgbClr val="4D4D4D"/>
                </a:solidFill>
                <a:latin typeface="+mj-ea"/>
                <a:ea typeface="+mj-ea"/>
              </a:rPr>
              <a:t>种新的图像填补方法，称之为</a:t>
            </a:r>
            <a:r>
              <a:rPr lang="zh-CN" altLang="zh-CN" b="1" dirty="0">
                <a:solidFill>
                  <a:srgbClr val="4D4D4D"/>
                </a:solidFill>
                <a:latin typeface="+mj-ea"/>
                <a:ea typeface="+mj-ea"/>
              </a:rPr>
              <a:t>结构传播</a:t>
            </a:r>
            <a:r>
              <a:rPr lang="en-US" altLang="zh-CN" b="1" dirty="0">
                <a:solidFill>
                  <a:srgbClr val="4D4D4D"/>
                </a:solidFill>
                <a:latin typeface="+mj-ea"/>
                <a:ea typeface="+mj-ea"/>
              </a:rPr>
              <a:t>(structure propagation)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4D4D4D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D4D4D"/>
                </a:solidFill>
                <a:latin typeface="+mj-ea"/>
                <a:ea typeface="+mj-ea"/>
              </a:rPr>
              <a:t>用户手动标记从已知区域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j-ea"/>
                <a:ea typeface="+mj-ea"/>
              </a:rPr>
              <a:t>延申到未知区域的结构曲线，用于标识重要的结构信息，之后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+mj-ea"/>
                <a:ea typeface="+mj-ea"/>
              </a:rPr>
              <a:t>沿着曲线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j-ea"/>
                <a:ea typeface="+mj-ea"/>
              </a:rPr>
              <a:t>，在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+mj-ea"/>
                <a:ea typeface="+mj-ea"/>
              </a:rPr>
              <a:t>已知区域中采集源块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j-ea"/>
                <a:ea typeface="+mj-ea"/>
              </a:rPr>
              <a:t>，用来填补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+mj-ea"/>
                <a:ea typeface="+mj-ea"/>
              </a:rPr>
              <a:t>未知曲线上的空间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j-ea"/>
                <a:ea typeface="+mj-ea"/>
              </a:rPr>
              <a:t>，之后使用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+mj-ea"/>
                <a:ea typeface="+mj-ea"/>
              </a:rPr>
              <a:t>基于块的纹理合成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j-ea"/>
                <a:ea typeface="+mj-ea"/>
              </a:rPr>
              <a:t>完成其余部分的填充</a:t>
            </a:r>
            <a:r>
              <a:rPr lang="zh-CN" altLang="en-US" dirty="0">
                <a:solidFill>
                  <a:srgbClr val="4D4D4D"/>
                </a:solidFill>
                <a:latin typeface="+mj-ea"/>
                <a:ea typeface="+mj-ea"/>
              </a:rPr>
              <a:t>，最后提出</a:t>
            </a:r>
            <a:r>
              <a:rPr lang="zh-CN" altLang="en-US" b="1" dirty="0">
                <a:solidFill>
                  <a:srgbClr val="4D4D4D"/>
                </a:solidFill>
                <a:latin typeface="+mj-ea"/>
                <a:ea typeface="+mj-ea"/>
              </a:rPr>
              <a:t>光度矫正法</a:t>
            </a:r>
            <a:r>
              <a:rPr lang="en-US" altLang="zh-CN" b="1" dirty="0">
                <a:solidFill>
                  <a:srgbClr val="4D4D4D"/>
                </a:solidFill>
                <a:latin typeface="+mj-ea"/>
                <a:ea typeface="+mj-ea"/>
              </a:rPr>
              <a:t>(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photometric correction method</a:t>
            </a:r>
            <a:r>
              <a:rPr lang="en-US" altLang="zh-CN" b="1" dirty="0">
                <a:solidFill>
                  <a:srgbClr val="4D4D4D"/>
                </a:solidFill>
                <a:latin typeface="+mj-ea"/>
                <a:ea typeface="+mj-ea"/>
              </a:rPr>
              <a:t>),</a:t>
            </a:r>
            <a:r>
              <a:rPr lang="zh-CN" altLang="en-US" dirty="0">
                <a:solidFill>
                  <a:srgbClr val="4D4D4D"/>
                </a:solidFill>
                <a:latin typeface="+mj-ea"/>
                <a:ea typeface="+mj-ea"/>
              </a:rPr>
              <a:t>得到最终图像补全结果。</a:t>
            </a:r>
            <a:endParaRPr lang="zh-CN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14536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163347" y="106799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论文研究内容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63876E-AB3C-4B1E-B80D-1DD5AC4A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AB9AC2-DEA4-3EC3-83E7-1B4514A31E94}"/>
              </a:ext>
            </a:extLst>
          </p:cNvPr>
          <p:cNvSpPr txBox="1"/>
          <p:nvPr/>
        </p:nvSpPr>
        <p:spPr>
          <a:xfrm>
            <a:off x="783264" y="627024"/>
            <a:ext cx="658155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+mj-ea"/>
                <a:ea typeface="+mj-ea"/>
              </a:rPr>
              <a:t>基于块的图像修复容易造成结构不连续，而重要的结构信息可以通过几条曲线来表示，且人眼敏感于这些重要结构，所以对于这些结构应该优先合成。</a:t>
            </a:r>
            <a:endParaRPr lang="zh-CN" altLang="en-US" dirty="0">
              <a:latin typeface="+mj-ea"/>
              <a:ea typeface="+mj-ea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0452FE1-A666-A3C0-F6DF-08543D46A47F}"/>
              </a:ext>
            </a:extLst>
          </p:cNvPr>
          <p:cNvGrpSpPr/>
          <p:nvPr/>
        </p:nvGrpSpPr>
        <p:grpSpPr>
          <a:xfrm>
            <a:off x="163347" y="1199120"/>
            <a:ext cx="4408653" cy="3333931"/>
            <a:chOff x="932844" y="1217006"/>
            <a:chExt cx="4697668" cy="4265516"/>
          </a:xfrm>
        </p:grpSpPr>
        <p:sp>
          <p:nvSpPr>
            <p:cNvPr id="17" name="流程图: 数据 16">
              <a:extLst>
                <a:ext uri="{FF2B5EF4-FFF2-40B4-BE49-F238E27FC236}">
                  <a16:creationId xmlns:a16="http://schemas.microsoft.com/office/drawing/2014/main" id="{6455AAE4-C897-E18A-F5BE-67D3BADC02E2}"/>
                </a:ext>
              </a:extLst>
            </p:cNvPr>
            <p:cNvSpPr/>
            <p:nvPr/>
          </p:nvSpPr>
          <p:spPr>
            <a:xfrm rot="16200000" flipH="1">
              <a:off x="729323" y="1533287"/>
              <a:ext cx="672073" cy="265032"/>
            </a:xfrm>
            <a:prstGeom prst="flowChartInputOutpu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圆角矩形 4">
              <a:extLst>
                <a:ext uri="{FF2B5EF4-FFF2-40B4-BE49-F238E27FC236}">
                  <a16:creationId xmlns:a16="http://schemas.microsoft.com/office/drawing/2014/main" id="{402B2194-79EF-3FEB-4CDF-1226695F530A}"/>
                </a:ext>
              </a:extLst>
            </p:cNvPr>
            <p:cNvSpPr/>
            <p:nvPr/>
          </p:nvSpPr>
          <p:spPr>
            <a:xfrm>
              <a:off x="1124864" y="1217006"/>
              <a:ext cx="4505648" cy="4265516"/>
            </a:xfrm>
            <a:prstGeom prst="roundRect">
              <a:avLst>
                <a:gd name="adj" fmla="val 6769"/>
              </a:avLst>
            </a:prstGeom>
            <a:solidFill>
              <a:schemeClr val="accent1">
                <a:lumMod val="25000"/>
                <a:lumOff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9" name="五边形 5">
              <a:extLst>
                <a:ext uri="{FF2B5EF4-FFF2-40B4-BE49-F238E27FC236}">
                  <a16:creationId xmlns:a16="http://schemas.microsoft.com/office/drawing/2014/main" id="{63F2C2BC-7AC3-5E6C-C74F-F7BC2870A84B}"/>
                </a:ext>
              </a:extLst>
            </p:cNvPr>
            <p:cNvSpPr/>
            <p:nvPr/>
          </p:nvSpPr>
          <p:spPr>
            <a:xfrm>
              <a:off x="932845" y="1471778"/>
              <a:ext cx="2825509" cy="530063"/>
            </a:xfrm>
            <a:prstGeom prst="homePlate">
              <a:avLst>
                <a:gd name="adj" fmla="val 33465"/>
              </a:avLst>
            </a:prstGeom>
            <a:solidFill>
              <a:srgbClr val="2128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TextBox 7">
              <a:extLst>
                <a:ext uri="{FF2B5EF4-FFF2-40B4-BE49-F238E27FC236}">
                  <a16:creationId xmlns:a16="http://schemas.microsoft.com/office/drawing/2014/main" id="{7515C08F-7AA9-971C-EA5F-6C4C4F8F3FCF}"/>
                </a:ext>
              </a:extLst>
            </p:cNvPr>
            <p:cNvSpPr txBox="1"/>
            <p:nvPr/>
          </p:nvSpPr>
          <p:spPr>
            <a:xfrm>
              <a:off x="1073804" y="1541784"/>
              <a:ext cx="2181509" cy="3937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1400" b="1">
                  <a:solidFill>
                    <a:schemeClr val="bg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zh-CN" altLang="en-US" sz="2000" b="1" dirty="0">
                  <a:latin typeface="+mj-ea"/>
                  <a:ea typeface="+mj-ea"/>
                </a:rPr>
                <a:t>研究基本思路</a:t>
              </a: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DF0FC8EF-0BE8-FB2F-7790-BF9E4AB1760B}"/>
              </a:ext>
            </a:extLst>
          </p:cNvPr>
          <p:cNvSpPr txBox="1"/>
          <p:nvPr/>
        </p:nvSpPr>
        <p:spPr>
          <a:xfrm>
            <a:off x="491685" y="1836652"/>
            <a:ext cx="3881139" cy="2548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研究者基于以下两个结果:</a:t>
            </a:r>
            <a:endParaRPr lang="en-US" altLang="zh-CN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+mj-ea"/>
                <a:ea typeface="+mj-ea"/>
              </a:rPr>
              <a:t>自然图像中的特征通常能够用曲线勾勒出来;</a:t>
            </a:r>
            <a:endParaRPr lang="en-US" altLang="zh-CN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+mj-ea"/>
                <a:ea typeface="+mj-ea"/>
              </a:rPr>
              <a:t>填充其它区域之前，这些特征的内容应首先确定。</a:t>
            </a:r>
            <a:endParaRPr lang="en-US" altLang="zh-CN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+mj-ea"/>
                <a:ea typeface="+mj-ea"/>
              </a:rPr>
              <a:t>提出图像填充的步骤:</a:t>
            </a:r>
            <a:endParaRPr lang="en-US" altLang="zh-CN" b="1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+mj-ea"/>
                <a:ea typeface="+mj-ea"/>
              </a:rPr>
              <a:t>用户勾勒出特征曲线。（</a:t>
            </a:r>
            <a:r>
              <a:rPr lang="en-US" altLang="zh-CN" b="1" dirty="0">
                <a:latin typeface="+mj-ea"/>
                <a:ea typeface="+mj-ea"/>
              </a:rPr>
              <a:t>b</a:t>
            </a:r>
            <a:r>
              <a:rPr lang="zh-CN" altLang="en-US" b="1" dirty="0">
                <a:latin typeface="+mj-ea"/>
                <a:ea typeface="+mj-ea"/>
              </a:rPr>
              <a:t>）</a:t>
            </a:r>
            <a:endParaRPr lang="en-US" altLang="zh-CN" b="1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+mj-ea"/>
                <a:ea typeface="+mj-ea"/>
              </a:rPr>
              <a:t>结构扩散，根据曲线确定特征。（</a:t>
            </a:r>
            <a:r>
              <a:rPr lang="en-US" altLang="zh-CN" b="1" dirty="0">
                <a:latin typeface="+mj-ea"/>
                <a:ea typeface="+mj-ea"/>
              </a:rPr>
              <a:t>c</a:t>
            </a:r>
            <a:r>
              <a:rPr lang="zh-CN" altLang="en-US" b="1" dirty="0">
                <a:latin typeface="+mj-ea"/>
                <a:ea typeface="+mj-ea"/>
              </a:rPr>
              <a:t>）</a:t>
            </a:r>
            <a:endParaRPr lang="en-US" altLang="zh-CN" b="1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+mj-ea"/>
                <a:ea typeface="+mj-ea"/>
              </a:rPr>
              <a:t>纹理扩散，填充其它区域。（</a:t>
            </a:r>
            <a:r>
              <a:rPr lang="en-US" altLang="zh-CN" b="1" dirty="0">
                <a:latin typeface="+mj-ea"/>
                <a:ea typeface="+mj-ea"/>
              </a:rPr>
              <a:t>d</a:t>
            </a:r>
            <a:r>
              <a:rPr lang="zh-CN" altLang="en-US" b="1" dirty="0">
                <a:latin typeface="+mj-ea"/>
                <a:ea typeface="+mj-ea"/>
              </a:rPr>
              <a:t>）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15801D82-D8BA-C11F-47C9-28099EFB0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592" y="1238134"/>
            <a:ext cx="1912786" cy="13336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0B93792-A843-D0CF-5509-3B15CD2BA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3108" y="1238134"/>
            <a:ext cx="1897544" cy="13336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7E4DC19-F323-6F25-A06C-73F086B16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0696" y="2988952"/>
            <a:ext cx="1874682" cy="13412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24BCC6AA-D162-670F-83DD-D16CB476F00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130"/>
          <a:stretch/>
        </p:blipFill>
        <p:spPr>
          <a:xfrm>
            <a:off x="7083108" y="2996571"/>
            <a:ext cx="1874682" cy="13336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1363A64E-6675-D9DC-692D-BBA152F05A3A}"/>
              </a:ext>
            </a:extLst>
          </p:cNvPr>
          <p:cNvSpPr txBox="1"/>
          <p:nvPr/>
        </p:nvSpPr>
        <p:spPr>
          <a:xfrm>
            <a:off x="5077958" y="2630310"/>
            <a:ext cx="149919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(a) </a:t>
            </a:r>
            <a:r>
              <a:rPr lang="zh-CN" altLang="en-US" dirty="0">
                <a:latin typeface="+mj-ea"/>
                <a:ea typeface="+mj-ea"/>
              </a:rPr>
              <a:t>输入图像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3D82471-E456-1D24-A1A9-31D258F2EA12}"/>
              </a:ext>
            </a:extLst>
          </p:cNvPr>
          <p:cNvSpPr txBox="1"/>
          <p:nvPr/>
        </p:nvSpPr>
        <p:spPr>
          <a:xfrm>
            <a:off x="7282283" y="2616248"/>
            <a:ext cx="149919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(b) </a:t>
            </a:r>
            <a:r>
              <a:rPr lang="zh-CN" altLang="en-US" dirty="0">
                <a:latin typeface="+mj-ea"/>
                <a:ea typeface="+mj-ea"/>
              </a:rPr>
              <a:t>用户勾勒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A515B42-1382-9769-4202-D467D550A822}"/>
              </a:ext>
            </a:extLst>
          </p:cNvPr>
          <p:cNvSpPr txBox="1"/>
          <p:nvPr/>
        </p:nvSpPr>
        <p:spPr>
          <a:xfrm>
            <a:off x="5077957" y="4425789"/>
            <a:ext cx="149919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(c) </a:t>
            </a:r>
            <a:r>
              <a:rPr lang="zh-CN" altLang="en-US" dirty="0">
                <a:latin typeface="+mj-ea"/>
                <a:ea typeface="+mj-ea"/>
              </a:rPr>
              <a:t>结构扩散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6B7E6BF-7119-F21A-7333-C802F4A643E8}"/>
              </a:ext>
            </a:extLst>
          </p:cNvPr>
          <p:cNvSpPr txBox="1"/>
          <p:nvPr/>
        </p:nvSpPr>
        <p:spPr>
          <a:xfrm>
            <a:off x="7300503" y="4410429"/>
            <a:ext cx="146274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(d) </a:t>
            </a:r>
            <a:r>
              <a:rPr lang="zh-CN" altLang="en-US" dirty="0">
                <a:latin typeface="+mj-ea"/>
                <a:ea typeface="+mj-ea"/>
              </a:rPr>
              <a:t>纹理扩散</a:t>
            </a:r>
            <a:endParaRPr lang="en-US" altLang="zh-CN" dirty="0">
              <a:latin typeface="+mj-ea"/>
              <a:ea typeface="+mj-ea"/>
            </a:endParaRPr>
          </a:p>
          <a:p>
            <a:pPr algn="ctr"/>
            <a:r>
              <a:rPr lang="en-US" altLang="zh-CN" dirty="0">
                <a:latin typeface="+mj-ea"/>
                <a:ea typeface="+mj-ea"/>
              </a:rPr>
              <a:t>(</a:t>
            </a:r>
            <a:r>
              <a:rPr lang="zh-CN" altLang="en-US" dirty="0">
                <a:latin typeface="+mj-ea"/>
                <a:ea typeface="+mj-ea"/>
              </a:rPr>
              <a:t>最终输出图像</a:t>
            </a:r>
            <a:r>
              <a:rPr lang="en-US" altLang="zh-CN" dirty="0">
                <a:latin typeface="+mj-ea"/>
                <a:ea typeface="+mj-ea"/>
              </a:rPr>
              <a:t>)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42690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261535" y="121521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结构传播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63876E-AB3C-4B1E-B80D-1DD5AC4A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6401B445-68C4-2B52-A1AA-3D71E27E95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2940820"/>
                  </p:ext>
                </p:extLst>
              </p:nvPr>
            </p:nvGraphicFramePr>
            <p:xfrm>
              <a:off x="3017722" y="1024693"/>
              <a:ext cx="5961099" cy="22975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11680">
                      <a:extLst>
                        <a:ext uri="{9D8B030D-6E8A-4147-A177-3AD203B41FA5}">
                          <a16:colId xmlns:a16="http://schemas.microsoft.com/office/drawing/2014/main" val="2456863853"/>
                        </a:ext>
                      </a:extLst>
                    </a:gridCol>
                    <a:gridCol w="3949419">
                      <a:extLst>
                        <a:ext uri="{9D8B030D-6E8A-4147-A177-3AD203B41FA5}">
                          <a16:colId xmlns:a16="http://schemas.microsoft.com/office/drawing/2014/main" val="117704006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符号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含义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0218146"/>
                      </a:ext>
                    </a:extLst>
                  </a:tr>
                  <a:tr h="2907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绘制的结构曲线</a:t>
                          </a:r>
                          <a:endParaRPr lang="zh-CN" altLang="en-US" dirty="0">
                            <a:latin typeface="+mj-ea"/>
                            <a:ea typeface="+mj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1608851"/>
                      </a:ext>
                    </a:extLst>
                  </a:tr>
                  <a:tr h="2907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+mj-ea"/>
                              <a:ea typeface="+mj-ea"/>
                            </a:rPr>
                            <a:t>图像中未知区域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3959546"/>
                      </a:ext>
                    </a:extLst>
                  </a:tr>
                  <a:tr h="2907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+mj-ea"/>
                              <a:ea typeface="+mj-ea"/>
                            </a:rPr>
                            <a:t>图像中已知区域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1509426"/>
                      </a:ext>
                    </a:extLst>
                  </a:tr>
                  <a:tr h="2907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C</m:t>
                              </m:r>
                            </m:oMath>
                          </a14:m>
                          <a:r>
                            <a:rPr lang="zh-CN" altLang="en-US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上采样的</a:t>
                          </a:r>
                          <a:r>
                            <a:rPr lang="en-US" altLang="zh-CN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L</a:t>
                          </a:r>
                          <a:r>
                            <a:rPr lang="zh-CN" altLang="en-US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个</a:t>
                          </a:r>
                          <a:r>
                            <a:rPr lang="en-US" altLang="zh-CN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p</a:t>
                          </a:r>
                          <a:r>
                            <a:rPr lang="zh-CN" altLang="en-US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点（锚点）</a:t>
                          </a:r>
                          <a:endParaRPr lang="zh-CN" altLang="en-US" dirty="0">
                            <a:latin typeface="+mj-ea"/>
                            <a:ea typeface="+mj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6110939"/>
                      </a:ext>
                    </a:extLst>
                  </a:tr>
                  <a:tr h="2907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={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altLang="zh-CN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Ω</m:t>
                              </m:r>
                            </m:oMath>
                          </a14:m>
                          <a:r>
                            <a:rPr lang="zh-CN" altLang="en-US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内采样构成的链表或图，</a:t>
                          </a:r>
                          <a:r>
                            <a:rPr lang="en-US" altLang="zh-CN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V</a:t>
                          </a:r>
                          <a:r>
                            <a:rPr lang="zh-CN" altLang="en-US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表示点，</a:t>
                          </a:r>
                          <a:r>
                            <a:rPr lang="en-US" altLang="zh-CN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ε</a:t>
                          </a:r>
                          <a:r>
                            <a:rPr lang="zh-CN" altLang="en-US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表示边</a:t>
                          </a:r>
                          <a:endParaRPr lang="zh-CN" altLang="en-US" dirty="0">
                            <a:latin typeface="+mj-ea"/>
                            <a:ea typeface="+mj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7863037"/>
                      </a:ext>
                    </a:extLst>
                  </a:tr>
                  <a:tr h="2907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={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)}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在已知区域结构曲线上的</a:t>
                          </a:r>
                          <a:r>
                            <a:rPr lang="en-US" altLang="zh-CN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sample</a:t>
                          </a:r>
                          <a:r>
                            <a:rPr lang="zh-CN" altLang="en-US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集，其中心在曲线</a:t>
                          </a:r>
                          <a:r>
                            <a:rPr lang="en-US" altLang="zh-CN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1</a:t>
                          </a:r>
                          <a:r>
                            <a:rPr lang="zh-CN" altLang="en-US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到</a:t>
                          </a:r>
                          <a:r>
                            <a:rPr lang="en-US" altLang="zh-CN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5</a:t>
                          </a:r>
                          <a:r>
                            <a:rPr lang="zh-CN" altLang="en-US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个像素的窄带内</a:t>
                          </a:r>
                          <a:endParaRPr lang="zh-CN" altLang="en-US" dirty="0">
                            <a:latin typeface="+mj-ea"/>
                            <a:ea typeface="+mj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44544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6401B445-68C4-2B52-A1AA-3D71E27E95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2940820"/>
                  </p:ext>
                </p:extLst>
              </p:nvPr>
            </p:nvGraphicFramePr>
            <p:xfrm>
              <a:off x="3017722" y="1024693"/>
              <a:ext cx="5961099" cy="22975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11680">
                      <a:extLst>
                        <a:ext uri="{9D8B030D-6E8A-4147-A177-3AD203B41FA5}">
                          <a16:colId xmlns:a16="http://schemas.microsoft.com/office/drawing/2014/main" val="2456863853"/>
                        </a:ext>
                      </a:extLst>
                    </a:gridCol>
                    <a:gridCol w="3949419">
                      <a:extLst>
                        <a:ext uri="{9D8B030D-6E8A-4147-A177-3AD203B41FA5}">
                          <a16:colId xmlns:a16="http://schemas.microsoft.com/office/drawing/2014/main" val="1177040068"/>
                        </a:ext>
                      </a:extLst>
                    </a:gridCol>
                  </a:tblGrid>
                  <a:tr h="297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符号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含义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0218146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06" t="-104082" r="-197879" b="-5877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绘制的结构曲线</a:t>
                          </a:r>
                          <a:endParaRPr lang="zh-CN" altLang="en-US" dirty="0">
                            <a:latin typeface="+mj-ea"/>
                            <a:ea typeface="+mj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1608851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06" t="-208333" r="-19787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+mj-ea"/>
                              <a:ea typeface="+mj-ea"/>
                            </a:rPr>
                            <a:t>图像中未知区域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3959546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06" t="-302041" r="-197879" b="-3897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+mj-ea"/>
                              <a:ea typeface="+mj-ea"/>
                            </a:rPr>
                            <a:t>图像中已知区域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1509426"/>
                      </a:ext>
                    </a:extLst>
                  </a:tr>
                  <a:tr h="30873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06" t="-386275" r="-197879" b="-2745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1235" t="-386275" r="-772" b="-2745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6110939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06" t="-516667" r="-197879" b="-1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1235" t="-516667" r="-772" b="-1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786303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06" t="-356627" r="-197879" b="-10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在已知区域结构曲线上的</a:t>
                          </a:r>
                          <a:r>
                            <a:rPr lang="en-US" altLang="zh-CN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sample</a:t>
                          </a:r>
                          <a:r>
                            <a:rPr lang="zh-CN" altLang="en-US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集，其中心在曲线</a:t>
                          </a:r>
                          <a:r>
                            <a:rPr lang="en-US" altLang="zh-CN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1</a:t>
                          </a:r>
                          <a:r>
                            <a:rPr lang="zh-CN" altLang="en-US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到</a:t>
                          </a:r>
                          <a:r>
                            <a:rPr lang="en-US" altLang="zh-CN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5</a:t>
                          </a:r>
                          <a:r>
                            <a:rPr lang="zh-CN" altLang="en-US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个像素的窄带内</a:t>
                          </a:r>
                          <a:endParaRPr lang="zh-CN" altLang="en-US" dirty="0">
                            <a:latin typeface="+mj-ea"/>
                            <a:ea typeface="+mj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445440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D168F146-D2A7-1A6F-C74D-85AAF42DF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98" y="876018"/>
            <a:ext cx="2476715" cy="244623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245760D-F157-E919-6428-6B2FC64F98DB}"/>
              </a:ext>
            </a:extLst>
          </p:cNvPr>
          <p:cNvSpPr txBox="1"/>
          <p:nvPr/>
        </p:nvSpPr>
        <p:spPr>
          <a:xfrm>
            <a:off x="5440325" y="3427227"/>
            <a:ext cx="914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符号定义</a:t>
            </a:r>
          </a:p>
        </p:txBody>
      </p:sp>
    </p:spTree>
    <p:extLst>
      <p:ext uri="{BB962C8B-B14F-4D97-AF65-F5344CB8AC3E}">
        <p14:creationId xmlns:p14="http://schemas.microsoft.com/office/powerpoint/2010/main" val="462948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193285" y="177683"/>
            <a:ext cx="54447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结构传播（</a:t>
            </a:r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</a:rPr>
              <a:t>structure propagation</a:t>
            </a: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）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63876E-AB3C-4B1E-B80D-1DD5AC4A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1CB8C0-D079-CA87-FB4F-2A2E92425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559" y="2718015"/>
            <a:ext cx="1746080" cy="170349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D1433E4-CD3F-250F-9E5E-910F2DA89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465" y="2718015"/>
            <a:ext cx="1767574" cy="17034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A045411-40EB-2141-1B20-7E5849A77063}"/>
                  </a:ext>
                </a:extLst>
              </p:cNvPr>
              <p:cNvSpPr txBox="1"/>
              <p:nvPr/>
            </p:nvSpPr>
            <p:spPr>
              <a:xfrm>
                <a:off x="302383" y="892234"/>
                <a:ext cx="4698773" cy="31718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b="1" dirty="0">
                    <a:latin typeface="+mj-ea"/>
                    <a:ea typeface="+mj-ea"/>
                  </a:rPr>
                  <a:t>1.</a:t>
                </a:r>
                <a:r>
                  <a:rPr lang="zh-CN" altLang="en-US" b="1" dirty="0">
                    <a:latin typeface="+mj-ea"/>
                    <a:ea typeface="+mj-ea"/>
                  </a:rPr>
                  <a:t>用户勾勒出特征曲线，如图</a:t>
                </a:r>
                <a:r>
                  <a:rPr lang="en-US" altLang="zh-CN" b="1" dirty="0">
                    <a:latin typeface="+mj-ea"/>
                    <a:ea typeface="+mj-ea"/>
                  </a:rPr>
                  <a:t>(a)</a:t>
                </a:r>
                <a:r>
                  <a:rPr lang="zh-CN" altLang="en-US" b="1" dirty="0">
                    <a:latin typeface="+mj-ea"/>
                    <a:ea typeface="+mj-ea"/>
                  </a:rPr>
                  <a:t>所示</a:t>
                </a:r>
                <a:endParaRPr lang="en-US" altLang="zh-CN" b="1" dirty="0">
                  <a:latin typeface="+mj-ea"/>
                  <a:ea typeface="+mj-ea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b="1" dirty="0">
                    <a:latin typeface="+mj-ea"/>
                    <a:ea typeface="+mj-ea"/>
                  </a:rPr>
                  <a:t>2.</a:t>
                </a:r>
                <a:r>
                  <a:rPr lang="zh-CN" altLang="en-US" b="1" dirty="0">
                    <a:latin typeface="+mj-ea"/>
                    <a:ea typeface="+mj-ea"/>
                  </a:rPr>
                  <a:t>结构扩散</a:t>
                </a:r>
                <a:endParaRPr lang="en-US" altLang="zh-CN" b="1" dirty="0">
                  <a:latin typeface="+mj-ea"/>
                  <a:ea typeface="+mj-ea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zh-CN" dirty="0">
                    <a:solidFill>
                      <a:srgbClr val="4D4D4D"/>
                    </a:solidFill>
                    <a:latin typeface="+mj-ea"/>
                    <a:ea typeface="+mj-ea"/>
                  </a:rPr>
                  <a:t>在未知区域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zh-CN" dirty="0">
                    <a:solidFill>
                      <a:srgbClr val="4D4D4D"/>
                    </a:solidFill>
                    <a:latin typeface="+mj-ea"/>
                    <a:ea typeface="+mj-ea"/>
                  </a:rPr>
                  <a:t>对曲线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  <a:ea typeface="+mj-ea"/>
                      </a:rPr>
                      <m:t>𝑪</m:t>
                    </m:r>
                  </m:oMath>
                </a14:m>
                <a:r>
                  <a:rPr lang="zh-CN" altLang="zh-CN" dirty="0">
                    <a:solidFill>
                      <a:srgbClr val="4D4D4D"/>
                    </a:solidFill>
                    <a:latin typeface="+mj-ea"/>
                    <a:ea typeface="+mj-ea"/>
                  </a:rPr>
                  <a:t>进行稀疏采样生成一组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  <a:ea typeface="+mj-ea"/>
                      </a:rPr>
                      <m:t>𝑳</m:t>
                    </m:r>
                  </m:oMath>
                </a14:m>
                <a:r>
                  <a:rPr lang="zh-CN" altLang="zh-CN" dirty="0">
                    <a:solidFill>
                      <a:srgbClr val="4D4D4D"/>
                    </a:solidFill>
                    <a:latin typeface="+mj-ea"/>
                    <a:ea typeface="+mj-ea"/>
                  </a:rPr>
                  <a:t>锚定点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  <a:ea typeface="+mj-ea"/>
                      </a:rPr>
                      <m:t>{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  <a:ea typeface="+mj-ea"/>
                      </a:rPr>
                      <m:t>}</m:t>
                    </m:r>
                  </m:oMath>
                </a14:m>
                <a:r>
                  <a:rPr lang="zh-CN" altLang="zh-CN" dirty="0">
                    <a:solidFill>
                      <a:srgbClr val="4D4D4D"/>
                    </a:solidFill>
                    <a:latin typeface="+mj-ea"/>
                    <a:ea typeface="+mj-ea"/>
                  </a:rPr>
                  <a:t>，锚定点形成单链或一维图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  <a:ea typeface="+mj-ea"/>
                      </a:rPr>
                      <m:t>𝐺</m:t>
                    </m:r>
                    <m:r>
                      <a:rPr lang="en-US" altLang="zh-CN" i="1" dirty="0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  <a:ea typeface="+mj-ea"/>
                      </a:rPr>
                      <m:t>={</m:t>
                    </m:r>
                    <m:r>
                      <a:rPr lang="en-US" altLang="zh-CN" i="1" dirty="0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  <a:ea typeface="+mj-ea"/>
                      </a:rPr>
                      <m:t>𝑉</m:t>
                    </m:r>
                    <m:r>
                      <a:rPr lang="en-US" altLang="zh-CN" b="0" i="1" dirty="0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i="1" dirty="0">
                        <a:solidFill>
                          <a:srgbClr val="4D4D4D"/>
                        </a:solidFill>
                        <a:latin typeface="Cambria Math" panose="02040503050406030204" pitchFamily="18" charset="0"/>
                        <a:ea typeface="+mj-ea"/>
                      </a:rPr>
                      <m:t>𝐸</m:t>
                    </m:r>
                    <m:r>
                      <a:rPr lang="en-US" altLang="zh-CN" i="1" dirty="0">
                        <a:solidFill>
                          <a:srgbClr val="4D4D4D"/>
                        </a:solidFill>
                        <a:latin typeface="Cambria Math" panose="02040503050406030204" pitchFamily="18" charset="0"/>
                        <a:ea typeface="+mj-ea"/>
                      </a:rPr>
                      <m:t>}</m:t>
                    </m:r>
                  </m:oMath>
                </a14:m>
                <a:r>
                  <a:rPr lang="zh-CN" altLang="en-US" dirty="0">
                    <a:solidFill>
                      <a:srgbClr val="4D4D4D"/>
                    </a:solidFill>
                    <a:latin typeface="+mj-ea"/>
                    <a:ea typeface="+mj-ea"/>
                  </a:rPr>
                  <a:t>，如图</a:t>
                </a:r>
                <a:r>
                  <a:rPr lang="en-US" altLang="zh-CN" b="1" dirty="0">
                    <a:solidFill>
                      <a:srgbClr val="4D4D4D"/>
                    </a:solidFill>
                    <a:latin typeface="+mj-ea"/>
                    <a:ea typeface="+mj-ea"/>
                  </a:rPr>
                  <a:t>(b)</a:t>
                </a:r>
                <a:r>
                  <a:rPr lang="zh-CN" altLang="en-US" dirty="0">
                    <a:solidFill>
                      <a:srgbClr val="4D4D4D"/>
                    </a:solidFill>
                    <a:latin typeface="+mj-ea"/>
                    <a:ea typeface="+mj-ea"/>
                  </a:rPr>
                  <a:t>所示</a:t>
                </a:r>
                <a:r>
                  <a:rPr lang="zh-CN" altLang="zh-CN" dirty="0">
                    <a:solidFill>
                      <a:srgbClr val="4D4D4D"/>
                    </a:solidFill>
                    <a:latin typeface="+mj-ea"/>
                    <a:ea typeface="+mj-ea"/>
                  </a:rPr>
                  <a:t>。</a:t>
                </a:r>
                <a:endParaRPr lang="en-US" altLang="zh-CN" dirty="0">
                  <a:solidFill>
                    <a:srgbClr val="4D4D4D"/>
                  </a:solidFill>
                  <a:latin typeface="+mj-ea"/>
                  <a:ea typeface="+mj-ea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zh-CN" dirty="0">
                    <a:solidFill>
                      <a:srgbClr val="4D4D4D"/>
                    </a:solidFill>
                    <a:latin typeface="+mj-ea"/>
                    <a:ea typeface="+mj-ea"/>
                  </a:rPr>
                  <a:t>样本集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  <a:ea typeface="+mj-ea"/>
                      </a:rPr>
                      <m:t>𝑷</m:t>
                    </m:r>
                  </m:oMath>
                </a14:m>
                <a:r>
                  <a:rPr lang="zh-CN" altLang="zh-CN" dirty="0">
                    <a:solidFill>
                      <a:srgbClr val="4D4D4D"/>
                    </a:solidFill>
                    <a:latin typeface="+mj-ea"/>
                    <a:ea typeface="+mj-ea"/>
                  </a:rPr>
                  <a:t>包含中心位于沿着曲线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  <a:ea typeface="+mj-ea"/>
                      </a:rPr>
                      <m:t>𝑪</m:t>
                    </m:r>
                  </m:oMath>
                </a14:m>
                <a:r>
                  <a:rPr lang="zh-CN" altLang="zh-CN" dirty="0">
                    <a:solidFill>
                      <a:srgbClr val="4D4D4D"/>
                    </a:solidFill>
                    <a:latin typeface="+mj-ea"/>
                    <a:ea typeface="+mj-ea"/>
                  </a:rPr>
                  <a:t>的窄带内的所有面片</a:t>
                </a:r>
                <a:r>
                  <a:rPr lang="zh-CN" altLang="en-US" dirty="0">
                    <a:solidFill>
                      <a:srgbClr val="4D4D4D"/>
                    </a:solidFill>
                    <a:latin typeface="+mj-ea"/>
                    <a:ea typeface="+mj-ea"/>
                  </a:rPr>
                  <a:t>。</a:t>
                </a:r>
                <a:endParaRPr lang="en-US" altLang="zh-CN" dirty="0">
                  <a:solidFill>
                    <a:srgbClr val="4D4D4D"/>
                  </a:solidFill>
                  <a:latin typeface="+mj-ea"/>
                  <a:ea typeface="+mj-ea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zh-CN" dirty="0">
                    <a:solidFill>
                      <a:srgbClr val="4D4D4D"/>
                    </a:solidFill>
                    <a:latin typeface="+mj-ea"/>
                    <a:ea typeface="+mj-ea"/>
                  </a:rPr>
                  <a:t>对于每个锚定位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dirty="0">
                    <a:solidFill>
                      <a:srgbClr val="4D4D4D"/>
                    </a:solidFill>
                    <a:latin typeface="+mj-ea"/>
                    <a:ea typeface="+mj-ea"/>
                  </a:rPr>
                  <a:t>，找到一个标签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𝒊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  <a:ea typeface="+mj-ea"/>
                      </a:rPr>
                      <m:t>𝑖</m:t>
                    </m:r>
                    <m:r>
                      <a:rPr lang="en-US" altLang="zh-CN" i="1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{1,2,3,…,</m:t>
                    </m:r>
                    <m:r>
                      <a:rPr lang="en-US" altLang="zh-CN" b="0" i="1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dirty="0">
                    <a:solidFill>
                      <a:srgbClr val="4D4D4D"/>
                    </a:solidFill>
                    <a:latin typeface="+mj-ea"/>
                    <a:ea typeface="+mj-ea"/>
                  </a:rPr>
                  <a:t> 对应于其中一个样本面片。</a:t>
                </a:r>
                <a:endParaRPr lang="en-US" altLang="zh-CN" dirty="0">
                  <a:solidFill>
                    <a:srgbClr val="4D4D4D"/>
                  </a:solidFill>
                  <a:latin typeface="+mj-ea"/>
                  <a:ea typeface="+mj-ea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zh-CN" dirty="0">
                  <a:solidFill>
                    <a:srgbClr val="4D4D4D"/>
                  </a:solidFill>
                  <a:latin typeface="+mj-ea"/>
                  <a:ea typeface="+mj-ea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zh-CN" dirty="0">
                    <a:solidFill>
                      <a:srgbClr val="4D4D4D"/>
                    </a:solidFill>
                    <a:latin typeface="+mj-ea"/>
                    <a:ea typeface="+mj-ea"/>
                  </a:rPr>
                  <a:t>从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  <a:ea typeface="+mj-ea"/>
                      </a:rPr>
                      <m:t>𝑷</m:t>
                    </m:r>
                  </m:oMath>
                </a14:m>
                <a:r>
                  <a:rPr lang="zh-CN" altLang="zh-CN" dirty="0">
                    <a:solidFill>
                      <a:srgbClr val="4D4D4D"/>
                    </a:solidFill>
                    <a:latin typeface="+mj-ea"/>
                    <a:ea typeface="+mj-ea"/>
                  </a:rPr>
                  <a:t>中</a:t>
                </a:r>
                <a:r>
                  <a:rPr lang="en-US" altLang="zh-CN" dirty="0">
                    <a:solidFill>
                      <a:srgbClr val="4D4D4D"/>
                    </a:solidFill>
                    <a:latin typeface="+mj-ea"/>
                    <a:ea typeface="+mj-ea"/>
                  </a:rPr>
                  <a:t> 	  		  </a:t>
                </a:r>
                <a:r>
                  <a:rPr lang="zh-CN" altLang="en-US" dirty="0">
                    <a:solidFill>
                      <a:srgbClr val="4D4D4D"/>
                    </a:solidFill>
                    <a:latin typeface="+mj-ea"/>
                    <a:ea typeface="+mj-ea"/>
                  </a:rPr>
                  <a:t>，</a:t>
                </a:r>
                <a:r>
                  <a:rPr lang="zh-CN" altLang="zh-CN" dirty="0">
                    <a:solidFill>
                      <a:srgbClr val="4D4D4D"/>
                    </a:solidFill>
                    <a:latin typeface="+mj-ea"/>
                    <a:ea typeface="+mj-ea"/>
                  </a:rPr>
                  <a:t>并将其粘贴在点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dirty="0">
                    <a:solidFill>
                      <a:srgbClr val="4D4D4D"/>
                    </a:solidFill>
                    <a:latin typeface="+mj-ea"/>
                    <a:ea typeface="+mj-ea"/>
                  </a:rPr>
                  <a:t>处，如图</a:t>
                </a:r>
                <a:r>
                  <a:rPr lang="en-US" altLang="zh-CN" b="1" dirty="0">
                    <a:solidFill>
                      <a:srgbClr val="4D4D4D"/>
                    </a:solidFill>
                    <a:latin typeface="+mj-ea"/>
                    <a:ea typeface="+mj-ea"/>
                  </a:rPr>
                  <a:t>(c)</a:t>
                </a:r>
                <a:r>
                  <a:rPr lang="zh-CN" altLang="zh-CN" dirty="0">
                    <a:solidFill>
                      <a:srgbClr val="4D4D4D"/>
                    </a:solidFill>
                    <a:latin typeface="+mj-ea"/>
                    <a:ea typeface="+mj-ea"/>
                  </a:rPr>
                  <a:t>所示。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A045411-40EB-2141-1B20-7E5849A77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83" y="892234"/>
                <a:ext cx="4698773" cy="3171894"/>
              </a:xfrm>
              <a:prstGeom prst="rect">
                <a:avLst/>
              </a:prstGeom>
              <a:blipFill>
                <a:blip r:embed="rId5"/>
                <a:stretch>
                  <a:fillRect l="-390" r="-4026" b="-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F6887DB7-ADBA-67BF-1B23-2A4B056DB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850" y="639348"/>
            <a:ext cx="1746082" cy="1703494"/>
          </a:xfrm>
          <a:prstGeom prst="rect">
            <a:avLst/>
          </a:prstGeom>
        </p:spPr>
      </p:pic>
      <p:sp>
        <p:nvSpPr>
          <p:cNvPr id="23" name="椭圆 22">
            <a:extLst>
              <a:ext uri="{FF2B5EF4-FFF2-40B4-BE49-F238E27FC236}">
                <a16:creationId xmlns:a16="http://schemas.microsoft.com/office/drawing/2014/main" id="{6963FE58-2E63-48D0-AF1A-7262724BFAFC}"/>
              </a:ext>
            </a:extLst>
          </p:cNvPr>
          <p:cNvSpPr/>
          <p:nvPr/>
        </p:nvSpPr>
        <p:spPr>
          <a:xfrm>
            <a:off x="6573633" y="1365217"/>
            <a:ext cx="325375" cy="147830"/>
          </a:xfrm>
          <a:prstGeom prst="ellipse">
            <a:avLst/>
          </a:prstGeom>
          <a:solidFill>
            <a:srgbClr val="CBCBCB"/>
          </a:solidFill>
          <a:ln>
            <a:solidFill>
              <a:srgbClr val="CBCB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EF8DD3D0-1625-F41A-98AD-D722E9674BE8}"/>
              </a:ext>
            </a:extLst>
          </p:cNvPr>
          <p:cNvSpPr/>
          <p:nvPr/>
        </p:nvSpPr>
        <p:spPr>
          <a:xfrm>
            <a:off x="6339543" y="1439132"/>
            <a:ext cx="793553" cy="239265"/>
          </a:xfrm>
          <a:custGeom>
            <a:avLst/>
            <a:gdLst>
              <a:gd name="connsiteX0" fmla="*/ 162560 w 985520"/>
              <a:gd name="connsiteY0" fmla="*/ 50800 h 279400"/>
              <a:gd name="connsiteX1" fmla="*/ 279400 w 985520"/>
              <a:gd name="connsiteY1" fmla="*/ 40640 h 279400"/>
              <a:gd name="connsiteX2" fmla="*/ 421640 w 985520"/>
              <a:gd name="connsiteY2" fmla="*/ 38100 h 279400"/>
              <a:gd name="connsiteX3" fmla="*/ 546100 w 985520"/>
              <a:gd name="connsiteY3" fmla="*/ 35560 h 279400"/>
              <a:gd name="connsiteX4" fmla="*/ 734060 w 985520"/>
              <a:gd name="connsiteY4" fmla="*/ 0 h 279400"/>
              <a:gd name="connsiteX5" fmla="*/ 845820 w 985520"/>
              <a:gd name="connsiteY5" fmla="*/ 2540 h 279400"/>
              <a:gd name="connsiteX6" fmla="*/ 889000 w 985520"/>
              <a:gd name="connsiteY6" fmla="*/ 10160 h 279400"/>
              <a:gd name="connsiteX7" fmla="*/ 970280 w 985520"/>
              <a:gd name="connsiteY7" fmla="*/ 25400 h 279400"/>
              <a:gd name="connsiteX8" fmla="*/ 985520 w 985520"/>
              <a:gd name="connsiteY8" fmla="*/ 30480 h 279400"/>
              <a:gd name="connsiteX9" fmla="*/ 975360 w 985520"/>
              <a:gd name="connsiteY9" fmla="*/ 71120 h 279400"/>
              <a:gd name="connsiteX10" fmla="*/ 970280 w 985520"/>
              <a:gd name="connsiteY10" fmla="*/ 86360 h 279400"/>
              <a:gd name="connsiteX11" fmla="*/ 955040 w 985520"/>
              <a:gd name="connsiteY11" fmla="*/ 109220 h 279400"/>
              <a:gd name="connsiteX12" fmla="*/ 949960 w 985520"/>
              <a:gd name="connsiteY12" fmla="*/ 119380 h 279400"/>
              <a:gd name="connsiteX13" fmla="*/ 934720 w 985520"/>
              <a:gd name="connsiteY13" fmla="*/ 139700 h 279400"/>
              <a:gd name="connsiteX14" fmla="*/ 914400 w 985520"/>
              <a:gd name="connsiteY14" fmla="*/ 190500 h 279400"/>
              <a:gd name="connsiteX15" fmla="*/ 904240 w 985520"/>
              <a:gd name="connsiteY15" fmla="*/ 205740 h 279400"/>
              <a:gd name="connsiteX16" fmla="*/ 891540 w 985520"/>
              <a:gd name="connsiteY16" fmla="*/ 228600 h 279400"/>
              <a:gd name="connsiteX17" fmla="*/ 881380 w 985520"/>
              <a:gd name="connsiteY17" fmla="*/ 231140 h 279400"/>
              <a:gd name="connsiteX18" fmla="*/ 822960 w 985520"/>
              <a:gd name="connsiteY18" fmla="*/ 241300 h 279400"/>
              <a:gd name="connsiteX19" fmla="*/ 774700 w 985520"/>
              <a:gd name="connsiteY19" fmla="*/ 243840 h 279400"/>
              <a:gd name="connsiteX20" fmla="*/ 665480 w 985520"/>
              <a:gd name="connsiteY20" fmla="*/ 251460 h 279400"/>
              <a:gd name="connsiteX21" fmla="*/ 599440 w 985520"/>
              <a:gd name="connsiteY21" fmla="*/ 259080 h 279400"/>
              <a:gd name="connsiteX22" fmla="*/ 535940 w 985520"/>
              <a:gd name="connsiteY22" fmla="*/ 271780 h 279400"/>
              <a:gd name="connsiteX23" fmla="*/ 482600 w 985520"/>
              <a:gd name="connsiteY23" fmla="*/ 279400 h 279400"/>
              <a:gd name="connsiteX24" fmla="*/ 30480 w 985520"/>
              <a:gd name="connsiteY24" fmla="*/ 276860 h 279400"/>
              <a:gd name="connsiteX25" fmla="*/ 17780 w 985520"/>
              <a:gd name="connsiteY25" fmla="*/ 271780 h 279400"/>
              <a:gd name="connsiteX26" fmla="*/ 0 w 985520"/>
              <a:gd name="connsiteY26" fmla="*/ 266700 h 279400"/>
              <a:gd name="connsiteX27" fmla="*/ 10160 w 985520"/>
              <a:gd name="connsiteY27" fmla="*/ 241300 h 279400"/>
              <a:gd name="connsiteX28" fmla="*/ 17780 w 985520"/>
              <a:gd name="connsiteY28" fmla="*/ 228600 h 279400"/>
              <a:gd name="connsiteX29" fmla="*/ 38100 w 985520"/>
              <a:gd name="connsiteY29" fmla="*/ 198120 h 279400"/>
              <a:gd name="connsiteX30" fmla="*/ 45720 w 985520"/>
              <a:gd name="connsiteY30" fmla="*/ 185420 h 279400"/>
              <a:gd name="connsiteX31" fmla="*/ 55880 w 985520"/>
              <a:gd name="connsiteY31" fmla="*/ 177800 h 279400"/>
              <a:gd name="connsiteX32" fmla="*/ 83820 w 985520"/>
              <a:gd name="connsiteY32" fmla="*/ 154940 h 279400"/>
              <a:gd name="connsiteX33" fmla="*/ 93980 w 985520"/>
              <a:gd name="connsiteY33" fmla="*/ 147320 h 279400"/>
              <a:gd name="connsiteX34" fmla="*/ 111760 w 985520"/>
              <a:gd name="connsiteY34" fmla="*/ 124460 h 279400"/>
              <a:gd name="connsiteX35" fmla="*/ 121920 w 985520"/>
              <a:gd name="connsiteY35" fmla="*/ 114300 h 279400"/>
              <a:gd name="connsiteX36" fmla="*/ 129540 w 985520"/>
              <a:gd name="connsiteY36" fmla="*/ 104140 h 279400"/>
              <a:gd name="connsiteX37" fmla="*/ 144780 w 985520"/>
              <a:gd name="connsiteY37" fmla="*/ 91440 h 279400"/>
              <a:gd name="connsiteX38" fmla="*/ 165100 w 985520"/>
              <a:gd name="connsiteY38" fmla="*/ 71120 h 279400"/>
              <a:gd name="connsiteX39" fmla="*/ 170180 w 985520"/>
              <a:gd name="connsiteY39" fmla="*/ 58420 h 279400"/>
              <a:gd name="connsiteX40" fmla="*/ 175260 w 985520"/>
              <a:gd name="connsiteY40" fmla="*/ 50800 h 279400"/>
              <a:gd name="connsiteX41" fmla="*/ 190500 w 985520"/>
              <a:gd name="connsiteY41" fmla="*/ 33020 h 279400"/>
              <a:gd name="connsiteX42" fmla="*/ 162560 w 985520"/>
              <a:gd name="connsiteY42" fmla="*/ 5080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985520" h="279400">
                <a:moveTo>
                  <a:pt x="162560" y="50800"/>
                </a:moveTo>
                <a:cubicBezTo>
                  <a:pt x="206685" y="41975"/>
                  <a:pt x="192767" y="44212"/>
                  <a:pt x="279400" y="40640"/>
                </a:cubicBezTo>
                <a:cubicBezTo>
                  <a:pt x="326781" y="38686"/>
                  <a:pt x="374228" y="39003"/>
                  <a:pt x="421640" y="38100"/>
                </a:cubicBezTo>
                <a:lnTo>
                  <a:pt x="546100" y="35560"/>
                </a:lnTo>
                <a:cubicBezTo>
                  <a:pt x="698306" y="3970"/>
                  <a:pt x="635351" y="14101"/>
                  <a:pt x="734060" y="0"/>
                </a:cubicBezTo>
                <a:cubicBezTo>
                  <a:pt x="771313" y="847"/>
                  <a:pt x="808637" y="102"/>
                  <a:pt x="845820" y="2540"/>
                </a:cubicBezTo>
                <a:cubicBezTo>
                  <a:pt x="860404" y="3496"/>
                  <a:pt x="874583" y="7757"/>
                  <a:pt x="889000" y="10160"/>
                </a:cubicBezTo>
                <a:cubicBezTo>
                  <a:pt x="935515" y="17912"/>
                  <a:pt x="874352" y="3739"/>
                  <a:pt x="970280" y="25400"/>
                </a:cubicBezTo>
                <a:cubicBezTo>
                  <a:pt x="975503" y="26579"/>
                  <a:pt x="980440" y="28787"/>
                  <a:pt x="985520" y="30480"/>
                </a:cubicBezTo>
                <a:cubicBezTo>
                  <a:pt x="976053" y="87280"/>
                  <a:pt x="986430" y="43445"/>
                  <a:pt x="975360" y="71120"/>
                </a:cubicBezTo>
                <a:cubicBezTo>
                  <a:pt x="973371" y="76092"/>
                  <a:pt x="972496" y="81485"/>
                  <a:pt x="970280" y="86360"/>
                </a:cubicBezTo>
                <a:cubicBezTo>
                  <a:pt x="963707" y="100822"/>
                  <a:pt x="962857" y="96713"/>
                  <a:pt x="955040" y="109220"/>
                </a:cubicBezTo>
                <a:cubicBezTo>
                  <a:pt x="953033" y="112431"/>
                  <a:pt x="952060" y="116230"/>
                  <a:pt x="949960" y="119380"/>
                </a:cubicBezTo>
                <a:cubicBezTo>
                  <a:pt x="945264" y="126425"/>
                  <a:pt x="937864" y="131839"/>
                  <a:pt x="934720" y="139700"/>
                </a:cubicBezTo>
                <a:cubicBezTo>
                  <a:pt x="927947" y="156633"/>
                  <a:pt x="924516" y="175325"/>
                  <a:pt x="914400" y="190500"/>
                </a:cubicBezTo>
                <a:cubicBezTo>
                  <a:pt x="911013" y="195580"/>
                  <a:pt x="907164" y="200380"/>
                  <a:pt x="904240" y="205740"/>
                </a:cubicBezTo>
                <a:cubicBezTo>
                  <a:pt x="899795" y="213890"/>
                  <a:pt x="899847" y="222667"/>
                  <a:pt x="891540" y="228600"/>
                </a:cubicBezTo>
                <a:cubicBezTo>
                  <a:pt x="888699" y="230629"/>
                  <a:pt x="884813" y="230504"/>
                  <a:pt x="881380" y="231140"/>
                </a:cubicBezTo>
                <a:cubicBezTo>
                  <a:pt x="861945" y="234739"/>
                  <a:pt x="842587" y="238963"/>
                  <a:pt x="822960" y="241300"/>
                </a:cubicBezTo>
                <a:cubicBezTo>
                  <a:pt x="806964" y="243204"/>
                  <a:pt x="790768" y="242692"/>
                  <a:pt x="774700" y="243840"/>
                </a:cubicBezTo>
                <a:cubicBezTo>
                  <a:pt x="644816" y="253117"/>
                  <a:pt x="783138" y="245577"/>
                  <a:pt x="665480" y="251460"/>
                </a:cubicBezTo>
                <a:cubicBezTo>
                  <a:pt x="643467" y="254000"/>
                  <a:pt x="621332" y="255646"/>
                  <a:pt x="599440" y="259080"/>
                </a:cubicBezTo>
                <a:cubicBezTo>
                  <a:pt x="578115" y="262425"/>
                  <a:pt x="557207" y="268081"/>
                  <a:pt x="535940" y="271780"/>
                </a:cubicBezTo>
                <a:cubicBezTo>
                  <a:pt x="518245" y="274857"/>
                  <a:pt x="500380" y="276860"/>
                  <a:pt x="482600" y="279400"/>
                </a:cubicBezTo>
                <a:lnTo>
                  <a:pt x="30480" y="276860"/>
                </a:lnTo>
                <a:cubicBezTo>
                  <a:pt x="25921" y="276785"/>
                  <a:pt x="22105" y="273222"/>
                  <a:pt x="17780" y="271780"/>
                </a:cubicBezTo>
                <a:cubicBezTo>
                  <a:pt x="11932" y="269831"/>
                  <a:pt x="5927" y="268393"/>
                  <a:pt x="0" y="266700"/>
                </a:cubicBezTo>
                <a:cubicBezTo>
                  <a:pt x="3387" y="258233"/>
                  <a:pt x="6304" y="249563"/>
                  <a:pt x="10160" y="241300"/>
                </a:cubicBezTo>
                <a:cubicBezTo>
                  <a:pt x="12248" y="236826"/>
                  <a:pt x="15098" y="232745"/>
                  <a:pt x="17780" y="228600"/>
                </a:cubicBezTo>
                <a:cubicBezTo>
                  <a:pt x="24414" y="218348"/>
                  <a:pt x="31818" y="208591"/>
                  <a:pt x="38100" y="198120"/>
                </a:cubicBezTo>
                <a:cubicBezTo>
                  <a:pt x="40640" y="193887"/>
                  <a:pt x="42469" y="189135"/>
                  <a:pt x="45720" y="185420"/>
                </a:cubicBezTo>
                <a:cubicBezTo>
                  <a:pt x="48508" y="182234"/>
                  <a:pt x="52574" y="180445"/>
                  <a:pt x="55880" y="177800"/>
                </a:cubicBezTo>
                <a:cubicBezTo>
                  <a:pt x="65277" y="170283"/>
                  <a:pt x="74423" y="162457"/>
                  <a:pt x="83820" y="154940"/>
                </a:cubicBezTo>
                <a:cubicBezTo>
                  <a:pt x="87126" y="152295"/>
                  <a:pt x="91381" y="150662"/>
                  <a:pt x="93980" y="147320"/>
                </a:cubicBezTo>
                <a:cubicBezTo>
                  <a:pt x="99907" y="139700"/>
                  <a:pt x="104934" y="131286"/>
                  <a:pt x="111760" y="124460"/>
                </a:cubicBezTo>
                <a:cubicBezTo>
                  <a:pt x="115147" y="121073"/>
                  <a:pt x="118766" y="117904"/>
                  <a:pt x="121920" y="114300"/>
                </a:cubicBezTo>
                <a:cubicBezTo>
                  <a:pt x="124708" y="111114"/>
                  <a:pt x="126547" y="107133"/>
                  <a:pt x="129540" y="104140"/>
                </a:cubicBezTo>
                <a:cubicBezTo>
                  <a:pt x="134216" y="99464"/>
                  <a:pt x="139934" y="95940"/>
                  <a:pt x="144780" y="91440"/>
                </a:cubicBezTo>
                <a:cubicBezTo>
                  <a:pt x="151799" y="84922"/>
                  <a:pt x="165100" y="71120"/>
                  <a:pt x="165100" y="71120"/>
                </a:cubicBezTo>
                <a:cubicBezTo>
                  <a:pt x="166793" y="66887"/>
                  <a:pt x="168141" y="62498"/>
                  <a:pt x="170180" y="58420"/>
                </a:cubicBezTo>
                <a:cubicBezTo>
                  <a:pt x="171545" y="55690"/>
                  <a:pt x="173486" y="53284"/>
                  <a:pt x="175260" y="50800"/>
                </a:cubicBezTo>
                <a:cubicBezTo>
                  <a:pt x="183406" y="39396"/>
                  <a:pt x="181269" y="42251"/>
                  <a:pt x="190500" y="33020"/>
                </a:cubicBezTo>
                <a:lnTo>
                  <a:pt x="162560" y="50800"/>
                </a:lnTo>
                <a:close/>
              </a:path>
            </a:pathLst>
          </a:custGeom>
          <a:solidFill>
            <a:srgbClr val="CBCBCB"/>
          </a:solidFill>
          <a:ln>
            <a:solidFill>
              <a:srgbClr val="CBCB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弧形 27">
            <a:extLst>
              <a:ext uri="{FF2B5EF4-FFF2-40B4-BE49-F238E27FC236}">
                <a16:creationId xmlns:a16="http://schemas.microsoft.com/office/drawing/2014/main" id="{39D24FFE-3301-BEDF-8317-924F69012099}"/>
              </a:ext>
            </a:extLst>
          </p:cNvPr>
          <p:cNvSpPr/>
          <p:nvPr/>
        </p:nvSpPr>
        <p:spPr>
          <a:xfrm rot="21446659">
            <a:off x="6266091" y="1545971"/>
            <a:ext cx="1011712" cy="265421"/>
          </a:xfrm>
          <a:prstGeom prst="arc">
            <a:avLst>
              <a:gd name="adj1" fmla="val 11365472"/>
              <a:gd name="adj2" fmla="val 20699835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CB18DD4-92C2-9728-810D-3777434E97DF}"/>
              </a:ext>
            </a:extLst>
          </p:cNvPr>
          <p:cNvSpPr txBox="1"/>
          <p:nvPr/>
        </p:nvSpPr>
        <p:spPr>
          <a:xfrm>
            <a:off x="6423520" y="2294541"/>
            <a:ext cx="475488" cy="36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latin typeface="+mj-ea"/>
                <a:ea typeface="+mj-ea"/>
              </a:rPr>
              <a:t> </a:t>
            </a:r>
            <a:r>
              <a:rPr lang="en-US" altLang="zh-CN" b="1" dirty="0">
                <a:latin typeface="+mj-ea"/>
                <a:ea typeface="+mj-ea"/>
              </a:rPr>
              <a:t>(a)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492E069-E093-BF80-D56C-FC7B76D5EBBB}"/>
              </a:ext>
            </a:extLst>
          </p:cNvPr>
          <p:cNvSpPr txBox="1"/>
          <p:nvPr/>
        </p:nvSpPr>
        <p:spPr>
          <a:xfrm>
            <a:off x="5669285" y="4380855"/>
            <a:ext cx="475488" cy="36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latin typeface="+mj-ea"/>
                <a:ea typeface="+mj-ea"/>
              </a:rPr>
              <a:t> </a:t>
            </a:r>
            <a:r>
              <a:rPr lang="en-US" altLang="zh-CN" b="1" dirty="0">
                <a:latin typeface="+mj-ea"/>
                <a:ea typeface="+mj-ea"/>
              </a:rPr>
              <a:t>(b)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C267959-F840-E087-E1E2-1D1555D6CEFE}"/>
              </a:ext>
            </a:extLst>
          </p:cNvPr>
          <p:cNvSpPr txBox="1"/>
          <p:nvPr/>
        </p:nvSpPr>
        <p:spPr>
          <a:xfrm>
            <a:off x="7858291" y="4384060"/>
            <a:ext cx="475488" cy="36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latin typeface="+mj-ea"/>
                <a:ea typeface="+mj-ea"/>
              </a:rPr>
              <a:t> </a:t>
            </a:r>
            <a:r>
              <a:rPr lang="en-US" altLang="zh-CN" b="1" dirty="0">
                <a:latin typeface="+mj-ea"/>
                <a:ea typeface="+mj-ea"/>
              </a:rPr>
              <a:t>(c)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AEC3D70-4E99-4454-CDCB-D11CC60E7F6A}"/>
                  </a:ext>
                </a:extLst>
              </p:cNvPr>
              <p:cNvSpPr txBox="1"/>
              <p:nvPr/>
            </p:nvSpPr>
            <p:spPr>
              <a:xfrm>
                <a:off x="1117130" y="3419720"/>
                <a:ext cx="2286000" cy="300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选择</a:t>
                </a:r>
                <a:r>
                  <a:rPr lang="zh-CN" altLang="en-US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合适的</a:t>
                </a:r>
                <a:r>
                  <a:rPr lang="zh-CN" altLang="zh-CN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样本补丁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𝑷</m:t>
                    </m:r>
                    <m:d>
                      <m:dPr>
                        <m:ctrlP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rgbClr val="4D4D4D"/>
                    </a:solidFill>
                    <a:latin typeface="+mj-ea"/>
                    <a:ea typeface="+mj-ea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AEC3D70-4E99-4454-CDCB-D11CC60E7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130" y="3419720"/>
                <a:ext cx="2286000" cy="300082"/>
              </a:xfrm>
              <a:prstGeom prst="rect">
                <a:avLst/>
              </a:prstGeom>
              <a:blipFill>
                <a:blip r:embed="rId6"/>
                <a:stretch>
                  <a:fillRect l="-533" t="-8163" b="-163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931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193285" y="121521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结构传播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63876E-AB3C-4B1E-B80D-1DD5AC4A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54F78E8-9DDC-06EE-C918-ABB9753C747A}"/>
                  </a:ext>
                </a:extLst>
              </p:cNvPr>
              <p:cNvSpPr txBox="1"/>
              <p:nvPr/>
            </p:nvSpPr>
            <p:spPr>
              <a:xfrm>
                <a:off x="1837788" y="213854"/>
                <a:ext cx="30580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1800" b="1" dirty="0">
                    <a:solidFill>
                      <a:srgbClr val="212834"/>
                    </a:solidFill>
                    <a:latin typeface="+mj-ea"/>
                    <a:ea typeface="+mj-ea"/>
                  </a:rPr>
                  <a:t>选择</a:t>
                </a:r>
                <a:r>
                  <a:rPr lang="zh-CN" altLang="en-US" sz="1800" b="1" dirty="0">
                    <a:solidFill>
                      <a:srgbClr val="212834"/>
                    </a:solidFill>
                    <a:latin typeface="+mj-ea"/>
                    <a:ea typeface="+mj-ea"/>
                  </a:rPr>
                  <a:t>合适的</a:t>
                </a:r>
                <a:r>
                  <a:rPr lang="zh-CN" altLang="zh-CN" sz="1800" b="1" dirty="0">
                    <a:solidFill>
                      <a:srgbClr val="212834"/>
                    </a:solidFill>
                    <a:latin typeface="+mj-ea"/>
                    <a:ea typeface="+mj-ea"/>
                  </a:rPr>
                  <a:t>样本补丁</a:t>
                </a:r>
                <a14:m>
                  <m:oMath xmlns:m="http://schemas.openxmlformats.org/officeDocument/2006/math">
                    <m:r>
                      <a:rPr lang="en-US" altLang="zh-CN" sz="1800" b="1" i="1" dirty="0" smtClean="0">
                        <a:solidFill>
                          <a:srgbClr val="212834"/>
                        </a:solidFill>
                        <a:latin typeface="Cambria Math" panose="02040503050406030204" pitchFamily="18" charset="0"/>
                        <a:ea typeface="+mj-ea"/>
                      </a:rPr>
                      <m:t>𝑷</m:t>
                    </m:r>
                    <m:d>
                      <m:dPr>
                        <m:ctrlPr>
                          <a:rPr lang="en-US" altLang="zh-CN" sz="1800" b="1" i="1" dirty="0" smtClean="0">
                            <a:solidFill>
                              <a:srgbClr val="212834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solidFill>
                                  <a:srgbClr val="2128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solidFill>
                                  <a:srgbClr val="212834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solidFill>
                                  <a:srgbClr val="212834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800" dirty="0">
                    <a:solidFill>
                      <a:srgbClr val="212834"/>
                    </a:solidFill>
                    <a:latin typeface="+mj-ea"/>
                    <a:ea typeface="+mj-ea"/>
                  </a:rPr>
                  <a:t> </a:t>
                </a:r>
                <a:endParaRPr lang="zh-CN" altLang="en-US" sz="1800" dirty="0">
                  <a:solidFill>
                    <a:srgbClr val="212834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54F78E8-9DDC-06EE-C918-ABB9753C7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788" y="213854"/>
                <a:ext cx="3058043" cy="369332"/>
              </a:xfrm>
              <a:prstGeom prst="rect">
                <a:avLst/>
              </a:prstGeom>
              <a:blipFill>
                <a:blip r:embed="rId3"/>
                <a:stretch>
                  <a:fillRect l="-1594" t="-9836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67A2D7FB-D294-C806-630E-34C3709E15B3}"/>
              </a:ext>
            </a:extLst>
          </p:cNvPr>
          <p:cNvSpPr txBox="1"/>
          <p:nvPr/>
        </p:nvSpPr>
        <p:spPr>
          <a:xfrm>
            <a:off x="193285" y="704113"/>
            <a:ext cx="10826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损失函数：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4C79DA56-5505-5C9D-0650-AF06F84A46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5921094"/>
                  </p:ext>
                </p:extLst>
              </p:nvPr>
            </p:nvGraphicFramePr>
            <p:xfrm>
              <a:off x="390110" y="1948140"/>
              <a:ext cx="4052401" cy="1965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7556">
                      <a:extLst>
                        <a:ext uri="{9D8B030D-6E8A-4147-A177-3AD203B41FA5}">
                          <a16:colId xmlns:a16="http://schemas.microsoft.com/office/drawing/2014/main" val="3942990403"/>
                        </a:ext>
                      </a:extLst>
                    </a:gridCol>
                    <a:gridCol w="2684845">
                      <a:extLst>
                        <a:ext uri="{9D8B030D-6E8A-4147-A177-3AD203B41FA5}">
                          <a16:colId xmlns:a16="http://schemas.microsoft.com/office/drawing/2014/main" val="1190933253"/>
                        </a:ext>
                      </a:extLst>
                    </a:gridCol>
                  </a:tblGrid>
                  <a:tr h="2928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符号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含义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5261016"/>
                      </a:ext>
                    </a:extLst>
                  </a:tr>
                  <a:tr h="4505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2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结构约束，比较源块和未知块曲线的结构相似性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5989130"/>
                      </a:ext>
                    </a:extLst>
                  </a:tr>
                  <a:tr h="4505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2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完成约束，边缘合成相似性，边缘块与已知区域重叠部分相似性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8722677"/>
                      </a:ext>
                    </a:extLst>
                  </a:tr>
                  <a:tr h="2928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j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0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j-ea"/>
                                      <a:cs typeface="+mn-cs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1200" b="0" i="0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j-ea"/>
                                      <a:cs typeface="+mn-cs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和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j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0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j-ea"/>
                                      <a:cs typeface="+mn-cs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200" b="0" i="0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j-ea"/>
                                      <a:cs typeface="+mn-cs"/>
                                    </a:rPr>
                                    <m:t>I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的线性组合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1660108"/>
                      </a:ext>
                    </a:extLst>
                  </a:tr>
                  <a:tr h="4505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2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连续约束、一致性约束，检测相邻块重叠区域的相似性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9120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4C79DA56-5505-5C9D-0650-AF06F84A46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5921094"/>
                  </p:ext>
                </p:extLst>
              </p:nvPr>
            </p:nvGraphicFramePr>
            <p:xfrm>
              <a:off x="390110" y="1948140"/>
              <a:ext cx="4052401" cy="1965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7556">
                      <a:extLst>
                        <a:ext uri="{9D8B030D-6E8A-4147-A177-3AD203B41FA5}">
                          <a16:colId xmlns:a16="http://schemas.microsoft.com/office/drawing/2014/main" val="3942990403"/>
                        </a:ext>
                      </a:extLst>
                    </a:gridCol>
                    <a:gridCol w="2684845">
                      <a:extLst>
                        <a:ext uri="{9D8B030D-6E8A-4147-A177-3AD203B41FA5}">
                          <a16:colId xmlns:a16="http://schemas.microsoft.com/office/drawing/2014/main" val="1190933253"/>
                        </a:ext>
                      </a:extLst>
                    </a:gridCol>
                  </a:tblGrid>
                  <a:tr h="297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符号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含义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52610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44" t="-68000" r="-197778" b="-27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2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结构约束，比较源块和未知块曲线的结构相似性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59891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44" t="-165789" r="-197778" b="-172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2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完成约束，边缘合成相似性，边缘块与已知区域重叠部分相似性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8722677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44" t="-412245" r="-197778" b="-1673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1247" t="-412245" r="-907" b="-1673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166010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44" t="-334667" r="-197778" b="-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2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连续约束、一致性约束，检测相邻块重叠区域的相似性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9120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2FCCE02-5743-81B9-1B6B-389EB5A4EE4C}"/>
                  </a:ext>
                </a:extLst>
              </p:cNvPr>
              <p:cNvSpPr txBox="1"/>
              <p:nvPr/>
            </p:nvSpPr>
            <p:spPr>
              <a:xfrm>
                <a:off x="1214346" y="668453"/>
                <a:ext cx="2667653" cy="530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2FCCE02-5743-81B9-1B6B-389EB5A4E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346" y="668453"/>
                <a:ext cx="2667653" cy="530979"/>
              </a:xfrm>
              <a:prstGeom prst="rect">
                <a:avLst/>
              </a:prstGeom>
              <a:blipFill>
                <a:blip r:embed="rId5"/>
                <a:stretch>
                  <a:fillRect l="-1142" t="-143678" r="-17808" b="-1919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6FA44FC-3CCF-0690-1915-CEF1A45B1974}"/>
                  </a:ext>
                </a:extLst>
              </p:cNvPr>
              <p:cNvSpPr txBox="1"/>
              <p:nvPr/>
            </p:nvSpPr>
            <p:spPr>
              <a:xfrm>
                <a:off x="4429314" y="704113"/>
                <a:ext cx="31892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latin typeface="+mj-ea"/>
                    <a:ea typeface="+mj-ea"/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·</m:t>
                    </m:r>
                  </m:oMath>
                </a14:m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·</m:t>
                    </m:r>
                  </m:oMath>
                </a14:m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6FA44FC-3CCF-0690-1915-CEF1A45B1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314" y="704113"/>
                <a:ext cx="3189261" cy="307777"/>
              </a:xfrm>
              <a:prstGeom prst="rect">
                <a:avLst/>
              </a:prstGeom>
              <a:blipFill>
                <a:blip r:embed="rId6"/>
                <a:stretch>
                  <a:fillRect l="-574" t="-6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35B9A37-4C32-A3FA-6C46-B5EA658467EC}"/>
                  </a:ext>
                </a:extLst>
              </p:cNvPr>
              <p:cNvSpPr txBox="1"/>
              <p:nvPr/>
            </p:nvSpPr>
            <p:spPr>
              <a:xfrm>
                <a:off x="4931639" y="1084728"/>
                <a:ext cx="2491563" cy="3441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altLang="zh-CN" sz="1400" dirty="0"/>
                  <a:t>+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35B9A37-4C32-A3FA-6C46-B5EA65846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639" y="1084728"/>
                <a:ext cx="2491563" cy="344197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967D354A-3482-64F2-D04B-5F25FB412447}"/>
              </a:ext>
            </a:extLst>
          </p:cNvPr>
          <p:cNvSpPr txBox="1"/>
          <p:nvPr/>
        </p:nvSpPr>
        <p:spPr>
          <a:xfrm>
            <a:off x="1750400" y="1356356"/>
            <a:ext cx="685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nodes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0373C0F-C810-6239-8BAC-582578978101}"/>
              </a:ext>
            </a:extLst>
          </p:cNvPr>
          <p:cNvSpPr txBox="1"/>
          <p:nvPr/>
        </p:nvSpPr>
        <p:spPr>
          <a:xfrm>
            <a:off x="2818063" y="1354472"/>
            <a:ext cx="685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edges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CED78D7-3831-3D31-E495-1DF58C50DCFD}"/>
              </a:ext>
            </a:extLst>
          </p:cNvPr>
          <p:cNvCxnSpPr>
            <a:cxnSpLocks/>
          </p:cNvCxnSpPr>
          <p:nvPr/>
        </p:nvCxnSpPr>
        <p:spPr>
          <a:xfrm>
            <a:off x="3127148" y="1199432"/>
            <a:ext cx="11975" cy="241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C623551-0CB3-BFA0-6139-77FC71D31F54}"/>
              </a:ext>
            </a:extLst>
          </p:cNvPr>
          <p:cNvCxnSpPr>
            <a:cxnSpLocks/>
          </p:cNvCxnSpPr>
          <p:nvPr/>
        </p:nvCxnSpPr>
        <p:spPr>
          <a:xfrm>
            <a:off x="2035270" y="1175874"/>
            <a:ext cx="0" cy="264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3B7E107-7186-E28B-0DF0-8D5887DDCF31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143180" y="1375577"/>
            <a:ext cx="790548" cy="24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8618FE7-592C-5328-9B0A-5DBBF611D326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5966522" y="1367923"/>
            <a:ext cx="284975" cy="314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A8BDC2B-63E5-3954-D364-B83B0B5440BA}"/>
              </a:ext>
            </a:extLst>
          </p:cNvPr>
          <p:cNvCxnSpPr>
            <a:cxnSpLocks/>
          </p:cNvCxnSpPr>
          <p:nvPr/>
        </p:nvCxnSpPr>
        <p:spPr>
          <a:xfrm>
            <a:off x="6403581" y="1409762"/>
            <a:ext cx="620433" cy="3219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D2D9239C-3C68-6DAA-91E7-FBBAFF819125}"/>
              </a:ext>
            </a:extLst>
          </p:cNvPr>
          <p:cNvSpPr/>
          <p:nvPr/>
        </p:nvSpPr>
        <p:spPr>
          <a:xfrm>
            <a:off x="5675918" y="1084728"/>
            <a:ext cx="727663" cy="33522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EBD04E7-077C-D28A-0B84-8CC3F5620E51}"/>
              </a:ext>
            </a:extLst>
          </p:cNvPr>
          <p:cNvSpPr txBox="1"/>
          <p:nvPr/>
        </p:nvSpPr>
        <p:spPr>
          <a:xfrm>
            <a:off x="4716350" y="1619700"/>
            <a:ext cx="8536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j-ea"/>
                <a:ea typeface="+mj-ea"/>
              </a:rPr>
              <a:t>Sample</a:t>
            </a:r>
            <a:r>
              <a:rPr lang="zh-CN" altLang="en-US" sz="1200" dirty="0">
                <a:latin typeface="+mj-ea"/>
                <a:ea typeface="+mj-ea"/>
              </a:rPr>
              <a:t>块中的曲线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37F553D-F69C-CC10-D69C-8FD6F1CCE99A}"/>
              </a:ext>
            </a:extLst>
          </p:cNvPr>
          <p:cNvSpPr txBox="1"/>
          <p:nvPr/>
        </p:nvSpPr>
        <p:spPr>
          <a:xfrm>
            <a:off x="5539692" y="1682172"/>
            <a:ext cx="8536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j-ea"/>
                <a:ea typeface="+mj-ea"/>
              </a:rPr>
              <a:t>Loss</a:t>
            </a:r>
            <a:r>
              <a:rPr lang="zh-CN" altLang="en-US" sz="1200" dirty="0">
                <a:latin typeface="+mj-ea"/>
                <a:ea typeface="+mj-ea"/>
              </a:rPr>
              <a:t>块中的曲线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FD27498-1DA8-9423-B9AD-FCC8D7E4EE5F}"/>
                  </a:ext>
                </a:extLst>
              </p:cNvPr>
              <p:cNvSpPr txBox="1"/>
              <p:nvPr/>
            </p:nvSpPr>
            <p:spPr>
              <a:xfrm>
                <a:off x="6544071" y="1629959"/>
                <a:ext cx="1898889" cy="6012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latin typeface="+mj-ea"/>
                    <a:ea typeface="+mj-ea"/>
                  </a:rPr>
                  <a:t>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200" dirty="0">
                    <a:latin typeface="+mj-ea"/>
                    <a:ea typeface="+mj-ea"/>
                  </a:rPr>
                  <a:t>上的每一个像素，到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1200" dirty="0">
                    <a:latin typeface="+mj-ea"/>
                    <a:ea typeface="+mj-ea"/>
                  </a:rPr>
                  <a:t>的最短距离的和</a:t>
                </a: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FD27498-1DA8-9423-B9AD-FCC8D7E4E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071" y="1629959"/>
                <a:ext cx="1898889" cy="601255"/>
              </a:xfrm>
              <a:prstGeom prst="rect">
                <a:avLst/>
              </a:prstGeom>
              <a:blipFill>
                <a:blip r:embed="rId8"/>
                <a:stretch>
                  <a:fillRect l="-322" b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B1D1789-7832-3138-73AE-922945C4ECD6}"/>
                  </a:ext>
                </a:extLst>
              </p:cNvPr>
              <p:cNvSpPr txBox="1"/>
              <p:nvPr/>
            </p:nvSpPr>
            <p:spPr>
              <a:xfrm>
                <a:off x="4115753" y="4510554"/>
                <a:ext cx="600597" cy="304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B1D1789-7832-3138-73AE-922945C4E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753" y="4510554"/>
                <a:ext cx="600597" cy="3045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F4E9EBEE-2782-3F01-EE4C-2A40600D7271}"/>
                  </a:ext>
                </a:extLst>
              </p:cNvPr>
              <p:cNvSpPr txBox="1"/>
              <p:nvPr/>
            </p:nvSpPr>
            <p:spPr>
              <a:xfrm>
                <a:off x="5675918" y="4472763"/>
                <a:ext cx="600597" cy="304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F4E9EBEE-2782-3F01-EE4C-2A40600D7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918" y="4472763"/>
                <a:ext cx="600597" cy="3045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图片 60">
            <a:extLst>
              <a:ext uri="{FF2B5EF4-FFF2-40B4-BE49-F238E27FC236}">
                <a16:creationId xmlns:a16="http://schemas.microsoft.com/office/drawing/2014/main" id="{4585AC52-CC60-301A-E528-158A940EF8F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36118" y="2607001"/>
            <a:ext cx="1726237" cy="1527819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D5546648-7251-A2B2-9DF7-29CD9FB7975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3055" b="-1"/>
          <a:stretch/>
        </p:blipFill>
        <p:spPr>
          <a:xfrm>
            <a:off x="4633107" y="2471460"/>
            <a:ext cx="1820865" cy="1610390"/>
          </a:xfrm>
          <a:prstGeom prst="rect">
            <a:avLst/>
          </a:prstGeom>
        </p:spPr>
      </p:pic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B2B50A7-5B57-CCB2-6B59-A6792549D800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7401981" y="2266465"/>
            <a:ext cx="397256" cy="3405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4D594685-A86C-3FCC-113A-75175249A113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4416052" y="3850810"/>
            <a:ext cx="739089" cy="659744"/>
          </a:xfrm>
          <a:prstGeom prst="straightConnector1">
            <a:avLst/>
          </a:prstGeom>
          <a:ln>
            <a:solidFill>
              <a:srgbClr val="42A66B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5BC072F-B87E-E761-B114-F9630E17E69A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922246" y="3879962"/>
            <a:ext cx="53971" cy="592801"/>
          </a:xfrm>
          <a:prstGeom prst="straightConnector1">
            <a:avLst/>
          </a:prstGeom>
          <a:ln>
            <a:solidFill>
              <a:srgbClr val="FA676B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B1A82BFA-DAFB-C56C-4F38-3C3BCF33F333}"/>
              </a:ext>
            </a:extLst>
          </p:cNvPr>
          <p:cNvSpPr/>
          <p:nvPr/>
        </p:nvSpPr>
        <p:spPr>
          <a:xfrm>
            <a:off x="4791309" y="1081747"/>
            <a:ext cx="727663" cy="33522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38A058A-7635-2785-F9FC-F8803108437E}"/>
              </a:ext>
            </a:extLst>
          </p:cNvPr>
          <p:cNvCxnSpPr>
            <a:cxnSpLocks/>
          </p:cNvCxnSpPr>
          <p:nvPr/>
        </p:nvCxnSpPr>
        <p:spPr>
          <a:xfrm flipV="1">
            <a:off x="5518972" y="978980"/>
            <a:ext cx="622891" cy="975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7E6C96BC-D85B-A890-B832-549135D2B2CB}"/>
              </a:ext>
            </a:extLst>
          </p:cNvPr>
          <p:cNvSpPr/>
          <p:nvPr/>
        </p:nvSpPr>
        <p:spPr>
          <a:xfrm>
            <a:off x="6855639" y="686544"/>
            <a:ext cx="727663" cy="33522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432EFBB-FFB2-3DF6-F023-5356CF86D943}"/>
              </a:ext>
            </a:extLst>
          </p:cNvPr>
          <p:cNvCxnSpPr>
            <a:cxnSpLocks/>
          </p:cNvCxnSpPr>
          <p:nvPr/>
        </p:nvCxnSpPr>
        <p:spPr>
          <a:xfrm flipV="1">
            <a:off x="7574122" y="779965"/>
            <a:ext cx="664970" cy="236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1BE11207-F2DE-9B31-8232-29AEAECE71C9}"/>
              </a:ext>
            </a:extLst>
          </p:cNvPr>
          <p:cNvSpPr txBox="1"/>
          <p:nvPr/>
        </p:nvSpPr>
        <p:spPr>
          <a:xfrm>
            <a:off x="7306212" y="67375"/>
            <a:ext cx="17418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+mj-ea"/>
                <a:ea typeface="+mj-ea"/>
              </a:rPr>
              <a:t>约束边界上未知块和已知区域重叠部分的相似性</a:t>
            </a:r>
          </a:p>
        </p:txBody>
      </p:sp>
    </p:spTree>
    <p:extLst>
      <p:ext uri="{BB962C8B-B14F-4D97-AF65-F5344CB8AC3E}">
        <p14:creationId xmlns:p14="http://schemas.microsoft.com/office/powerpoint/2010/main" val="3617914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10" grpId="0"/>
      <p:bldP spid="12" grpId="0"/>
      <p:bldP spid="7" grpId="0"/>
      <p:bldP spid="15" grpId="0"/>
      <p:bldP spid="23" grpId="0" animBg="1"/>
      <p:bldP spid="29" grpId="0"/>
      <p:bldP spid="30" grpId="0"/>
      <p:bldP spid="32" grpId="0"/>
      <p:bldP spid="58" grpId="0"/>
      <p:bldP spid="59" grpId="0"/>
      <p:bldP spid="28" grpId="0" animBg="1"/>
      <p:bldP spid="33" grpId="0" animBg="1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193285" y="121521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结构传播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63876E-AB3C-4B1E-B80D-1DD5AC4A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4C79DA56-5505-5C9D-0650-AF06F84A46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8461015"/>
                  </p:ext>
                </p:extLst>
              </p:nvPr>
            </p:nvGraphicFramePr>
            <p:xfrm>
              <a:off x="3954664" y="746106"/>
              <a:ext cx="4844124" cy="59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0341">
                      <a:extLst>
                        <a:ext uri="{9D8B030D-6E8A-4147-A177-3AD203B41FA5}">
                          <a16:colId xmlns:a16="http://schemas.microsoft.com/office/drawing/2014/main" val="3942990403"/>
                        </a:ext>
                      </a:extLst>
                    </a:gridCol>
                    <a:gridCol w="4143783">
                      <a:extLst>
                        <a:ext uri="{9D8B030D-6E8A-4147-A177-3AD203B41FA5}">
                          <a16:colId xmlns:a16="http://schemas.microsoft.com/office/drawing/2014/main" val="119093325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符号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含义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5261016"/>
                      </a:ext>
                    </a:extLst>
                  </a:tr>
                  <a:tr h="2907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DP</a:t>
                          </a:r>
                          <a:r>
                            <a:rPr lang="zh-CN" altLang="en-US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算法中，累计的从</a:t>
                          </a:r>
                          <a:r>
                            <a:rPr lang="en-US" altLang="zh-CN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1</a:t>
                          </a:r>
                          <a:r>
                            <a:rPr lang="zh-CN" altLang="en-US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到</a:t>
                          </a:r>
                          <a:r>
                            <a:rPr lang="en-US" altLang="zh-CN" sz="1350" b="0" i="0" kern="1200" dirty="0" err="1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i</a:t>
                          </a:r>
                          <a:r>
                            <a:rPr lang="zh-CN" altLang="en-US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的最短路径长度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91474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4C79DA56-5505-5C9D-0650-AF06F84A46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8461015"/>
                  </p:ext>
                </p:extLst>
              </p:nvPr>
            </p:nvGraphicFramePr>
            <p:xfrm>
              <a:off x="3954664" y="746106"/>
              <a:ext cx="4844124" cy="59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0341">
                      <a:extLst>
                        <a:ext uri="{9D8B030D-6E8A-4147-A177-3AD203B41FA5}">
                          <a16:colId xmlns:a16="http://schemas.microsoft.com/office/drawing/2014/main" val="3942990403"/>
                        </a:ext>
                      </a:extLst>
                    </a:gridCol>
                    <a:gridCol w="4143783">
                      <a:extLst>
                        <a:ext uri="{9D8B030D-6E8A-4147-A177-3AD203B41FA5}">
                          <a16:colId xmlns:a16="http://schemas.microsoft.com/office/drawing/2014/main" val="1190933253"/>
                        </a:ext>
                      </a:extLst>
                    </a:gridCol>
                  </a:tblGrid>
                  <a:tr h="297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符号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含义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5261016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70" t="-104082" r="-595652" b="-183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DP</a:t>
                          </a:r>
                          <a:r>
                            <a:rPr lang="zh-CN" altLang="en-US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算法中，累计的从</a:t>
                          </a:r>
                          <a:r>
                            <a:rPr lang="en-US" altLang="zh-CN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1</a:t>
                          </a:r>
                          <a:r>
                            <a:rPr lang="zh-CN" altLang="en-US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到</a:t>
                          </a:r>
                          <a:r>
                            <a:rPr lang="en-US" altLang="zh-CN" sz="1350" b="0" i="0" kern="1200" dirty="0" err="1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i</a:t>
                          </a:r>
                          <a:r>
                            <a:rPr lang="zh-CN" altLang="en-US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的最短路径长度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91474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3273A3E0-DDFF-3FFE-2E9B-EE6F5F142679}"/>
              </a:ext>
            </a:extLst>
          </p:cNvPr>
          <p:cNvSpPr txBox="1"/>
          <p:nvPr/>
        </p:nvSpPr>
        <p:spPr>
          <a:xfrm>
            <a:off x="1837788" y="213854"/>
            <a:ext cx="6583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12834"/>
                </a:solidFill>
                <a:latin typeface="+mj-ea"/>
                <a:ea typeface="+mj-ea"/>
              </a:rPr>
              <a:t>Dynamic Programming(DP)</a:t>
            </a:r>
            <a:endParaRPr lang="zh-CN" altLang="en-US" sz="1800" dirty="0">
              <a:solidFill>
                <a:srgbClr val="212834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44D7AEE-C386-7B55-426D-8C1BC62CA1D6}"/>
              </a:ext>
            </a:extLst>
          </p:cNvPr>
          <p:cNvSpPr txBox="1"/>
          <p:nvPr/>
        </p:nvSpPr>
        <p:spPr>
          <a:xfrm>
            <a:off x="413023" y="667256"/>
            <a:ext cx="2725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212834"/>
                </a:solidFill>
                <a:latin typeface="+mj-ea"/>
                <a:ea typeface="+mj-ea"/>
              </a:rPr>
              <a:t>Dynamic Programming(DP)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FBE02D9-E7BE-7414-4245-F04A545F0EE8}"/>
              </a:ext>
            </a:extLst>
          </p:cNvPr>
          <p:cNvSpPr txBox="1"/>
          <p:nvPr/>
        </p:nvSpPr>
        <p:spPr>
          <a:xfrm>
            <a:off x="478176" y="975033"/>
            <a:ext cx="3179775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+mj-ea"/>
                <a:ea typeface="+mj-ea"/>
              </a:rPr>
              <a:t>在每个节点处选择当前最优的结果，用最短路径和记录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+mj-ea"/>
                <a:ea typeface="+mj-ea"/>
              </a:rPr>
              <a:t>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4D4D4D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4D4D4D"/>
              </a:solidFill>
              <a:effectLst/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4D4D4D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D4D4D"/>
                </a:solidFill>
                <a:latin typeface="+mj-ea"/>
                <a:ea typeface="+mj-ea"/>
              </a:rPr>
              <a:t>在计算过程中，维护一个记录表，，通过查询此记录表实现回溯。</a:t>
            </a:r>
            <a:endParaRPr lang="en-US" altLang="zh-CN" dirty="0">
              <a:solidFill>
                <a:srgbClr val="4D4D4D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4D4D4D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适用于单曲线结构传播</a:t>
            </a:r>
            <a:endParaRPr lang="en-US" altLang="zh-CN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C6D7D26-DF05-3619-F8FF-49C6D55E9E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138502" y="2373523"/>
            <a:ext cx="6178216" cy="670777"/>
          </a:xfrm>
          <a:prstGeom prst="rect">
            <a:avLst/>
          </a:prstGeom>
          <a:noFill/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B625C44-170C-542C-FD6F-0696915692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176" y="3044300"/>
            <a:ext cx="2286995" cy="193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87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4BB296F-8C5D-4E22-9F65-747105BCB53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fb18e64b-9ce1-f854-bea8-6b5e138156dc"/>
</p:tagLst>
</file>

<file path=ppt/theme/theme1.xml><?xml version="1.0" encoding="utf-8"?>
<a:theme xmlns:a="http://schemas.openxmlformats.org/drawingml/2006/main" name="第一PPT，www.1ppt.com">
  <a:themeElements>
    <a:clrScheme name="深蓝质感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2834"/>
      </a:accent1>
      <a:accent2>
        <a:srgbClr val="FEDA5B"/>
      </a:accent2>
      <a:accent3>
        <a:srgbClr val="F5821F"/>
      </a:accent3>
      <a:accent4>
        <a:srgbClr val="BCBEC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1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1640</TotalTime>
  <Words>2390</Words>
  <Application>Microsoft Office PowerPoint</Application>
  <PresentationFormat>全屏显示(16:9)</PresentationFormat>
  <Paragraphs>270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-apple-system</vt:lpstr>
      <vt:lpstr>等线</vt:lpstr>
      <vt:lpstr>方正准圆简体</vt:lpstr>
      <vt:lpstr>微软雅黑</vt:lpstr>
      <vt:lpstr>Arial</vt:lpstr>
      <vt:lpstr>Calibri</vt:lpstr>
      <vt:lpstr>Calibri Light</vt:lpstr>
      <vt:lpstr>Cambria Math</vt:lpstr>
      <vt:lpstr>Candara</vt:lpstr>
      <vt:lpstr>Consolas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浙江大学</dc:title>
  <dc:creator>user</dc:creator>
  <cp:keywords>user</cp:keywords>
  <dc:description>www.1ppt.com</dc:description>
  <cp:lastModifiedBy>俞 晓峰</cp:lastModifiedBy>
  <cp:revision>388</cp:revision>
  <dcterms:created xsi:type="dcterms:W3CDTF">2017-06-30T01:20:51Z</dcterms:created>
  <dcterms:modified xsi:type="dcterms:W3CDTF">2022-06-06T07:53:39Z</dcterms:modified>
</cp:coreProperties>
</file>