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1" r:id="rId9"/>
    <p:sldId id="263" r:id="rId10"/>
    <p:sldId id="266" r:id="rId11"/>
    <p:sldId id="267" r:id="rId12"/>
    <p:sldId id="264" r:id="rId13"/>
    <p:sldId id="268" r:id="rId14"/>
    <p:sldId id="269" r:id="rId15"/>
    <p:sldId id="291" r:id="rId16"/>
    <p:sldId id="292" r:id="rId17"/>
    <p:sldId id="270" r:id="rId18"/>
    <p:sldId id="271" r:id="rId19"/>
    <p:sldId id="273" r:id="rId20"/>
    <p:sldId id="275" r:id="rId21"/>
    <p:sldId id="272" r:id="rId22"/>
    <p:sldId id="276" r:id="rId23"/>
    <p:sldId id="277" r:id="rId24"/>
    <p:sldId id="274" r:id="rId25"/>
    <p:sldId id="278" r:id="rId26"/>
    <p:sldId id="280" r:id="rId27"/>
    <p:sldId id="282" r:id="rId28"/>
    <p:sldId id="281" r:id="rId29"/>
    <p:sldId id="279" r:id="rId30"/>
    <p:sldId id="283" r:id="rId31"/>
    <p:sldId id="285" r:id="rId32"/>
    <p:sldId id="287" r:id="rId33"/>
    <p:sldId id="286" r:id="rId34"/>
    <p:sldId id="288" r:id="rId35"/>
    <p:sldId id="289" r:id="rId36"/>
    <p:sldId id="290" r:id="rId37"/>
    <p:sldId id="28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y Guime" userId="6027b1daef538ebc" providerId="LiveId" clId="{006CC28A-1546-4C4A-AE22-6BE036E99B2F}"/>
    <pc:docChg chg="undo custSel addSld modSld sldOrd">
      <pc:chgData name="Freddy Guime" userId="6027b1daef538ebc" providerId="LiveId" clId="{006CC28A-1546-4C4A-AE22-6BE036E99B2F}" dt="2025-04-02T22:53:30.053" v="1240"/>
      <pc:docMkLst>
        <pc:docMk/>
      </pc:docMkLst>
      <pc:sldChg chg="addSp modSp mod">
        <pc:chgData name="Freddy Guime" userId="6027b1daef538ebc" providerId="LiveId" clId="{006CC28A-1546-4C4A-AE22-6BE036E99B2F}" dt="2025-04-02T22:53:30.053" v="1240"/>
        <pc:sldMkLst>
          <pc:docMk/>
          <pc:sldMk cId="831804592" sldId="256"/>
        </pc:sldMkLst>
        <pc:spChg chg="mod">
          <ac:chgData name="Freddy Guime" userId="6027b1daef538ebc" providerId="LiveId" clId="{006CC28A-1546-4C4A-AE22-6BE036E99B2F}" dt="2025-04-02T21:41:48.352" v="1176" actId="27636"/>
          <ac:spMkLst>
            <pc:docMk/>
            <pc:sldMk cId="831804592" sldId="256"/>
            <ac:spMk id="2" creationId="{1C8E3841-7341-A843-51A1-BFCCA4DAF0AB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831804592" sldId="256"/>
            <ac:spMk id="3" creationId="{94291D12-01F7-C8CD-6C28-CEEAE84C97E8}"/>
          </ac:spMkLst>
        </pc:spChg>
        <pc:picChg chg="add">
          <ac:chgData name="Freddy Guime" userId="6027b1daef538ebc" providerId="LiveId" clId="{006CC28A-1546-4C4A-AE22-6BE036E99B2F}" dt="2025-04-02T22:53:30.053" v="1240"/>
          <ac:picMkLst>
            <pc:docMk/>
            <pc:sldMk cId="831804592" sldId="256"/>
            <ac:picMk id="2050" creationId="{039AFEEB-807D-4A2C-DA8C-545B15D32FEC}"/>
          </ac:picMkLst>
        </pc:pic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239425583" sldId="257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239425583" sldId="257"/>
            <ac:spMk id="2" creationId="{8BBD86A7-B4B4-0CE5-9787-7A3395910412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239425583" sldId="257"/>
            <ac:spMk id="3" creationId="{9152A030-E893-3CBA-673A-848EBBF03C50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2209768812" sldId="258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209768812" sldId="258"/>
            <ac:spMk id="2" creationId="{F81F9070-9B5C-CBF9-BCAF-BCCB343EBB59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209768812" sldId="258"/>
            <ac:spMk id="3" creationId="{3EBBEE1B-71F5-BFEB-7FA7-2847EBE57CE8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68195669" sldId="259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68195669" sldId="259"/>
            <ac:spMk id="2" creationId="{FF96AEBB-ED3E-957F-DD89-80359B8A6383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68195669" sldId="259"/>
            <ac:spMk id="3" creationId="{B2CFEA79-EBA5-54E1-EAF4-AB00FAF368A5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50551347" sldId="260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50551347" sldId="260"/>
            <ac:spMk id="2" creationId="{C9402008-DF50-C64E-EF60-9304213C3B5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50551347" sldId="260"/>
            <ac:spMk id="3" creationId="{CCF33736-F1D0-E908-0D56-6BC0AF7BF4DC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3647630797" sldId="261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647630797" sldId="261"/>
            <ac:spMk id="2" creationId="{47DBCE4D-DF31-37B0-75F2-D8D3615FD5CA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647630797" sldId="261"/>
            <ac:spMk id="3" creationId="{7E09172C-C679-CAE0-7747-FD21B8FD60C2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3382044400" sldId="262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382044400" sldId="262"/>
            <ac:spMk id="2" creationId="{BE1E661E-F718-402D-CDB0-A3978BC00A35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382044400" sldId="262"/>
            <ac:spMk id="3" creationId="{9555AEB4-CB48-AFA7-91B8-DE3CF9CF50C9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107029872" sldId="263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107029872" sldId="263"/>
            <ac:spMk id="2" creationId="{4770FA57-1A36-E7FB-6A84-4EAB6CA39D78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107029872" sldId="263"/>
            <ac:spMk id="3" creationId="{840C4609-7998-03F0-7D3A-08625843EC55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2344635263" sldId="264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344635263" sldId="264"/>
            <ac:spMk id="2" creationId="{0A483DC8-EB8B-0282-A8BB-F50B5F4AC3C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344635263" sldId="264"/>
            <ac:spMk id="3" creationId="{BB9CF76B-5F42-0C02-7805-713E52FE60A4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695804456" sldId="265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695804456" sldId="265"/>
            <ac:spMk id="2" creationId="{7AC341AA-5D61-5AE8-1457-6C26C5D9A345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695804456" sldId="265"/>
            <ac:spMk id="3" creationId="{A31C5988-CCF2-E253-A087-34A76E2CFDC3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223372019" sldId="266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223372019" sldId="266"/>
            <ac:spMk id="2" creationId="{47F2FD94-CF06-D86B-AFDA-FE65D7A03DDB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223372019" sldId="266"/>
            <ac:spMk id="3" creationId="{2BBC573F-80F0-D002-C1BC-1A98C412C54D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2905778021" sldId="267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905778021" sldId="267"/>
            <ac:spMk id="2" creationId="{97C7950B-4FD7-164D-CDD6-5728550D29D1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905778021" sldId="267"/>
            <ac:spMk id="3" creationId="{313AF7DD-80FC-285D-6487-79E82AC1EE39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2280932905" sldId="268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280932905" sldId="268"/>
            <ac:spMk id="2" creationId="{AC821FE4-E103-0D1D-4D94-78D46DECAFB5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280932905" sldId="268"/>
            <ac:spMk id="3" creationId="{1FF38AB2-5618-316E-831A-DA890EA0941E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5039983" sldId="269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039983" sldId="269"/>
            <ac:spMk id="2" creationId="{4301DB90-CD0E-B90A-F89A-44A05BEA6116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039983" sldId="269"/>
            <ac:spMk id="3" creationId="{E8A24D93-9FB7-CB0B-55F8-9F46262FA015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2167474488" sldId="270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167474488" sldId="270"/>
            <ac:spMk id="2" creationId="{0A1816E3-B3B8-20DD-AFEF-817FAB9DEC46}"/>
          </ac:spMkLst>
        </pc:spChg>
        <pc:graphicFrameChg chg="mod">
          <ac:chgData name="Freddy Guime" userId="6027b1daef538ebc" providerId="LiveId" clId="{006CC28A-1546-4C4A-AE22-6BE036E99B2F}" dt="2025-04-02T21:41:48.309" v="1175"/>
          <ac:graphicFrameMkLst>
            <pc:docMk/>
            <pc:sldMk cId="2167474488" sldId="270"/>
            <ac:graphicFrameMk id="4" creationId="{0A3F16CD-10EE-599F-7167-22E300D080AD}"/>
          </ac:graphicFrameMkLst>
        </pc:graphicFrame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351840088" sldId="271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351840088" sldId="271"/>
            <ac:spMk id="2" creationId="{4B351DF5-A2E7-F86E-8B13-5D1787692E35}"/>
          </ac:spMkLst>
        </pc:spChg>
        <pc:graphicFrameChg chg="mod">
          <ac:chgData name="Freddy Guime" userId="6027b1daef538ebc" providerId="LiveId" clId="{006CC28A-1546-4C4A-AE22-6BE036E99B2F}" dt="2025-04-02T21:41:48.309" v="1175"/>
          <ac:graphicFrameMkLst>
            <pc:docMk/>
            <pc:sldMk cId="1351840088" sldId="271"/>
            <ac:graphicFrameMk id="4" creationId="{9727DC11-E216-FFB6-934F-E47DCCE93A19}"/>
          </ac:graphicFrameMkLst>
        </pc:graphicFrame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58125333" sldId="272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8125333" sldId="272"/>
            <ac:spMk id="2" creationId="{3AAF6CCE-FAE2-E732-CB7A-43AF9FBC52B4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8125333" sldId="272"/>
            <ac:spMk id="3" creationId="{811556DB-DE4E-1F15-A9B3-8BFBBB8FC3C4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1562605672" sldId="273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62605672" sldId="273"/>
            <ac:spMk id="2" creationId="{1AAE344B-86C0-A7D9-6023-5AD3EDECEEF1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562605672" sldId="273"/>
            <ac:spMk id="3" creationId="{B848A1A6-279E-2BF7-F7B7-00A2C0C1EBB3}"/>
          </ac:spMkLst>
        </pc:spChg>
      </pc:sldChg>
      <pc:sldChg chg="addSp modSp mod">
        <pc:chgData name="Freddy Guime" userId="6027b1daef538ebc" providerId="LiveId" clId="{006CC28A-1546-4C4A-AE22-6BE036E99B2F}" dt="2025-04-02T21:41:48.309" v="1175"/>
        <pc:sldMkLst>
          <pc:docMk/>
          <pc:sldMk cId="1897092005" sldId="274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897092005" sldId="274"/>
            <ac:spMk id="2" creationId="{C2E75252-38A2-72C4-C263-A14F5D366E9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897092005" sldId="274"/>
            <ac:spMk id="3" creationId="{921781C0-B8CF-AF92-D2E1-359F179B45DF}"/>
          </ac:spMkLst>
        </pc:spChg>
        <pc:picChg chg="add mod">
          <ac:chgData name="Freddy Guime" userId="6027b1daef538ebc" providerId="LiveId" clId="{006CC28A-1546-4C4A-AE22-6BE036E99B2F}" dt="2025-04-02T17:36:47.043" v="3" actId="1076"/>
          <ac:picMkLst>
            <pc:docMk/>
            <pc:sldMk cId="1897092005" sldId="274"/>
            <ac:picMk id="7" creationId="{8A08D4A5-CA10-BA2A-5A45-94744E6B5993}"/>
          </ac:picMkLst>
        </pc:pic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3440066911" sldId="275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440066911" sldId="275"/>
            <ac:spMk id="2" creationId="{8EF1642A-9E49-F693-3196-5E9B56259963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440066911" sldId="275"/>
            <ac:spMk id="3" creationId="{653078EA-A82F-FF44-2AF0-A6EB701FBF5F}"/>
          </ac:spMkLst>
        </pc:spChg>
      </pc:sldChg>
      <pc:sldChg chg="modSp mod">
        <pc:chgData name="Freddy Guime" userId="6027b1daef538ebc" providerId="LiveId" clId="{006CC28A-1546-4C4A-AE22-6BE036E99B2F}" dt="2025-04-02T22:01:21.910" v="1186"/>
        <pc:sldMkLst>
          <pc:docMk/>
          <pc:sldMk cId="1903791138" sldId="276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903791138" sldId="276"/>
            <ac:spMk id="2" creationId="{36B54366-FB20-CB0A-710E-1D930DD18D67}"/>
          </ac:spMkLst>
        </pc:spChg>
        <pc:spChg chg="mod">
          <ac:chgData name="Freddy Guime" userId="6027b1daef538ebc" providerId="LiveId" clId="{006CC28A-1546-4C4A-AE22-6BE036E99B2F}" dt="2025-04-02T22:01:21.910" v="1186"/>
          <ac:spMkLst>
            <pc:docMk/>
            <pc:sldMk cId="1903791138" sldId="276"/>
            <ac:spMk id="3" creationId="{7D2EAE72-A286-B896-3537-C3F00A916A63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4001637390" sldId="277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001637390" sldId="277"/>
            <ac:spMk id="2" creationId="{5574DCA4-3EA8-3E40-D13D-F762B11FBB3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001637390" sldId="277"/>
            <ac:spMk id="3" creationId="{E84E21EC-F152-87BD-E64C-F4B5F6742112}"/>
          </ac:spMkLst>
        </pc:spChg>
      </pc:sldChg>
      <pc:sldChg chg="modSp">
        <pc:chgData name="Freddy Guime" userId="6027b1daef538ebc" providerId="LiveId" clId="{006CC28A-1546-4C4A-AE22-6BE036E99B2F}" dt="2025-04-02T21:41:48.309" v="1175"/>
        <pc:sldMkLst>
          <pc:docMk/>
          <pc:sldMk cId="468438197" sldId="278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68438197" sldId="278"/>
            <ac:spMk id="2" creationId="{3E3D4C70-E46B-1AFA-E81A-BB1A90A9D628}"/>
          </ac:spMkLst>
        </pc:spChg>
        <pc:picChg chg="mod">
          <ac:chgData name="Freddy Guime" userId="6027b1daef538ebc" providerId="LiveId" clId="{006CC28A-1546-4C4A-AE22-6BE036E99B2F}" dt="2025-04-02T17:35:54.199" v="0" actId="1076"/>
          <ac:picMkLst>
            <pc:docMk/>
            <pc:sldMk cId="468438197" sldId="278"/>
            <ac:picMk id="6146" creationId="{BC359AFD-DF0D-9B03-7153-E4E40CA506F2}"/>
          </ac:picMkLst>
        </pc:picChg>
      </pc:sldChg>
      <pc:sldChg chg="addSp delSp modSp new mod">
        <pc:chgData name="Freddy Guime" userId="6027b1daef538ebc" providerId="LiveId" clId="{006CC28A-1546-4C4A-AE22-6BE036E99B2F}" dt="2025-04-02T21:41:48.309" v="1175"/>
        <pc:sldMkLst>
          <pc:docMk/>
          <pc:sldMk cId="1855778200" sldId="279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855778200" sldId="279"/>
            <ac:spMk id="2" creationId="{4CD75FDA-768D-8F35-FAF8-2C81D1F644E6}"/>
          </ac:spMkLst>
        </pc:spChg>
        <pc:spChg chg="del">
          <ac:chgData name="Freddy Guime" userId="6027b1daef538ebc" providerId="LiveId" clId="{006CC28A-1546-4C4A-AE22-6BE036E99B2F}" dt="2025-04-02T19:02:08.319" v="34" actId="22"/>
          <ac:spMkLst>
            <pc:docMk/>
            <pc:sldMk cId="1855778200" sldId="279"/>
            <ac:spMk id="3" creationId="{A7788764-8E0A-D94D-F20D-13EEC7751E3F}"/>
          </ac:spMkLst>
        </pc:spChg>
        <pc:picChg chg="add mod ord">
          <ac:chgData name="Freddy Guime" userId="6027b1daef538ebc" providerId="LiveId" clId="{006CC28A-1546-4C4A-AE22-6BE036E99B2F}" dt="2025-04-02T19:04:17.780" v="102" actId="14100"/>
          <ac:picMkLst>
            <pc:docMk/>
            <pc:sldMk cId="1855778200" sldId="279"/>
            <ac:picMk id="5" creationId="{99DFEB6E-364C-2B33-0687-D41F40008434}"/>
          </ac:picMkLst>
        </pc:picChg>
        <pc:picChg chg="add del mod">
          <ac:chgData name="Freddy Guime" userId="6027b1daef538ebc" providerId="LiveId" clId="{006CC28A-1546-4C4A-AE22-6BE036E99B2F}" dt="2025-04-02T17:45:27.381" v="33" actId="478"/>
          <ac:picMkLst>
            <pc:docMk/>
            <pc:sldMk cId="1855778200" sldId="279"/>
            <ac:picMk id="7170" creationId="{23D77FB1-8EFC-454D-4E61-D7159C11B2B8}"/>
          </ac:picMkLst>
        </pc:picChg>
      </pc:sldChg>
      <pc:sldChg chg="modSp add ord">
        <pc:chgData name="Freddy Guime" userId="6027b1daef538ebc" providerId="LiveId" clId="{006CC28A-1546-4C4A-AE22-6BE036E99B2F}" dt="2025-04-02T21:41:48.309" v="1175"/>
        <pc:sldMkLst>
          <pc:docMk/>
          <pc:sldMk cId="1420219840" sldId="280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420219840" sldId="280"/>
            <ac:spMk id="2" creationId="{72F5886F-3F64-84D8-FB0D-CD194C26CD59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420219840" sldId="280"/>
            <ac:spMk id="3" creationId="{1D05696E-7BBE-E12E-BF17-8A5CA7C779CC}"/>
          </ac:spMkLst>
        </pc:spChg>
      </pc:sldChg>
      <pc:sldChg chg="addSp delSp modSp new mod">
        <pc:chgData name="Freddy Guime" userId="6027b1daef538ebc" providerId="LiveId" clId="{006CC28A-1546-4C4A-AE22-6BE036E99B2F}" dt="2025-04-02T21:41:48.383" v="1177" actId="27636"/>
        <pc:sldMkLst>
          <pc:docMk/>
          <pc:sldMk cId="4027529667" sldId="281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027529667" sldId="281"/>
            <ac:spMk id="2" creationId="{F952D607-E941-F517-5021-43847D38D7D9}"/>
          </ac:spMkLst>
        </pc:spChg>
        <pc:spChg chg="add del mod">
          <ac:chgData name="Freddy Guime" userId="6027b1daef538ebc" providerId="LiveId" clId="{006CC28A-1546-4C4A-AE22-6BE036E99B2F}" dt="2025-04-02T21:41:48.383" v="1177" actId="27636"/>
          <ac:spMkLst>
            <pc:docMk/>
            <pc:sldMk cId="4027529667" sldId="281"/>
            <ac:spMk id="3" creationId="{14BCF570-97BB-C356-B902-ACE89B9E0D36}"/>
          </ac:spMkLst>
        </pc:spChg>
        <pc:spChg chg="add mod">
          <ac:chgData name="Freddy Guime" userId="6027b1daef538ebc" providerId="LiveId" clId="{006CC28A-1546-4C4A-AE22-6BE036E99B2F}" dt="2025-04-02T19:02:50.846" v="66"/>
          <ac:spMkLst>
            <pc:docMk/>
            <pc:sldMk cId="4027529667" sldId="281"/>
            <ac:spMk id="4" creationId="{FBA6F9ED-B4EB-79FF-9C94-2ED552CFCA4A}"/>
          </ac:spMkLst>
        </pc:spChg>
      </pc:sldChg>
      <pc:sldChg chg="addSp delSp modSp new mod ord">
        <pc:chgData name="Freddy Guime" userId="6027b1daef538ebc" providerId="LiveId" clId="{006CC28A-1546-4C4A-AE22-6BE036E99B2F}" dt="2025-04-02T21:41:48.309" v="1175"/>
        <pc:sldMkLst>
          <pc:docMk/>
          <pc:sldMk cId="3051449731" sldId="282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051449731" sldId="282"/>
            <ac:spMk id="2" creationId="{F3EAB95F-1B7C-B7C7-B803-F4C16F8A29FF}"/>
          </ac:spMkLst>
        </pc:spChg>
        <pc:spChg chg="del">
          <ac:chgData name="Freddy Guime" userId="6027b1daef538ebc" providerId="LiveId" clId="{006CC28A-1546-4C4A-AE22-6BE036E99B2F}" dt="2025-04-02T19:05:54.861" v="104" actId="1032"/>
          <ac:spMkLst>
            <pc:docMk/>
            <pc:sldMk cId="3051449731" sldId="282"/>
            <ac:spMk id="3" creationId="{3FF58F37-E51E-C245-A6E8-C68B1B5C0193}"/>
          </ac:spMkLst>
        </pc:spChg>
        <pc:graphicFrameChg chg="add mod modGraphic">
          <ac:chgData name="Freddy Guime" userId="6027b1daef538ebc" providerId="LiveId" clId="{006CC28A-1546-4C4A-AE22-6BE036E99B2F}" dt="2025-04-02T19:09:24.812" v="333" actId="14100"/>
          <ac:graphicFrameMkLst>
            <pc:docMk/>
            <pc:sldMk cId="3051449731" sldId="282"/>
            <ac:graphicFrameMk id="4" creationId="{9C7616B0-7FEF-545D-AC4E-F251864EBF96}"/>
          </ac:graphicFrameMkLst>
        </pc:graphicFrameChg>
      </pc:sldChg>
      <pc:sldChg chg="addSp delSp modSp new mod">
        <pc:chgData name="Freddy Guime" userId="6027b1daef538ebc" providerId="LiveId" clId="{006CC28A-1546-4C4A-AE22-6BE036E99B2F}" dt="2025-04-02T21:41:48.309" v="1175"/>
        <pc:sldMkLst>
          <pc:docMk/>
          <pc:sldMk cId="2823685850" sldId="283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823685850" sldId="283"/>
            <ac:spMk id="2" creationId="{9480D516-6BFD-9198-CE22-531572F6EF39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2823685850" sldId="283"/>
            <ac:spMk id="3" creationId="{EBEAF919-9668-DDC1-91A5-8FFA34781D0B}"/>
          </ac:spMkLst>
        </pc:spChg>
        <pc:spChg chg="add del mod">
          <ac:chgData name="Freddy Guime" userId="6027b1daef538ebc" providerId="LiveId" clId="{006CC28A-1546-4C4A-AE22-6BE036E99B2F}" dt="2025-04-02T20:58:58.050" v="418" actId="478"/>
          <ac:spMkLst>
            <pc:docMk/>
            <pc:sldMk cId="2823685850" sldId="283"/>
            <ac:spMk id="4" creationId="{4373E8BF-6D2A-7B61-9A83-E94DFCD7D526}"/>
          </ac:spMkLst>
        </pc:spChg>
        <pc:picChg chg="add mod">
          <ac:chgData name="Freddy Guime" userId="6027b1daef538ebc" providerId="LiveId" clId="{006CC28A-1546-4C4A-AE22-6BE036E99B2F}" dt="2025-04-02T19:56:37.875" v="342" actId="1076"/>
          <ac:picMkLst>
            <pc:docMk/>
            <pc:sldMk cId="2823685850" sldId="283"/>
            <ac:picMk id="9218" creationId="{6D85E86D-B5CA-FB14-FFE5-05F8C2DCCD62}"/>
          </ac:picMkLst>
        </pc:picChg>
      </pc:sldChg>
      <pc:sldChg chg="addSp delSp modSp add mod modClrScheme chgLayout">
        <pc:chgData name="Freddy Guime" userId="6027b1daef538ebc" providerId="LiveId" clId="{006CC28A-1546-4C4A-AE22-6BE036E99B2F}" dt="2025-04-02T22:51:41.386" v="1239" actId="167"/>
        <pc:sldMkLst>
          <pc:docMk/>
          <pc:sldMk cId="2060045762" sldId="284"/>
        </pc:sldMkLst>
        <pc:spChg chg="add mod">
          <ac:chgData name="Freddy Guime" userId="6027b1daef538ebc" providerId="LiveId" clId="{006CC28A-1546-4C4A-AE22-6BE036E99B2F}" dt="2025-04-02T22:50:09.528" v="1225" actId="20577"/>
          <ac:spMkLst>
            <pc:docMk/>
            <pc:sldMk cId="2060045762" sldId="284"/>
            <ac:spMk id="2" creationId="{0B196A3C-2C06-47A6-250C-AAD53134CFB7}"/>
          </ac:spMkLst>
        </pc:spChg>
        <pc:spChg chg="del mod ord">
          <ac:chgData name="Freddy Guime" userId="6027b1daef538ebc" providerId="LiveId" clId="{006CC28A-1546-4C4A-AE22-6BE036E99B2F}" dt="2025-04-02T19:57:06.729" v="350" actId="700"/>
          <ac:spMkLst>
            <pc:docMk/>
            <pc:sldMk cId="2060045762" sldId="284"/>
            <ac:spMk id="2" creationId="{8E3FADE8-E399-F940-D04E-7ED838BBA761}"/>
          </ac:spMkLst>
        </pc:spChg>
        <pc:spChg chg="del">
          <ac:chgData name="Freddy Guime" userId="6027b1daef538ebc" providerId="LiveId" clId="{006CC28A-1546-4C4A-AE22-6BE036E99B2F}" dt="2025-04-02T19:57:06.729" v="350" actId="700"/>
          <ac:spMkLst>
            <pc:docMk/>
            <pc:sldMk cId="2060045762" sldId="284"/>
            <ac:spMk id="3" creationId="{A738FBCA-F728-438C-F653-A46515AB38D5}"/>
          </ac:spMkLst>
        </pc:spChg>
        <pc:spChg chg="del">
          <ac:chgData name="Freddy Guime" userId="6027b1daef538ebc" providerId="LiveId" clId="{006CC28A-1546-4C4A-AE22-6BE036E99B2F}" dt="2025-04-02T22:50:12.865" v="1226" actId="478"/>
          <ac:spMkLst>
            <pc:docMk/>
            <pc:sldMk cId="2060045762" sldId="284"/>
            <ac:spMk id="4" creationId="{E5309D31-D266-E3AC-F36A-ABB0628DE180}"/>
          </ac:spMkLst>
        </pc:spChg>
        <pc:spChg chg="add mod ord">
          <ac:chgData name="Freddy Guime" userId="6027b1daef538ebc" providerId="LiveId" clId="{006CC28A-1546-4C4A-AE22-6BE036E99B2F}" dt="2025-04-02T21:41:48.309" v="1175"/>
          <ac:spMkLst>
            <pc:docMk/>
            <pc:sldMk cId="2060045762" sldId="284"/>
            <ac:spMk id="5" creationId="{F4ABB606-1E32-55AA-8DDC-BF9DDB1FAC97}"/>
          </ac:spMkLst>
        </pc:spChg>
        <pc:spChg chg="add mod">
          <ac:chgData name="Freddy Guime" userId="6027b1daef538ebc" providerId="LiveId" clId="{006CC28A-1546-4C4A-AE22-6BE036E99B2F}" dt="2025-04-02T22:46:48.956" v="1189" actId="1076"/>
          <ac:spMkLst>
            <pc:docMk/>
            <pc:sldMk cId="2060045762" sldId="284"/>
            <ac:spMk id="6" creationId="{DE4992B2-8038-86B4-C110-CAF9AF292017}"/>
          </ac:spMkLst>
        </pc:spChg>
        <pc:picChg chg="add del mod">
          <ac:chgData name="Freddy Guime" userId="6027b1daef538ebc" providerId="LiveId" clId="{006CC28A-1546-4C4A-AE22-6BE036E99B2F}" dt="2025-04-02T22:51:34.277" v="1237" actId="478"/>
          <ac:picMkLst>
            <pc:docMk/>
            <pc:sldMk cId="2060045762" sldId="284"/>
            <ac:picMk id="1026" creationId="{E8DD0DA9-8D2F-FA22-7F30-C09877B07B98}"/>
          </ac:picMkLst>
        </pc:picChg>
        <pc:picChg chg="add mod">
          <ac:chgData name="Freddy Guime" userId="6027b1daef538ebc" providerId="LiveId" clId="{006CC28A-1546-4C4A-AE22-6BE036E99B2F}" dt="2025-04-02T22:51:20.396" v="1232" actId="1076"/>
          <ac:picMkLst>
            <pc:docMk/>
            <pc:sldMk cId="2060045762" sldId="284"/>
            <ac:picMk id="1028" creationId="{617E8BB4-B284-AF4B-9860-C6345EE3E848}"/>
          </ac:picMkLst>
        </pc:picChg>
        <pc:picChg chg="add mod">
          <ac:chgData name="Freddy Guime" userId="6027b1daef538ebc" providerId="LiveId" clId="{006CC28A-1546-4C4A-AE22-6BE036E99B2F}" dt="2025-04-02T22:51:41.386" v="1239" actId="167"/>
          <ac:picMkLst>
            <pc:docMk/>
            <pc:sldMk cId="2060045762" sldId="284"/>
            <ac:picMk id="1030" creationId="{B8C4450D-1E19-8E1F-9CC8-AC0650953D1A}"/>
          </ac:picMkLst>
        </pc:picChg>
        <pc:picChg chg="add mod">
          <ac:chgData name="Freddy Guime" userId="6027b1daef538ebc" providerId="LiveId" clId="{006CC28A-1546-4C4A-AE22-6BE036E99B2F}" dt="2025-04-02T22:51:32.724" v="1236" actId="1076"/>
          <ac:picMkLst>
            <pc:docMk/>
            <pc:sldMk cId="2060045762" sldId="284"/>
            <ac:picMk id="1032" creationId="{1FBAA475-C21B-95D7-5F73-84FB56F3DD0D}"/>
          </ac:picMkLst>
        </pc:picChg>
        <pc:picChg chg="del">
          <ac:chgData name="Freddy Guime" userId="6027b1daef538ebc" providerId="LiveId" clId="{006CC28A-1546-4C4A-AE22-6BE036E99B2F}" dt="2025-04-02T19:56:57.658" v="349" actId="478"/>
          <ac:picMkLst>
            <pc:docMk/>
            <pc:sldMk cId="2060045762" sldId="284"/>
            <ac:picMk id="9218" creationId="{570C742F-7A85-7905-1065-C96F45CE8C41}"/>
          </ac:picMkLst>
        </pc:picChg>
      </pc:sldChg>
      <pc:sldChg chg="addSp delSp modSp add">
        <pc:chgData name="Freddy Guime" userId="6027b1daef538ebc" providerId="LiveId" clId="{006CC28A-1546-4C4A-AE22-6BE036E99B2F}" dt="2025-04-02T21:41:48.309" v="1175"/>
        <pc:sldMkLst>
          <pc:docMk/>
          <pc:sldMk cId="446724878" sldId="285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46724878" sldId="285"/>
            <ac:spMk id="2" creationId="{004F86D3-26DE-687B-636E-B34B552588F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446724878" sldId="285"/>
            <ac:spMk id="3" creationId="{399B8736-5496-1C55-2E99-E1CDF3F27834}"/>
          </ac:spMkLst>
        </pc:spChg>
        <pc:picChg chg="del">
          <ac:chgData name="Freddy Guime" userId="6027b1daef538ebc" providerId="LiveId" clId="{006CC28A-1546-4C4A-AE22-6BE036E99B2F}" dt="2025-04-02T21:07:26.484" v="419" actId="478"/>
          <ac:picMkLst>
            <pc:docMk/>
            <pc:sldMk cId="446724878" sldId="285"/>
            <ac:picMk id="9218" creationId="{40AD7C26-7F72-5E4B-CBAF-CE283C3F36CB}"/>
          </ac:picMkLst>
        </pc:picChg>
        <pc:picChg chg="add mod">
          <ac:chgData name="Freddy Guime" userId="6027b1daef538ebc" providerId="LiveId" clId="{006CC28A-1546-4C4A-AE22-6BE036E99B2F}" dt="2025-04-02T21:18:51.712" v="505" actId="1076"/>
          <ac:picMkLst>
            <pc:docMk/>
            <pc:sldMk cId="446724878" sldId="285"/>
            <ac:picMk id="10242" creationId="{97F8305A-03C8-46B7-F5DB-E02BC562099A}"/>
          </ac:picMkLst>
        </pc:picChg>
      </pc:sldChg>
      <pc:sldChg chg="modSp new mod">
        <pc:chgData name="Freddy Guime" userId="6027b1daef538ebc" providerId="LiveId" clId="{006CC28A-1546-4C4A-AE22-6BE036E99B2F}" dt="2025-04-02T21:41:48.309" v="1175"/>
        <pc:sldMkLst>
          <pc:docMk/>
          <pc:sldMk cId="1003452023" sldId="286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003452023" sldId="286"/>
            <ac:spMk id="2" creationId="{BA5F23F7-DAF9-AEFD-FC11-E1699560BA18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003452023" sldId="286"/>
            <ac:spMk id="3" creationId="{0AEBF61D-7FEA-1E5A-EBED-CBE3A020B591}"/>
          </ac:spMkLst>
        </pc:spChg>
      </pc:sldChg>
      <pc:sldChg chg="addSp delSp modSp add mod">
        <pc:chgData name="Freddy Guime" userId="6027b1daef538ebc" providerId="LiveId" clId="{006CC28A-1546-4C4A-AE22-6BE036E99B2F}" dt="2025-04-02T21:41:48.309" v="1175"/>
        <pc:sldMkLst>
          <pc:docMk/>
          <pc:sldMk cId="3926426201" sldId="287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926426201" sldId="287"/>
            <ac:spMk id="2" creationId="{3D5E8A03-73F8-732E-310C-5903C385C79B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926426201" sldId="287"/>
            <ac:spMk id="3" creationId="{A2D2D775-3E3B-9841-2E16-9709D0B92A74}"/>
          </ac:spMkLst>
        </pc:spChg>
        <pc:spChg chg="mod">
          <ac:chgData name="Freddy Guime" userId="6027b1daef538ebc" providerId="LiveId" clId="{006CC28A-1546-4C4A-AE22-6BE036E99B2F}" dt="2025-04-02T21:18:48.841" v="504" actId="20577"/>
          <ac:spMkLst>
            <pc:docMk/>
            <pc:sldMk cId="3926426201" sldId="287"/>
            <ac:spMk id="4" creationId="{9C06229B-820A-0254-6451-2883A7642DCB}"/>
          </ac:spMkLst>
        </pc:spChg>
        <pc:picChg chg="del mod">
          <ac:chgData name="Freddy Guime" userId="6027b1daef538ebc" providerId="LiveId" clId="{006CC28A-1546-4C4A-AE22-6BE036E99B2F}" dt="2025-04-02T21:18:56.082" v="506" actId="478"/>
          <ac:picMkLst>
            <pc:docMk/>
            <pc:sldMk cId="3926426201" sldId="287"/>
            <ac:picMk id="10242" creationId="{6C38733C-59B8-C208-7EC2-11D53B1F2B03}"/>
          </ac:picMkLst>
        </pc:picChg>
        <pc:picChg chg="add mod">
          <ac:chgData name="Freddy Guime" userId="6027b1daef538ebc" providerId="LiveId" clId="{006CC28A-1546-4C4A-AE22-6BE036E99B2F}" dt="2025-04-02T21:18:46.009" v="503" actId="1076"/>
          <ac:picMkLst>
            <pc:docMk/>
            <pc:sldMk cId="3926426201" sldId="287"/>
            <ac:picMk id="11266" creationId="{B81FCACA-1A9B-87DB-C446-62C2400A65BB}"/>
          </ac:picMkLst>
        </pc:picChg>
      </pc:sldChg>
      <pc:sldChg chg="modSp new mod">
        <pc:chgData name="Freddy Guime" userId="6027b1daef538ebc" providerId="LiveId" clId="{006CC28A-1546-4C4A-AE22-6BE036E99B2F}" dt="2025-04-02T21:41:48.309" v="1175"/>
        <pc:sldMkLst>
          <pc:docMk/>
          <pc:sldMk cId="132055350" sldId="288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32055350" sldId="288"/>
            <ac:spMk id="2" creationId="{0CA7AEB4-BCDC-6E01-4694-0C38DD413F8B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32055350" sldId="288"/>
            <ac:spMk id="3" creationId="{2D86723D-A0F5-99DC-ECEE-A481EF5B28A3}"/>
          </ac:spMkLst>
        </pc:spChg>
      </pc:sldChg>
      <pc:sldChg chg="addSp modSp add mod">
        <pc:chgData name="Freddy Guime" userId="6027b1daef538ebc" providerId="LiveId" clId="{006CC28A-1546-4C4A-AE22-6BE036E99B2F}" dt="2025-04-02T21:41:48.309" v="1175"/>
        <pc:sldMkLst>
          <pc:docMk/>
          <pc:sldMk cId="3830244958" sldId="289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830244958" sldId="289"/>
            <ac:spMk id="2" creationId="{CEE1D52A-792E-AE24-B91B-C27089959C77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3830244958" sldId="289"/>
            <ac:spMk id="3" creationId="{A11ED113-AC50-608D-1C8D-E4E5BA79DF8E}"/>
          </ac:spMkLst>
        </pc:spChg>
        <pc:spChg chg="add mod">
          <ac:chgData name="Freddy Guime" userId="6027b1daef538ebc" providerId="LiveId" clId="{006CC28A-1546-4C4A-AE22-6BE036E99B2F}" dt="2025-04-02T21:20:47.198" v="808" actId="207"/>
          <ac:spMkLst>
            <pc:docMk/>
            <pc:sldMk cId="3830244958" sldId="289"/>
            <ac:spMk id="4" creationId="{6854BC98-FA33-F096-3AA9-53E96209FB9D}"/>
          </ac:spMkLst>
        </pc:spChg>
      </pc:sldChg>
      <pc:sldChg chg="modSp new mod">
        <pc:chgData name="Freddy Guime" userId="6027b1daef538ebc" providerId="LiveId" clId="{006CC28A-1546-4C4A-AE22-6BE036E99B2F}" dt="2025-04-02T21:41:48.309" v="1175"/>
        <pc:sldMkLst>
          <pc:docMk/>
          <pc:sldMk cId="1312612685" sldId="290"/>
        </pc:sldMkLst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312612685" sldId="290"/>
            <ac:spMk id="2" creationId="{600492E4-7F81-7895-65E2-4AA90347ABE0}"/>
          </ac:spMkLst>
        </pc:spChg>
        <pc:spChg chg="mod">
          <ac:chgData name="Freddy Guime" userId="6027b1daef538ebc" providerId="LiveId" clId="{006CC28A-1546-4C4A-AE22-6BE036E99B2F}" dt="2025-04-02T21:41:48.309" v="1175"/>
          <ac:spMkLst>
            <pc:docMk/>
            <pc:sldMk cId="1312612685" sldId="290"/>
            <ac:spMk id="3" creationId="{D722F187-BD98-8CAB-3116-F5F986AA1420}"/>
          </ac:spMkLst>
        </pc:spChg>
      </pc:sldChg>
      <pc:sldChg chg="addSp modSp add mod">
        <pc:chgData name="Freddy Guime" userId="6027b1daef538ebc" providerId="LiveId" clId="{006CC28A-1546-4C4A-AE22-6BE036E99B2F}" dt="2025-04-02T21:49:52.282" v="1182" actId="1076"/>
        <pc:sldMkLst>
          <pc:docMk/>
          <pc:sldMk cId="3687823459" sldId="291"/>
        </pc:sldMkLst>
        <pc:picChg chg="add mod">
          <ac:chgData name="Freddy Guime" userId="6027b1daef538ebc" providerId="LiveId" clId="{006CC28A-1546-4C4A-AE22-6BE036E99B2F}" dt="2025-04-02T21:49:52.282" v="1182" actId="1076"/>
          <ac:picMkLst>
            <pc:docMk/>
            <pc:sldMk cId="3687823459" sldId="291"/>
            <ac:picMk id="5" creationId="{2E7D72A0-4EB2-C071-C99D-CF7EBF0E1094}"/>
          </ac:picMkLst>
        </pc:picChg>
      </pc:sldChg>
      <pc:sldChg chg="add ord">
        <pc:chgData name="Freddy Guime" userId="6027b1daef538ebc" providerId="LiveId" clId="{006CC28A-1546-4C4A-AE22-6BE036E99B2F}" dt="2025-04-02T21:49:56.743" v="1185"/>
        <pc:sldMkLst>
          <pc:docMk/>
          <pc:sldMk cId="3509462502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FAEB-9BDA-45BB-8508-2144A0D0AE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0F674-8596-4359-AB80-175AB7FC1895}">
      <dgm:prSet phldrT="[Text]"/>
      <dgm:spPr/>
      <dgm:t>
        <a:bodyPr/>
        <a:lstStyle/>
        <a:p>
          <a:r>
            <a:rPr lang="en-US" dirty="0"/>
            <a:t>Retrieve Email</a:t>
          </a:r>
        </a:p>
      </dgm:t>
    </dgm:pt>
    <dgm:pt modelId="{F7D90713-7C8F-46B2-A40B-E5EB4D944AA8}" type="parTrans" cxnId="{746B6D94-6F88-44CA-A99C-4BCD16CB72D3}">
      <dgm:prSet/>
      <dgm:spPr/>
      <dgm:t>
        <a:bodyPr/>
        <a:lstStyle/>
        <a:p>
          <a:endParaRPr lang="en-US"/>
        </a:p>
      </dgm:t>
    </dgm:pt>
    <dgm:pt modelId="{BFA19A6B-5826-404E-91B4-9E932A41B318}" type="sibTrans" cxnId="{746B6D94-6F88-44CA-A99C-4BCD16CB72D3}">
      <dgm:prSet/>
      <dgm:spPr/>
      <dgm:t>
        <a:bodyPr/>
        <a:lstStyle/>
        <a:p>
          <a:endParaRPr lang="en-US"/>
        </a:p>
      </dgm:t>
    </dgm:pt>
    <dgm:pt modelId="{422F946E-D00E-4064-8583-D57043EF1573}">
      <dgm:prSet phldrT="[Text]"/>
      <dgm:spPr/>
      <dgm:t>
        <a:bodyPr/>
        <a:lstStyle/>
        <a:p>
          <a:r>
            <a:rPr lang="en-US" dirty="0"/>
            <a:t>Check if it’s spam</a:t>
          </a:r>
        </a:p>
      </dgm:t>
    </dgm:pt>
    <dgm:pt modelId="{88130BC4-589B-4F55-985D-9A59F2DD355A}" type="parTrans" cxnId="{A60DFE62-AA65-4FC6-AB06-0CC04F1834CE}">
      <dgm:prSet/>
      <dgm:spPr/>
      <dgm:t>
        <a:bodyPr/>
        <a:lstStyle/>
        <a:p>
          <a:endParaRPr lang="en-US"/>
        </a:p>
      </dgm:t>
    </dgm:pt>
    <dgm:pt modelId="{3067F540-54C3-4278-A56F-1F52B3925943}" type="sibTrans" cxnId="{A60DFE62-AA65-4FC6-AB06-0CC04F1834CE}">
      <dgm:prSet/>
      <dgm:spPr/>
      <dgm:t>
        <a:bodyPr/>
        <a:lstStyle/>
        <a:p>
          <a:endParaRPr lang="en-US"/>
        </a:p>
      </dgm:t>
    </dgm:pt>
    <dgm:pt modelId="{8B85B502-C554-4B16-BB86-B6187924270A}">
      <dgm:prSet phldrT="[Text]"/>
      <dgm:spPr/>
      <dgm:t>
        <a:bodyPr/>
        <a:lstStyle/>
        <a:p>
          <a:r>
            <a:rPr lang="en-US" dirty="0"/>
            <a:t>Move it to Spam</a:t>
          </a:r>
        </a:p>
      </dgm:t>
    </dgm:pt>
    <dgm:pt modelId="{04091AB0-9C12-44DB-836A-D3713966C130}" type="parTrans" cxnId="{AFF649F7-68C4-4031-BB24-B09A08358281}">
      <dgm:prSet/>
      <dgm:spPr/>
      <dgm:t>
        <a:bodyPr/>
        <a:lstStyle/>
        <a:p>
          <a:endParaRPr lang="en-US"/>
        </a:p>
      </dgm:t>
    </dgm:pt>
    <dgm:pt modelId="{83967884-524D-43F1-B3EA-E98CE5557095}" type="sibTrans" cxnId="{AFF649F7-68C4-4031-BB24-B09A08358281}">
      <dgm:prSet/>
      <dgm:spPr/>
      <dgm:t>
        <a:bodyPr/>
        <a:lstStyle/>
        <a:p>
          <a:endParaRPr lang="en-US"/>
        </a:p>
      </dgm:t>
    </dgm:pt>
    <dgm:pt modelId="{04C96B32-19E6-498E-A169-477A940F2841}">
      <dgm:prSet phldrT="[Text]"/>
      <dgm:spPr/>
      <dgm:t>
        <a:bodyPr/>
        <a:lstStyle/>
        <a:p>
          <a:r>
            <a:rPr lang="en-US" dirty="0"/>
            <a:t>Profit!</a:t>
          </a:r>
        </a:p>
      </dgm:t>
    </dgm:pt>
    <dgm:pt modelId="{85B69B1E-FB36-4E33-948E-B456630F4850}" type="parTrans" cxnId="{CC11FD01-43C2-4A33-90D2-2A008466D45D}">
      <dgm:prSet/>
      <dgm:spPr/>
      <dgm:t>
        <a:bodyPr/>
        <a:lstStyle/>
        <a:p>
          <a:endParaRPr lang="en-US"/>
        </a:p>
      </dgm:t>
    </dgm:pt>
    <dgm:pt modelId="{FC97A88D-FEB7-4F6D-A765-8BB0DC439F05}" type="sibTrans" cxnId="{CC11FD01-43C2-4A33-90D2-2A008466D45D}">
      <dgm:prSet/>
      <dgm:spPr/>
      <dgm:t>
        <a:bodyPr/>
        <a:lstStyle/>
        <a:p>
          <a:endParaRPr lang="en-US"/>
        </a:p>
      </dgm:t>
    </dgm:pt>
    <dgm:pt modelId="{427F0C58-5D28-421C-8B4F-E1AD98222317}" type="pres">
      <dgm:prSet presAssocID="{E0DDFAEB-9BDA-45BB-8508-2144A0D0AE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EA36A2-0FB2-4C53-BF4C-70F1173C48EA}" type="pres">
      <dgm:prSet presAssocID="{5000F674-8596-4359-AB80-175AB7FC1895}" presName="root1" presStyleCnt="0"/>
      <dgm:spPr/>
    </dgm:pt>
    <dgm:pt modelId="{242B8B37-4FEB-433B-9402-50CBD79C2705}" type="pres">
      <dgm:prSet presAssocID="{5000F674-8596-4359-AB80-175AB7FC1895}" presName="LevelOneTextNode" presStyleLbl="node0" presStyleIdx="0" presStyleCnt="1">
        <dgm:presLayoutVars>
          <dgm:chPref val="3"/>
        </dgm:presLayoutVars>
      </dgm:prSet>
      <dgm:spPr/>
    </dgm:pt>
    <dgm:pt modelId="{105ECB88-2FA9-4C61-B59D-53E9EA44B4FE}" type="pres">
      <dgm:prSet presAssocID="{5000F674-8596-4359-AB80-175AB7FC1895}" presName="level2hierChild" presStyleCnt="0"/>
      <dgm:spPr/>
    </dgm:pt>
    <dgm:pt modelId="{13D1FF25-B54C-4801-94C7-E4903027D959}" type="pres">
      <dgm:prSet presAssocID="{88130BC4-589B-4F55-985D-9A59F2DD355A}" presName="conn2-1" presStyleLbl="parChTrans1D2" presStyleIdx="0" presStyleCnt="1"/>
      <dgm:spPr/>
    </dgm:pt>
    <dgm:pt modelId="{A50CA3C7-377B-4F3B-A124-86174A68E320}" type="pres">
      <dgm:prSet presAssocID="{88130BC4-589B-4F55-985D-9A59F2DD355A}" presName="connTx" presStyleLbl="parChTrans1D2" presStyleIdx="0" presStyleCnt="1"/>
      <dgm:spPr/>
    </dgm:pt>
    <dgm:pt modelId="{EA41782C-BEA6-4E3E-8597-E5CA31E04C77}" type="pres">
      <dgm:prSet presAssocID="{422F946E-D00E-4064-8583-D57043EF1573}" presName="root2" presStyleCnt="0"/>
      <dgm:spPr/>
    </dgm:pt>
    <dgm:pt modelId="{793ED62A-52D7-42ED-A1BB-32E006DF7096}" type="pres">
      <dgm:prSet presAssocID="{422F946E-D00E-4064-8583-D57043EF1573}" presName="LevelTwoTextNode" presStyleLbl="node2" presStyleIdx="0" presStyleCnt="1">
        <dgm:presLayoutVars>
          <dgm:chPref val="3"/>
        </dgm:presLayoutVars>
      </dgm:prSet>
      <dgm:spPr/>
    </dgm:pt>
    <dgm:pt modelId="{F93033BE-078D-4E51-B6ED-5BA161B5606F}" type="pres">
      <dgm:prSet presAssocID="{422F946E-D00E-4064-8583-D57043EF1573}" presName="level3hierChild" presStyleCnt="0"/>
      <dgm:spPr/>
    </dgm:pt>
    <dgm:pt modelId="{631DA478-0073-4C15-8778-7648FD0DECCF}" type="pres">
      <dgm:prSet presAssocID="{04091AB0-9C12-44DB-836A-D3713966C130}" presName="conn2-1" presStyleLbl="parChTrans1D3" presStyleIdx="0" presStyleCnt="1"/>
      <dgm:spPr/>
    </dgm:pt>
    <dgm:pt modelId="{27361676-45E2-49DB-87A4-54A46D873C33}" type="pres">
      <dgm:prSet presAssocID="{04091AB0-9C12-44DB-836A-D3713966C130}" presName="connTx" presStyleLbl="parChTrans1D3" presStyleIdx="0" presStyleCnt="1"/>
      <dgm:spPr/>
    </dgm:pt>
    <dgm:pt modelId="{D83378E8-B998-43B6-9796-EF785DFF6885}" type="pres">
      <dgm:prSet presAssocID="{8B85B502-C554-4B16-BB86-B6187924270A}" presName="root2" presStyleCnt="0"/>
      <dgm:spPr/>
    </dgm:pt>
    <dgm:pt modelId="{1C924EA4-748A-448B-8485-B5B1F1DD522E}" type="pres">
      <dgm:prSet presAssocID="{8B85B502-C554-4B16-BB86-B6187924270A}" presName="LevelTwoTextNode" presStyleLbl="node3" presStyleIdx="0" presStyleCnt="1">
        <dgm:presLayoutVars>
          <dgm:chPref val="3"/>
        </dgm:presLayoutVars>
      </dgm:prSet>
      <dgm:spPr/>
    </dgm:pt>
    <dgm:pt modelId="{98193B72-0E25-4A59-A342-3F912C4B6526}" type="pres">
      <dgm:prSet presAssocID="{8B85B502-C554-4B16-BB86-B6187924270A}" presName="level3hierChild" presStyleCnt="0"/>
      <dgm:spPr/>
    </dgm:pt>
    <dgm:pt modelId="{46109F82-77D2-43C4-B5DB-A1F299178047}" type="pres">
      <dgm:prSet presAssocID="{85B69B1E-FB36-4E33-948E-B456630F4850}" presName="conn2-1" presStyleLbl="parChTrans1D4" presStyleIdx="0" presStyleCnt="1"/>
      <dgm:spPr/>
    </dgm:pt>
    <dgm:pt modelId="{5D70D820-10E0-4F65-A7FB-43FBB4BEEE8C}" type="pres">
      <dgm:prSet presAssocID="{85B69B1E-FB36-4E33-948E-B456630F4850}" presName="connTx" presStyleLbl="parChTrans1D4" presStyleIdx="0" presStyleCnt="1"/>
      <dgm:spPr/>
    </dgm:pt>
    <dgm:pt modelId="{B530723D-DB35-4E39-BBC4-9E2B1A0CE22C}" type="pres">
      <dgm:prSet presAssocID="{04C96B32-19E6-498E-A169-477A940F2841}" presName="root2" presStyleCnt="0"/>
      <dgm:spPr/>
    </dgm:pt>
    <dgm:pt modelId="{40A4774F-A958-4B24-9118-DCCA85CE3877}" type="pres">
      <dgm:prSet presAssocID="{04C96B32-19E6-498E-A169-477A940F2841}" presName="LevelTwoTextNode" presStyleLbl="node4" presStyleIdx="0" presStyleCnt="1">
        <dgm:presLayoutVars>
          <dgm:chPref val="3"/>
        </dgm:presLayoutVars>
      </dgm:prSet>
      <dgm:spPr/>
    </dgm:pt>
    <dgm:pt modelId="{90E8D4FA-5399-4DB8-9359-7F6834DAD3C1}" type="pres">
      <dgm:prSet presAssocID="{04C96B32-19E6-498E-A169-477A940F2841}" presName="level3hierChild" presStyleCnt="0"/>
      <dgm:spPr/>
    </dgm:pt>
  </dgm:ptLst>
  <dgm:cxnLst>
    <dgm:cxn modelId="{CC11FD01-43C2-4A33-90D2-2A008466D45D}" srcId="{8B85B502-C554-4B16-BB86-B6187924270A}" destId="{04C96B32-19E6-498E-A169-477A940F2841}" srcOrd="0" destOrd="0" parTransId="{85B69B1E-FB36-4E33-948E-B456630F4850}" sibTransId="{FC97A88D-FEB7-4F6D-A765-8BB0DC439F05}"/>
    <dgm:cxn modelId="{602F301F-3D99-40C8-9CF0-5FC96978B774}" type="presOf" srcId="{04091AB0-9C12-44DB-836A-D3713966C130}" destId="{27361676-45E2-49DB-87A4-54A46D873C33}" srcOrd="1" destOrd="0" presId="urn:microsoft.com/office/officeart/2005/8/layout/hierarchy2"/>
    <dgm:cxn modelId="{1EE94462-4FF2-444E-B0CA-493C5CCC689F}" type="presOf" srcId="{85B69B1E-FB36-4E33-948E-B456630F4850}" destId="{5D70D820-10E0-4F65-A7FB-43FBB4BEEE8C}" srcOrd="1" destOrd="0" presId="urn:microsoft.com/office/officeart/2005/8/layout/hierarchy2"/>
    <dgm:cxn modelId="{A60DFE62-AA65-4FC6-AB06-0CC04F1834CE}" srcId="{5000F674-8596-4359-AB80-175AB7FC1895}" destId="{422F946E-D00E-4064-8583-D57043EF1573}" srcOrd="0" destOrd="0" parTransId="{88130BC4-589B-4F55-985D-9A59F2DD355A}" sibTransId="{3067F540-54C3-4278-A56F-1F52B3925943}"/>
    <dgm:cxn modelId="{F6D13F44-D8F4-45CB-A3D8-6F936B13E827}" type="presOf" srcId="{04C96B32-19E6-498E-A169-477A940F2841}" destId="{40A4774F-A958-4B24-9118-DCCA85CE3877}" srcOrd="0" destOrd="0" presId="urn:microsoft.com/office/officeart/2005/8/layout/hierarchy2"/>
    <dgm:cxn modelId="{3B0E4364-FB97-48CD-9017-9745641168A3}" type="presOf" srcId="{E0DDFAEB-9BDA-45BB-8508-2144A0D0AE28}" destId="{427F0C58-5D28-421C-8B4F-E1AD98222317}" srcOrd="0" destOrd="0" presId="urn:microsoft.com/office/officeart/2005/8/layout/hierarchy2"/>
    <dgm:cxn modelId="{523CC572-C367-4AD3-8BCC-A443FF617A3A}" type="presOf" srcId="{85B69B1E-FB36-4E33-948E-B456630F4850}" destId="{46109F82-77D2-43C4-B5DB-A1F299178047}" srcOrd="0" destOrd="0" presId="urn:microsoft.com/office/officeart/2005/8/layout/hierarchy2"/>
    <dgm:cxn modelId="{3394A283-172A-4419-9C10-872A9F6E6955}" type="presOf" srcId="{5000F674-8596-4359-AB80-175AB7FC1895}" destId="{242B8B37-4FEB-433B-9402-50CBD79C2705}" srcOrd="0" destOrd="0" presId="urn:microsoft.com/office/officeart/2005/8/layout/hierarchy2"/>
    <dgm:cxn modelId="{746B6D94-6F88-44CA-A99C-4BCD16CB72D3}" srcId="{E0DDFAEB-9BDA-45BB-8508-2144A0D0AE28}" destId="{5000F674-8596-4359-AB80-175AB7FC1895}" srcOrd="0" destOrd="0" parTransId="{F7D90713-7C8F-46B2-A40B-E5EB4D944AA8}" sibTransId="{BFA19A6B-5826-404E-91B4-9E932A41B318}"/>
    <dgm:cxn modelId="{7E69669B-688D-46A8-868D-533FA1AECC54}" type="presOf" srcId="{88130BC4-589B-4F55-985D-9A59F2DD355A}" destId="{13D1FF25-B54C-4801-94C7-E4903027D959}" srcOrd="0" destOrd="0" presId="urn:microsoft.com/office/officeart/2005/8/layout/hierarchy2"/>
    <dgm:cxn modelId="{3AEED0A0-29C0-4A91-A9F9-1498BF2CD040}" type="presOf" srcId="{88130BC4-589B-4F55-985D-9A59F2DD355A}" destId="{A50CA3C7-377B-4F3B-A124-86174A68E320}" srcOrd="1" destOrd="0" presId="urn:microsoft.com/office/officeart/2005/8/layout/hierarchy2"/>
    <dgm:cxn modelId="{FFC92DBB-97B5-4FC4-BB34-9F8B486C04B5}" type="presOf" srcId="{8B85B502-C554-4B16-BB86-B6187924270A}" destId="{1C924EA4-748A-448B-8485-B5B1F1DD522E}" srcOrd="0" destOrd="0" presId="urn:microsoft.com/office/officeart/2005/8/layout/hierarchy2"/>
    <dgm:cxn modelId="{46202ABD-09EA-4A84-B75C-A599947FAE0C}" type="presOf" srcId="{422F946E-D00E-4064-8583-D57043EF1573}" destId="{793ED62A-52D7-42ED-A1BB-32E006DF7096}" srcOrd="0" destOrd="0" presId="urn:microsoft.com/office/officeart/2005/8/layout/hierarchy2"/>
    <dgm:cxn modelId="{43D461DF-6DCF-4E1E-8CDB-DDD2E8376444}" type="presOf" srcId="{04091AB0-9C12-44DB-836A-D3713966C130}" destId="{631DA478-0073-4C15-8778-7648FD0DECCF}" srcOrd="0" destOrd="0" presId="urn:microsoft.com/office/officeart/2005/8/layout/hierarchy2"/>
    <dgm:cxn modelId="{AFF649F7-68C4-4031-BB24-B09A08358281}" srcId="{422F946E-D00E-4064-8583-D57043EF1573}" destId="{8B85B502-C554-4B16-BB86-B6187924270A}" srcOrd="0" destOrd="0" parTransId="{04091AB0-9C12-44DB-836A-D3713966C130}" sibTransId="{83967884-524D-43F1-B3EA-E98CE5557095}"/>
    <dgm:cxn modelId="{7F443A30-03C1-4F71-9A59-6D9A4AD29646}" type="presParOf" srcId="{427F0C58-5D28-421C-8B4F-E1AD98222317}" destId="{02EA36A2-0FB2-4C53-BF4C-70F1173C48EA}" srcOrd="0" destOrd="0" presId="urn:microsoft.com/office/officeart/2005/8/layout/hierarchy2"/>
    <dgm:cxn modelId="{126B45F1-C456-42CD-91B0-FAB94E01DA45}" type="presParOf" srcId="{02EA36A2-0FB2-4C53-BF4C-70F1173C48EA}" destId="{242B8B37-4FEB-433B-9402-50CBD79C2705}" srcOrd="0" destOrd="0" presId="urn:microsoft.com/office/officeart/2005/8/layout/hierarchy2"/>
    <dgm:cxn modelId="{E6A2A2F9-C069-4442-87F0-D0CA96A51480}" type="presParOf" srcId="{02EA36A2-0FB2-4C53-BF4C-70F1173C48EA}" destId="{105ECB88-2FA9-4C61-B59D-53E9EA44B4FE}" srcOrd="1" destOrd="0" presId="urn:microsoft.com/office/officeart/2005/8/layout/hierarchy2"/>
    <dgm:cxn modelId="{B4C87D80-0400-4321-A084-B154B4174FA6}" type="presParOf" srcId="{105ECB88-2FA9-4C61-B59D-53E9EA44B4FE}" destId="{13D1FF25-B54C-4801-94C7-E4903027D959}" srcOrd="0" destOrd="0" presId="urn:microsoft.com/office/officeart/2005/8/layout/hierarchy2"/>
    <dgm:cxn modelId="{23173935-123A-4B3A-90B6-01A6120BDE2C}" type="presParOf" srcId="{13D1FF25-B54C-4801-94C7-E4903027D959}" destId="{A50CA3C7-377B-4F3B-A124-86174A68E320}" srcOrd="0" destOrd="0" presId="urn:microsoft.com/office/officeart/2005/8/layout/hierarchy2"/>
    <dgm:cxn modelId="{17CD0D94-B231-44B3-B8F9-191B91CB98E7}" type="presParOf" srcId="{105ECB88-2FA9-4C61-B59D-53E9EA44B4FE}" destId="{EA41782C-BEA6-4E3E-8597-E5CA31E04C77}" srcOrd="1" destOrd="0" presId="urn:microsoft.com/office/officeart/2005/8/layout/hierarchy2"/>
    <dgm:cxn modelId="{2846910C-6461-4B81-8917-11531B6C2163}" type="presParOf" srcId="{EA41782C-BEA6-4E3E-8597-E5CA31E04C77}" destId="{793ED62A-52D7-42ED-A1BB-32E006DF7096}" srcOrd="0" destOrd="0" presId="urn:microsoft.com/office/officeart/2005/8/layout/hierarchy2"/>
    <dgm:cxn modelId="{E7A1824B-0343-4EED-99D5-0C91BBE3FCF1}" type="presParOf" srcId="{EA41782C-BEA6-4E3E-8597-E5CA31E04C77}" destId="{F93033BE-078D-4E51-B6ED-5BA161B5606F}" srcOrd="1" destOrd="0" presId="urn:microsoft.com/office/officeart/2005/8/layout/hierarchy2"/>
    <dgm:cxn modelId="{25A97DBE-06E7-40BD-A050-D25D2AFD56A1}" type="presParOf" srcId="{F93033BE-078D-4E51-B6ED-5BA161B5606F}" destId="{631DA478-0073-4C15-8778-7648FD0DECCF}" srcOrd="0" destOrd="0" presId="urn:microsoft.com/office/officeart/2005/8/layout/hierarchy2"/>
    <dgm:cxn modelId="{F8755ED2-02D9-4A3D-8C11-ADA3839A9EB3}" type="presParOf" srcId="{631DA478-0073-4C15-8778-7648FD0DECCF}" destId="{27361676-45E2-49DB-87A4-54A46D873C33}" srcOrd="0" destOrd="0" presId="urn:microsoft.com/office/officeart/2005/8/layout/hierarchy2"/>
    <dgm:cxn modelId="{F8FE154D-C94A-4CF6-A531-3A48FCC19499}" type="presParOf" srcId="{F93033BE-078D-4E51-B6ED-5BA161B5606F}" destId="{D83378E8-B998-43B6-9796-EF785DFF6885}" srcOrd="1" destOrd="0" presId="urn:microsoft.com/office/officeart/2005/8/layout/hierarchy2"/>
    <dgm:cxn modelId="{4F347804-137C-427A-8BF6-72AC696C063A}" type="presParOf" srcId="{D83378E8-B998-43B6-9796-EF785DFF6885}" destId="{1C924EA4-748A-448B-8485-B5B1F1DD522E}" srcOrd="0" destOrd="0" presId="urn:microsoft.com/office/officeart/2005/8/layout/hierarchy2"/>
    <dgm:cxn modelId="{5FD37C71-E00A-4028-9CBD-1D96A48183CB}" type="presParOf" srcId="{D83378E8-B998-43B6-9796-EF785DFF6885}" destId="{98193B72-0E25-4A59-A342-3F912C4B6526}" srcOrd="1" destOrd="0" presId="urn:microsoft.com/office/officeart/2005/8/layout/hierarchy2"/>
    <dgm:cxn modelId="{5EE81BA0-220A-4B29-B814-8390B5E92D80}" type="presParOf" srcId="{98193B72-0E25-4A59-A342-3F912C4B6526}" destId="{46109F82-77D2-43C4-B5DB-A1F299178047}" srcOrd="0" destOrd="0" presId="urn:microsoft.com/office/officeart/2005/8/layout/hierarchy2"/>
    <dgm:cxn modelId="{95D8E61C-A3B0-4FAF-848B-6FA263AA8B88}" type="presParOf" srcId="{46109F82-77D2-43C4-B5DB-A1F299178047}" destId="{5D70D820-10E0-4F65-A7FB-43FBB4BEEE8C}" srcOrd="0" destOrd="0" presId="urn:microsoft.com/office/officeart/2005/8/layout/hierarchy2"/>
    <dgm:cxn modelId="{3372947E-7846-491E-B414-9B571224A1A3}" type="presParOf" srcId="{98193B72-0E25-4A59-A342-3F912C4B6526}" destId="{B530723D-DB35-4E39-BBC4-9E2B1A0CE22C}" srcOrd="1" destOrd="0" presId="urn:microsoft.com/office/officeart/2005/8/layout/hierarchy2"/>
    <dgm:cxn modelId="{77D698EC-AE93-47A5-A102-1EE59ACE53E1}" type="presParOf" srcId="{B530723D-DB35-4E39-BBC4-9E2B1A0CE22C}" destId="{40A4774F-A958-4B24-9118-DCCA85CE3877}" srcOrd="0" destOrd="0" presId="urn:microsoft.com/office/officeart/2005/8/layout/hierarchy2"/>
    <dgm:cxn modelId="{CB36A2A0-D92D-40B6-BE86-8E8869A7636E}" type="presParOf" srcId="{B530723D-DB35-4E39-BBC4-9E2B1A0CE22C}" destId="{90E8D4FA-5399-4DB8-9359-7F6834DAD3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DFAEB-9BDA-45BB-8508-2144A0D0AE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0F674-8596-4359-AB80-175AB7FC1895}">
      <dgm:prSet phldrT="[Text]"/>
      <dgm:spPr/>
      <dgm:t>
        <a:bodyPr/>
        <a:lstStyle/>
        <a:p>
          <a:r>
            <a:rPr lang="en-US" dirty="0"/>
            <a:t>Retrieve Email</a:t>
          </a:r>
        </a:p>
      </dgm:t>
    </dgm:pt>
    <dgm:pt modelId="{F7D90713-7C8F-46B2-A40B-E5EB4D944AA8}" type="parTrans" cxnId="{746B6D94-6F88-44CA-A99C-4BCD16CB72D3}">
      <dgm:prSet/>
      <dgm:spPr/>
      <dgm:t>
        <a:bodyPr/>
        <a:lstStyle/>
        <a:p>
          <a:endParaRPr lang="en-US"/>
        </a:p>
      </dgm:t>
    </dgm:pt>
    <dgm:pt modelId="{BFA19A6B-5826-404E-91B4-9E932A41B318}" type="sibTrans" cxnId="{746B6D94-6F88-44CA-A99C-4BCD16CB72D3}">
      <dgm:prSet/>
      <dgm:spPr/>
      <dgm:t>
        <a:bodyPr/>
        <a:lstStyle/>
        <a:p>
          <a:endParaRPr lang="en-US"/>
        </a:p>
      </dgm:t>
    </dgm:pt>
    <dgm:pt modelId="{422F946E-D00E-4064-8583-D57043EF1573}">
      <dgm:prSet phldrT="[Text]"/>
      <dgm:spPr/>
      <dgm:t>
        <a:bodyPr/>
        <a:lstStyle/>
        <a:p>
          <a:r>
            <a:rPr lang="en-US" dirty="0"/>
            <a:t>Check if it’s spam</a:t>
          </a:r>
        </a:p>
      </dgm:t>
    </dgm:pt>
    <dgm:pt modelId="{88130BC4-589B-4F55-985D-9A59F2DD355A}" type="parTrans" cxnId="{A60DFE62-AA65-4FC6-AB06-0CC04F1834CE}">
      <dgm:prSet/>
      <dgm:spPr/>
      <dgm:t>
        <a:bodyPr/>
        <a:lstStyle/>
        <a:p>
          <a:endParaRPr lang="en-US"/>
        </a:p>
      </dgm:t>
    </dgm:pt>
    <dgm:pt modelId="{3067F540-54C3-4278-A56F-1F52B3925943}" type="sibTrans" cxnId="{A60DFE62-AA65-4FC6-AB06-0CC04F1834CE}">
      <dgm:prSet/>
      <dgm:spPr/>
      <dgm:t>
        <a:bodyPr/>
        <a:lstStyle/>
        <a:p>
          <a:endParaRPr lang="en-US"/>
        </a:p>
      </dgm:t>
    </dgm:pt>
    <dgm:pt modelId="{8B85B502-C554-4B16-BB86-B6187924270A}">
      <dgm:prSet phldrT="[Text]"/>
      <dgm:spPr/>
      <dgm:t>
        <a:bodyPr/>
        <a:lstStyle/>
        <a:p>
          <a:r>
            <a:rPr lang="en-US" dirty="0"/>
            <a:t>Move it to Spam</a:t>
          </a:r>
        </a:p>
      </dgm:t>
    </dgm:pt>
    <dgm:pt modelId="{04091AB0-9C12-44DB-836A-D3713966C130}" type="parTrans" cxnId="{AFF649F7-68C4-4031-BB24-B09A08358281}">
      <dgm:prSet/>
      <dgm:spPr/>
      <dgm:t>
        <a:bodyPr/>
        <a:lstStyle/>
        <a:p>
          <a:endParaRPr lang="en-US"/>
        </a:p>
      </dgm:t>
    </dgm:pt>
    <dgm:pt modelId="{83967884-524D-43F1-B3EA-E98CE5557095}" type="sibTrans" cxnId="{AFF649F7-68C4-4031-BB24-B09A08358281}">
      <dgm:prSet/>
      <dgm:spPr/>
      <dgm:t>
        <a:bodyPr/>
        <a:lstStyle/>
        <a:p>
          <a:endParaRPr lang="en-US"/>
        </a:p>
      </dgm:t>
    </dgm:pt>
    <dgm:pt modelId="{04C96B32-19E6-498E-A169-477A940F2841}">
      <dgm:prSet phldrT="[Text]"/>
      <dgm:spPr/>
      <dgm:t>
        <a:bodyPr/>
        <a:lstStyle/>
        <a:p>
          <a:r>
            <a:rPr lang="en-US" dirty="0"/>
            <a:t>Profit!</a:t>
          </a:r>
        </a:p>
      </dgm:t>
    </dgm:pt>
    <dgm:pt modelId="{85B69B1E-FB36-4E33-948E-B456630F4850}" type="parTrans" cxnId="{CC11FD01-43C2-4A33-90D2-2A008466D45D}">
      <dgm:prSet/>
      <dgm:spPr/>
      <dgm:t>
        <a:bodyPr/>
        <a:lstStyle/>
        <a:p>
          <a:endParaRPr lang="en-US"/>
        </a:p>
      </dgm:t>
    </dgm:pt>
    <dgm:pt modelId="{FC97A88D-FEB7-4F6D-A765-8BB0DC439F05}" type="sibTrans" cxnId="{CC11FD01-43C2-4A33-90D2-2A008466D45D}">
      <dgm:prSet/>
      <dgm:spPr/>
      <dgm:t>
        <a:bodyPr/>
        <a:lstStyle/>
        <a:p>
          <a:endParaRPr lang="en-US"/>
        </a:p>
      </dgm:t>
    </dgm:pt>
    <dgm:pt modelId="{427F0C58-5D28-421C-8B4F-E1AD98222317}" type="pres">
      <dgm:prSet presAssocID="{E0DDFAEB-9BDA-45BB-8508-2144A0D0AE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EA36A2-0FB2-4C53-BF4C-70F1173C48EA}" type="pres">
      <dgm:prSet presAssocID="{5000F674-8596-4359-AB80-175AB7FC1895}" presName="root1" presStyleCnt="0"/>
      <dgm:spPr/>
    </dgm:pt>
    <dgm:pt modelId="{242B8B37-4FEB-433B-9402-50CBD79C2705}" type="pres">
      <dgm:prSet presAssocID="{5000F674-8596-4359-AB80-175AB7FC1895}" presName="LevelOneTextNode" presStyleLbl="node0" presStyleIdx="0" presStyleCnt="1">
        <dgm:presLayoutVars>
          <dgm:chPref val="3"/>
        </dgm:presLayoutVars>
      </dgm:prSet>
      <dgm:spPr/>
    </dgm:pt>
    <dgm:pt modelId="{105ECB88-2FA9-4C61-B59D-53E9EA44B4FE}" type="pres">
      <dgm:prSet presAssocID="{5000F674-8596-4359-AB80-175AB7FC1895}" presName="level2hierChild" presStyleCnt="0"/>
      <dgm:spPr/>
    </dgm:pt>
    <dgm:pt modelId="{13D1FF25-B54C-4801-94C7-E4903027D959}" type="pres">
      <dgm:prSet presAssocID="{88130BC4-589B-4F55-985D-9A59F2DD355A}" presName="conn2-1" presStyleLbl="parChTrans1D2" presStyleIdx="0" presStyleCnt="1"/>
      <dgm:spPr/>
    </dgm:pt>
    <dgm:pt modelId="{A50CA3C7-377B-4F3B-A124-86174A68E320}" type="pres">
      <dgm:prSet presAssocID="{88130BC4-589B-4F55-985D-9A59F2DD355A}" presName="connTx" presStyleLbl="parChTrans1D2" presStyleIdx="0" presStyleCnt="1"/>
      <dgm:spPr/>
    </dgm:pt>
    <dgm:pt modelId="{EA41782C-BEA6-4E3E-8597-E5CA31E04C77}" type="pres">
      <dgm:prSet presAssocID="{422F946E-D00E-4064-8583-D57043EF1573}" presName="root2" presStyleCnt="0"/>
      <dgm:spPr/>
    </dgm:pt>
    <dgm:pt modelId="{793ED62A-52D7-42ED-A1BB-32E006DF7096}" type="pres">
      <dgm:prSet presAssocID="{422F946E-D00E-4064-8583-D57043EF1573}" presName="LevelTwoTextNode" presStyleLbl="node2" presStyleIdx="0" presStyleCnt="1">
        <dgm:presLayoutVars>
          <dgm:chPref val="3"/>
        </dgm:presLayoutVars>
      </dgm:prSet>
      <dgm:spPr/>
    </dgm:pt>
    <dgm:pt modelId="{F93033BE-078D-4E51-B6ED-5BA161B5606F}" type="pres">
      <dgm:prSet presAssocID="{422F946E-D00E-4064-8583-D57043EF1573}" presName="level3hierChild" presStyleCnt="0"/>
      <dgm:spPr/>
    </dgm:pt>
    <dgm:pt modelId="{631DA478-0073-4C15-8778-7648FD0DECCF}" type="pres">
      <dgm:prSet presAssocID="{04091AB0-9C12-44DB-836A-D3713966C130}" presName="conn2-1" presStyleLbl="parChTrans1D3" presStyleIdx="0" presStyleCnt="1"/>
      <dgm:spPr/>
    </dgm:pt>
    <dgm:pt modelId="{27361676-45E2-49DB-87A4-54A46D873C33}" type="pres">
      <dgm:prSet presAssocID="{04091AB0-9C12-44DB-836A-D3713966C130}" presName="connTx" presStyleLbl="parChTrans1D3" presStyleIdx="0" presStyleCnt="1"/>
      <dgm:spPr/>
    </dgm:pt>
    <dgm:pt modelId="{D83378E8-B998-43B6-9796-EF785DFF6885}" type="pres">
      <dgm:prSet presAssocID="{8B85B502-C554-4B16-BB86-B6187924270A}" presName="root2" presStyleCnt="0"/>
      <dgm:spPr/>
    </dgm:pt>
    <dgm:pt modelId="{1C924EA4-748A-448B-8485-B5B1F1DD522E}" type="pres">
      <dgm:prSet presAssocID="{8B85B502-C554-4B16-BB86-B6187924270A}" presName="LevelTwoTextNode" presStyleLbl="node3" presStyleIdx="0" presStyleCnt="1">
        <dgm:presLayoutVars>
          <dgm:chPref val="3"/>
        </dgm:presLayoutVars>
      </dgm:prSet>
      <dgm:spPr/>
    </dgm:pt>
    <dgm:pt modelId="{98193B72-0E25-4A59-A342-3F912C4B6526}" type="pres">
      <dgm:prSet presAssocID="{8B85B502-C554-4B16-BB86-B6187924270A}" presName="level3hierChild" presStyleCnt="0"/>
      <dgm:spPr/>
    </dgm:pt>
    <dgm:pt modelId="{46109F82-77D2-43C4-B5DB-A1F299178047}" type="pres">
      <dgm:prSet presAssocID="{85B69B1E-FB36-4E33-948E-B456630F4850}" presName="conn2-1" presStyleLbl="parChTrans1D4" presStyleIdx="0" presStyleCnt="1"/>
      <dgm:spPr/>
    </dgm:pt>
    <dgm:pt modelId="{5D70D820-10E0-4F65-A7FB-43FBB4BEEE8C}" type="pres">
      <dgm:prSet presAssocID="{85B69B1E-FB36-4E33-948E-B456630F4850}" presName="connTx" presStyleLbl="parChTrans1D4" presStyleIdx="0" presStyleCnt="1"/>
      <dgm:spPr/>
    </dgm:pt>
    <dgm:pt modelId="{B530723D-DB35-4E39-BBC4-9E2B1A0CE22C}" type="pres">
      <dgm:prSet presAssocID="{04C96B32-19E6-498E-A169-477A940F2841}" presName="root2" presStyleCnt="0"/>
      <dgm:spPr/>
    </dgm:pt>
    <dgm:pt modelId="{40A4774F-A958-4B24-9118-DCCA85CE3877}" type="pres">
      <dgm:prSet presAssocID="{04C96B32-19E6-498E-A169-477A940F2841}" presName="LevelTwoTextNode" presStyleLbl="node4" presStyleIdx="0" presStyleCnt="1">
        <dgm:presLayoutVars>
          <dgm:chPref val="3"/>
        </dgm:presLayoutVars>
      </dgm:prSet>
      <dgm:spPr/>
    </dgm:pt>
    <dgm:pt modelId="{90E8D4FA-5399-4DB8-9359-7F6834DAD3C1}" type="pres">
      <dgm:prSet presAssocID="{04C96B32-19E6-498E-A169-477A940F2841}" presName="level3hierChild" presStyleCnt="0"/>
      <dgm:spPr/>
    </dgm:pt>
  </dgm:ptLst>
  <dgm:cxnLst>
    <dgm:cxn modelId="{CC11FD01-43C2-4A33-90D2-2A008466D45D}" srcId="{8B85B502-C554-4B16-BB86-B6187924270A}" destId="{04C96B32-19E6-498E-A169-477A940F2841}" srcOrd="0" destOrd="0" parTransId="{85B69B1E-FB36-4E33-948E-B456630F4850}" sibTransId="{FC97A88D-FEB7-4F6D-A765-8BB0DC439F05}"/>
    <dgm:cxn modelId="{602F301F-3D99-40C8-9CF0-5FC96978B774}" type="presOf" srcId="{04091AB0-9C12-44DB-836A-D3713966C130}" destId="{27361676-45E2-49DB-87A4-54A46D873C33}" srcOrd="1" destOrd="0" presId="urn:microsoft.com/office/officeart/2005/8/layout/hierarchy2"/>
    <dgm:cxn modelId="{1EE94462-4FF2-444E-B0CA-493C5CCC689F}" type="presOf" srcId="{85B69B1E-FB36-4E33-948E-B456630F4850}" destId="{5D70D820-10E0-4F65-A7FB-43FBB4BEEE8C}" srcOrd="1" destOrd="0" presId="urn:microsoft.com/office/officeart/2005/8/layout/hierarchy2"/>
    <dgm:cxn modelId="{A60DFE62-AA65-4FC6-AB06-0CC04F1834CE}" srcId="{5000F674-8596-4359-AB80-175AB7FC1895}" destId="{422F946E-D00E-4064-8583-D57043EF1573}" srcOrd="0" destOrd="0" parTransId="{88130BC4-589B-4F55-985D-9A59F2DD355A}" sibTransId="{3067F540-54C3-4278-A56F-1F52B3925943}"/>
    <dgm:cxn modelId="{F6D13F44-D8F4-45CB-A3D8-6F936B13E827}" type="presOf" srcId="{04C96B32-19E6-498E-A169-477A940F2841}" destId="{40A4774F-A958-4B24-9118-DCCA85CE3877}" srcOrd="0" destOrd="0" presId="urn:microsoft.com/office/officeart/2005/8/layout/hierarchy2"/>
    <dgm:cxn modelId="{3B0E4364-FB97-48CD-9017-9745641168A3}" type="presOf" srcId="{E0DDFAEB-9BDA-45BB-8508-2144A0D0AE28}" destId="{427F0C58-5D28-421C-8B4F-E1AD98222317}" srcOrd="0" destOrd="0" presId="urn:microsoft.com/office/officeart/2005/8/layout/hierarchy2"/>
    <dgm:cxn modelId="{523CC572-C367-4AD3-8BCC-A443FF617A3A}" type="presOf" srcId="{85B69B1E-FB36-4E33-948E-B456630F4850}" destId="{46109F82-77D2-43C4-B5DB-A1F299178047}" srcOrd="0" destOrd="0" presId="urn:microsoft.com/office/officeart/2005/8/layout/hierarchy2"/>
    <dgm:cxn modelId="{3394A283-172A-4419-9C10-872A9F6E6955}" type="presOf" srcId="{5000F674-8596-4359-AB80-175AB7FC1895}" destId="{242B8B37-4FEB-433B-9402-50CBD79C2705}" srcOrd="0" destOrd="0" presId="urn:microsoft.com/office/officeart/2005/8/layout/hierarchy2"/>
    <dgm:cxn modelId="{746B6D94-6F88-44CA-A99C-4BCD16CB72D3}" srcId="{E0DDFAEB-9BDA-45BB-8508-2144A0D0AE28}" destId="{5000F674-8596-4359-AB80-175AB7FC1895}" srcOrd="0" destOrd="0" parTransId="{F7D90713-7C8F-46B2-A40B-E5EB4D944AA8}" sibTransId="{BFA19A6B-5826-404E-91B4-9E932A41B318}"/>
    <dgm:cxn modelId="{7E69669B-688D-46A8-868D-533FA1AECC54}" type="presOf" srcId="{88130BC4-589B-4F55-985D-9A59F2DD355A}" destId="{13D1FF25-B54C-4801-94C7-E4903027D959}" srcOrd="0" destOrd="0" presId="urn:microsoft.com/office/officeart/2005/8/layout/hierarchy2"/>
    <dgm:cxn modelId="{3AEED0A0-29C0-4A91-A9F9-1498BF2CD040}" type="presOf" srcId="{88130BC4-589B-4F55-985D-9A59F2DD355A}" destId="{A50CA3C7-377B-4F3B-A124-86174A68E320}" srcOrd="1" destOrd="0" presId="urn:microsoft.com/office/officeart/2005/8/layout/hierarchy2"/>
    <dgm:cxn modelId="{FFC92DBB-97B5-4FC4-BB34-9F8B486C04B5}" type="presOf" srcId="{8B85B502-C554-4B16-BB86-B6187924270A}" destId="{1C924EA4-748A-448B-8485-B5B1F1DD522E}" srcOrd="0" destOrd="0" presId="urn:microsoft.com/office/officeart/2005/8/layout/hierarchy2"/>
    <dgm:cxn modelId="{46202ABD-09EA-4A84-B75C-A599947FAE0C}" type="presOf" srcId="{422F946E-D00E-4064-8583-D57043EF1573}" destId="{793ED62A-52D7-42ED-A1BB-32E006DF7096}" srcOrd="0" destOrd="0" presId="urn:microsoft.com/office/officeart/2005/8/layout/hierarchy2"/>
    <dgm:cxn modelId="{43D461DF-6DCF-4E1E-8CDB-DDD2E8376444}" type="presOf" srcId="{04091AB0-9C12-44DB-836A-D3713966C130}" destId="{631DA478-0073-4C15-8778-7648FD0DECCF}" srcOrd="0" destOrd="0" presId="urn:microsoft.com/office/officeart/2005/8/layout/hierarchy2"/>
    <dgm:cxn modelId="{AFF649F7-68C4-4031-BB24-B09A08358281}" srcId="{422F946E-D00E-4064-8583-D57043EF1573}" destId="{8B85B502-C554-4B16-BB86-B6187924270A}" srcOrd="0" destOrd="0" parTransId="{04091AB0-9C12-44DB-836A-D3713966C130}" sibTransId="{83967884-524D-43F1-B3EA-E98CE5557095}"/>
    <dgm:cxn modelId="{7F443A30-03C1-4F71-9A59-6D9A4AD29646}" type="presParOf" srcId="{427F0C58-5D28-421C-8B4F-E1AD98222317}" destId="{02EA36A2-0FB2-4C53-BF4C-70F1173C48EA}" srcOrd="0" destOrd="0" presId="urn:microsoft.com/office/officeart/2005/8/layout/hierarchy2"/>
    <dgm:cxn modelId="{126B45F1-C456-42CD-91B0-FAB94E01DA45}" type="presParOf" srcId="{02EA36A2-0FB2-4C53-BF4C-70F1173C48EA}" destId="{242B8B37-4FEB-433B-9402-50CBD79C2705}" srcOrd="0" destOrd="0" presId="urn:microsoft.com/office/officeart/2005/8/layout/hierarchy2"/>
    <dgm:cxn modelId="{E6A2A2F9-C069-4442-87F0-D0CA96A51480}" type="presParOf" srcId="{02EA36A2-0FB2-4C53-BF4C-70F1173C48EA}" destId="{105ECB88-2FA9-4C61-B59D-53E9EA44B4FE}" srcOrd="1" destOrd="0" presId="urn:microsoft.com/office/officeart/2005/8/layout/hierarchy2"/>
    <dgm:cxn modelId="{B4C87D80-0400-4321-A084-B154B4174FA6}" type="presParOf" srcId="{105ECB88-2FA9-4C61-B59D-53E9EA44B4FE}" destId="{13D1FF25-B54C-4801-94C7-E4903027D959}" srcOrd="0" destOrd="0" presId="urn:microsoft.com/office/officeart/2005/8/layout/hierarchy2"/>
    <dgm:cxn modelId="{23173935-123A-4B3A-90B6-01A6120BDE2C}" type="presParOf" srcId="{13D1FF25-B54C-4801-94C7-E4903027D959}" destId="{A50CA3C7-377B-4F3B-A124-86174A68E320}" srcOrd="0" destOrd="0" presId="urn:microsoft.com/office/officeart/2005/8/layout/hierarchy2"/>
    <dgm:cxn modelId="{17CD0D94-B231-44B3-B8F9-191B91CB98E7}" type="presParOf" srcId="{105ECB88-2FA9-4C61-B59D-53E9EA44B4FE}" destId="{EA41782C-BEA6-4E3E-8597-E5CA31E04C77}" srcOrd="1" destOrd="0" presId="urn:microsoft.com/office/officeart/2005/8/layout/hierarchy2"/>
    <dgm:cxn modelId="{2846910C-6461-4B81-8917-11531B6C2163}" type="presParOf" srcId="{EA41782C-BEA6-4E3E-8597-E5CA31E04C77}" destId="{793ED62A-52D7-42ED-A1BB-32E006DF7096}" srcOrd="0" destOrd="0" presId="urn:microsoft.com/office/officeart/2005/8/layout/hierarchy2"/>
    <dgm:cxn modelId="{E7A1824B-0343-4EED-99D5-0C91BBE3FCF1}" type="presParOf" srcId="{EA41782C-BEA6-4E3E-8597-E5CA31E04C77}" destId="{F93033BE-078D-4E51-B6ED-5BA161B5606F}" srcOrd="1" destOrd="0" presId="urn:microsoft.com/office/officeart/2005/8/layout/hierarchy2"/>
    <dgm:cxn modelId="{25A97DBE-06E7-40BD-A050-D25D2AFD56A1}" type="presParOf" srcId="{F93033BE-078D-4E51-B6ED-5BA161B5606F}" destId="{631DA478-0073-4C15-8778-7648FD0DECCF}" srcOrd="0" destOrd="0" presId="urn:microsoft.com/office/officeart/2005/8/layout/hierarchy2"/>
    <dgm:cxn modelId="{F8755ED2-02D9-4A3D-8C11-ADA3839A9EB3}" type="presParOf" srcId="{631DA478-0073-4C15-8778-7648FD0DECCF}" destId="{27361676-45E2-49DB-87A4-54A46D873C33}" srcOrd="0" destOrd="0" presId="urn:microsoft.com/office/officeart/2005/8/layout/hierarchy2"/>
    <dgm:cxn modelId="{F8FE154D-C94A-4CF6-A531-3A48FCC19499}" type="presParOf" srcId="{F93033BE-078D-4E51-B6ED-5BA161B5606F}" destId="{D83378E8-B998-43B6-9796-EF785DFF6885}" srcOrd="1" destOrd="0" presId="urn:microsoft.com/office/officeart/2005/8/layout/hierarchy2"/>
    <dgm:cxn modelId="{4F347804-137C-427A-8BF6-72AC696C063A}" type="presParOf" srcId="{D83378E8-B998-43B6-9796-EF785DFF6885}" destId="{1C924EA4-748A-448B-8485-B5B1F1DD522E}" srcOrd="0" destOrd="0" presId="urn:microsoft.com/office/officeart/2005/8/layout/hierarchy2"/>
    <dgm:cxn modelId="{5FD37C71-E00A-4028-9CBD-1D96A48183CB}" type="presParOf" srcId="{D83378E8-B998-43B6-9796-EF785DFF6885}" destId="{98193B72-0E25-4A59-A342-3F912C4B6526}" srcOrd="1" destOrd="0" presId="urn:microsoft.com/office/officeart/2005/8/layout/hierarchy2"/>
    <dgm:cxn modelId="{5EE81BA0-220A-4B29-B814-8390B5E92D80}" type="presParOf" srcId="{98193B72-0E25-4A59-A342-3F912C4B6526}" destId="{46109F82-77D2-43C4-B5DB-A1F299178047}" srcOrd="0" destOrd="0" presId="urn:microsoft.com/office/officeart/2005/8/layout/hierarchy2"/>
    <dgm:cxn modelId="{95D8E61C-A3B0-4FAF-848B-6FA263AA8B88}" type="presParOf" srcId="{46109F82-77D2-43C4-B5DB-A1F299178047}" destId="{5D70D820-10E0-4F65-A7FB-43FBB4BEEE8C}" srcOrd="0" destOrd="0" presId="urn:microsoft.com/office/officeart/2005/8/layout/hierarchy2"/>
    <dgm:cxn modelId="{3372947E-7846-491E-B414-9B571224A1A3}" type="presParOf" srcId="{98193B72-0E25-4A59-A342-3F912C4B6526}" destId="{B530723D-DB35-4E39-BBC4-9E2B1A0CE22C}" srcOrd="1" destOrd="0" presId="urn:microsoft.com/office/officeart/2005/8/layout/hierarchy2"/>
    <dgm:cxn modelId="{77D698EC-AE93-47A5-A102-1EE59ACE53E1}" type="presParOf" srcId="{B530723D-DB35-4E39-BBC4-9E2B1A0CE22C}" destId="{40A4774F-A958-4B24-9118-DCCA85CE3877}" srcOrd="0" destOrd="0" presId="urn:microsoft.com/office/officeart/2005/8/layout/hierarchy2"/>
    <dgm:cxn modelId="{CB36A2A0-D92D-40B6-BE86-8E8869A7636E}" type="presParOf" srcId="{B530723D-DB35-4E39-BBC4-9E2B1A0CE22C}" destId="{90E8D4FA-5399-4DB8-9359-7F6834DAD3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90872E-C3D5-4161-A4A1-E2EA86D12B3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923E5-CB0E-4227-83BC-E78EA2557822}">
      <dgm:prSet phldrT="[Text]"/>
      <dgm:spPr/>
      <dgm:t>
        <a:bodyPr/>
        <a:lstStyle/>
        <a:p>
          <a:r>
            <a:rPr lang="en-US" dirty="0" err="1"/>
            <a:t>OrganizerService</a:t>
          </a:r>
          <a:endParaRPr lang="en-US" dirty="0"/>
        </a:p>
      </dgm:t>
    </dgm:pt>
    <dgm:pt modelId="{5BF16BD2-37CC-436F-BC90-88A6DF8083AA}" type="parTrans" cxnId="{BE91577B-7CC8-401B-AF1F-71DFC571BAE0}">
      <dgm:prSet/>
      <dgm:spPr/>
      <dgm:t>
        <a:bodyPr/>
        <a:lstStyle/>
        <a:p>
          <a:endParaRPr lang="en-US"/>
        </a:p>
      </dgm:t>
    </dgm:pt>
    <dgm:pt modelId="{A680849E-AF19-47FF-AF70-F34B1EB8FE80}" type="sibTrans" cxnId="{BE91577B-7CC8-401B-AF1F-71DFC571BAE0}">
      <dgm:prSet/>
      <dgm:spPr/>
      <dgm:t>
        <a:bodyPr/>
        <a:lstStyle/>
        <a:p>
          <a:endParaRPr lang="en-US"/>
        </a:p>
      </dgm:t>
    </dgm:pt>
    <dgm:pt modelId="{3F90B8AA-63A5-4638-B788-252CC0A73079}">
      <dgm:prSet phldrT="[Text]"/>
      <dgm:spPr/>
      <dgm:t>
        <a:bodyPr/>
        <a:lstStyle/>
        <a:p>
          <a:r>
            <a:rPr lang="en-US" dirty="0" err="1"/>
            <a:t>IMapService</a:t>
          </a:r>
          <a:endParaRPr lang="en-US" dirty="0"/>
        </a:p>
      </dgm:t>
    </dgm:pt>
    <dgm:pt modelId="{B8F06DB2-E58F-4E48-9FA3-2CD12082FDCA}" type="parTrans" cxnId="{A058F3F4-C894-4F94-8B60-E0CD7985839C}">
      <dgm:prSet/>
      <dgm:spPr/>
      <dgm:t>
        <a:bodyPr/>
        <a:lstStyle/>
        <a:p>
          <a:endParaRPr lang="en-US"/>
        </a:p>
      </dgm:t>
    </dgm:pt>
    <dgm:pt modelId="{B47FEE41-5596-4421-8249-A398E51F5F59}" type="sibTrans" cxnId="{A058F3F4-C894-4F94-8B60-E0CD7985839C}">
      <dgm:prSet/>
      <dgm:spPr/>
      <dgm:t>
        <a:bodyPr/>
        <a:lstStyle/>
        <a:p>
          <a:endParaRPr lang="en-US"/>
        </a:p>
      </dgm:t>
    </dgm:pt>
    <dgm:pt modelId="{A70D0A11-DCE7-4DBB-BD7A-9B18ADBD184E}">
      <dgm:prSet phldrT="[Text]"/>
      <dgm:spPr/>
      <dgm:t>
        <a:bodyPr/>
        <a:lstStyle/>
        <a:p>
          <a:r>
            <a:rPr lang="en-US" dirty="0"/>
            <a:t>Reads Emails</a:t>
          </a:r>
        </a:p>
      </dgm:t>
    </dgm:pt>
    <dgm:pt modelId="{8233251F-D35F-4150-B7E7-BE7CD8A4BEF3}" type="parTrans" cxnId="{B025F2BC-F86F-48AB-8807-10A0118178BF}">
      <dgm:prSet/>
      <dgm:spPr/>
      <dgm:t>
        <a:bodyPr/>
        <a:lstStyle/>
        <a:p>
          <a:endParaRPr lang="en-US"/>
        </a:p>
      </dgm:t>
    </dgm:pt>
    <dgm:pt modelId="{152CCD74-4C99-440F-8E73-693696BF5AC2}" type="sibTrans" cxnId="{B025F2BC-F86F-48AB-8807-10A0118178BF}">
      <dgm:prSet/>
      <dgm:spPr/>
      <dgm:t>
        <a:bodyPr/>
        <a:lstStyle/>
        <a:p>
          <a:endParaRPr lang="en-US"/>
        </a:p>
      </dgm:t>
    </dgm:pt>
    <dgm:pt modelId="{E01B6A0C-F908-4B5F-A1D1-94AD5A8EF88E}">
      <dgm:prSet phldrT="[Text]"/>
      <dgm:spPr/>
      <dgm:t>
        <a:bodyPr/>
        <a:lstStyle/>
        <a:p>
          <a:r>
            <a:rPr lang="en-US" dirty="0"/>
            <a:t>Classifier</a:t>
          </a:r>
        </a:p>
      </dgm:t>
    </dgm:pt>
    <dgm:pt modelId="{48793B1C-5935-4660-AD75-944E8284E83A}" type="parTrans" cxnId="{DA356A6F-94BE-4E56-8FB6-E524550BBEC8}">
      <dgm:prSet/>
      <dgm:spPr/>
      <dgm:t>
        <a:bodyPr/>
        <a:lstStyle/>
        <a:p>
          <a:endParaRPr lang="en-US"/>
        </a:p>
      </dgm:t>
    </dgm:pt>
    <dgm:pt modelId="{3AA6DFA1-6006-471F-8513-B9944380A543}" type="sibTrans" cxnId="{DA356A6F-94BE-4E56-8FB6-E524550BBEC8}">
      <dgm:prSet/>
      <dgm:spPr/>
      <dgm:t>
        <a:bodyPr/>
        <a:lstStyle/>
        <a:p>
          <a:endParaRPr lang="en-US"/>
        </a:p>
      </dgm:t>
    </dgm:pt>
    <dgm:pt modelId="{07F7B4C5-967D-4C13-B472-BE5860CCFB11}">
      <dgm:prSet phldrT="[Text]"/>
      <dgm:spPr/>
      <dgm:t>
        <a:bodyPr/>
        <a:lstStyle/>
        <a:p>
          <a:r>
            <a:rPr lang="en-US" dirty="0"/>
            <a:t>Classify an Email</a:t>
          </a:r>
        </a:p>
      </dgm:t>
    </dgm:pt>
    <dgm:pt modelId="{CFAF234F-2FB6-4A6C-AD34-C4BCBAB49B1C}" type="parTrans" cxnId="{FD007077-9282-4857-A3A9-012DC229F1B3}">
      <dgm:prSet/>
      <dgm:spPr/>
      <dgm:t>
        <a:bodyPr/>
        <a:lstStyle/>
        <a:p>
          <a:endParaRPr lang="en-US"/>
        </a:p>
      </dgm:t>
    </dgm:pt>
    <dgm:pt modelId="{FCF7F71E-0BDE-447F-A2E3-A6E95C0C5BEF}" type="sibTrans" cxnId="{FD007077-9282-4857-A3A9-012DC229F1B3}">
      <dgm:prSet/>
      <dgm:spPr/>
      <dgm:t>
        <a:bodyPr/>
        <a:lstStyle/>
        <a:p>
          <a:endParaRPr lang="en-US"/>
        </a:p>
      </dgm:t>
    </dgm:pt>
    <dgm:pt modelId="{0E7E3DDD-7CE0-4723-B26E-2EAD2B2DB123}">
      <dgm:prSet phldrT="[Text]"/>
      <dgm:spPr/>
      <dgm:t>
        <a:bodyPr/>
        <a:lstStyle/>
        <a:p>
          <a:r>
            <a:rPr lang="en-US" dirty="0" err="1"/>
            <a:t>MessageIdProgressStore</a:t>
          </a:r>
          <a:endParaRPr lang="en-US" dirty="0"/>
        </a:p>
      </dgm:t>
    </dgm:pt>
    <dgm:pt modelId="{AC45918B-E5B8-4A8C-98BA-83777D833C55}" type="parTrans" cxnId="{00CAC193-9BCC-444F-A6D9-2B127D0B47FE}">
      <dgm:prSet/>
      <dgm:spPr/>
      <dgm:t>
        <a:bodyPr/>
        <a:lstStyle/>
        <a:p>
          <a:endParaRPr lang="en-US"/>
        </a:p>
      </dgm:t>
    </dgm:pt>
    <dgm:pt modelId="{2CC50BF1-4ACE-4B98-A00A-7A55588F9CB5}" type="sibTrans" cxnId="{00CAC193-9BCC-444F-A6D9-2B127D0B47FE}">
      <dgm:prSet/>
      <dgm:spPr/>
      <dgm:t>
        <a:bodyPr/>
        <a:lstStyle/>
        <a:p>
          <a:endParaRPr lang="en-US"/>
        </a:p>
      </dgm:t>
    </dgm:pt>
    <dgm:pt modelId="{7CC9BF3C-6163-425D-B722-DC285F59D28F}">
      <dgm:prSet phldrT="[Text]"/>
      <dgm:spPr/>
      <dgm:t>
        <a:bodyPr/>
        <a:lstStyle/>
        <a:p>
          <a:r>
            <a:rPr lang="en-US" dirty="0"/>
            <a:t>Keeps Track of the “last Email done”</a:t>
          </a:r>
        </a:p>
      </dgm:t>
    </dgm:pt>
    <dgm:pt modelId="{5777FB3E-8E8A-4BE5-87FE-604CAE3EF065}" type="parTrans" cxnId="{2C4BC5E8-86AF-493F-84DA-D245CCB83EA8}">
      <dgm:prSet/>
      <dgm:spPr/>
      <dgm:t>
        <a:bodyPr/>
        <a:lstStyle/>
        <a:p>
          <a:endParaRPr lang="en-US"/>
        </a:p>
      </dgm:t>
    </dgm:pt>
    <dgm:pt modelId="{157463FB-0170-4773-B8BC-AB3F82249E7A}" type="sibTrans" cxnId="{2C4BC5E8-86AF-493F-84DA-D245CCB83EA8}">
      <dgm:prSet/>
      <dgm:spPr/>
      <dgm:t>
        <a:bodyPr/>
        <a:lstStyle/>
        <a:p>
          <a:endParaRPr lang="en-US"/>
        </a:p>
      </dgm:t>
    </dgm:pt>
    <dgm:pt modelId="{33A1DB45-302B-4CB5-A432-BC01C8062ABF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264B750E-33BD-4D65-A604-297F9FF5009A}" type="parTrans" cxnId="{1BC67622-9019-4164-9174-97DA0442F0EF}">
      <dgm:prSet/>
      <dgm:spPr/>
      <dgm:t>
        <a:bodyPr/>
        <a:lstStyle/>
        <a:p>
          <a:endParaRPr lang="en-US"/>
        </a:p>
      </dgm:t>
    </dgm:pt>
    <dgm:pt modelId="{F672CAF0-98E8-464E-A1B2-13C52E6335CC}" type="sibTrans" cxnId="{1BC67622-9019-4164-9174-97DA0442F0EF}">
      <dgm:prSet/>
      <dgm:spPr/>
      <dgm:t>
        <a:bodyPr/>
        <a:lstStyle/>
        <a:p>
          <a:endParaRPr lang="en-US"/>
        </a:p>
      </dgm:t>
    </dgm:pt>
    <dgm:pt modelId="{8F86C954-89B7-43E3-AEF0-9E934E9A57BD}">
      <dgm:prSet phldrT="[Text]"/>
      <dgm:spPr/>
      <dgm:t>
        <a:bodyPr/>
        <a:lstStyle/>
        <a:p>
          <a:r>
            <a:rPr lang="en-US" dirty="0" err="1"/>
            <a:t>Jsoup</a:t>
          </a:r>
          <a:r>
            <a:rPr lang="en-US" dirty="0"/>
            <a:t> (to read body of email)</a:t>
          </a:r>
        </a:p>
      </dgm:t>
    </dgm:pt>
    <dgm:pt modelId="{F4816295-676C-450E-8BB7-6954011C3A7E}" type="parTrans" cxnId="{F52A6B4B-C3B0-4D9B-8A20-5CEA949891B8}">
      <dgm:prSet/>
      <dgm:spPr/>
      <dgm:t>
        <a:bodyPr/>
        <a:lstStyle/>
        <a:p>
          <a:endParaRPr lang="en-US"/>
        </a:p>
      </dgm:t>
    </dgm:pt>
    <dgm:pt modelId="{3B5F2E59-E608-4A3F-BC22-7DAD3F548D16}" type="sibTrans" cxnId="{F52A6B4B-C3B0-4D9B-8A20-5CEA949891B8}">
      <dgm:prSet/>
      <dgm:spPr/>
      <dgm:t>
        <a:bodyPr/>
        <a:lstStyle/>
        <a:p>
          <a:endParaRPr lang="en-US"/>
        </a:p>
      </dgm:t>
    </dgm:pt>
    <dgm:pt modelId="{F02D5E4E-6E92-4630-93FF-D8374A57791F}" type="pres">
      <dgm:prSet presAssocID="{8890872E-C3D5-4161-A4A1-E2EA86D12B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1DA95D-ED4E-4937-BE48-E728399CB3C9}" type="pres">
      <dgm:prSet presAssocID="{1C4923E5-CB0E-4227-83BC-E78EA2557822}" presName="hierRoot1" presStyleCnt="0"/>
      <dgm:spPr/>
    </dgm:pt>
    <dgm:pt modelId="{754F0110-69CF-4825-A417-049F94374667}" type="pres">
      <dgm:prSet presAssocID="{1C4923E5-CB0E-4227-83BC-E78EA2557822}" presName="composite" presStyleCnt="0"/>
      <dgm:spPr/>
    </dgm:pt>
    <dgm:pt modelId="{0CB8FAC2-1206-4C24-B44B-BC959C4BB99E}" type="pres">
      <dgm:prSet presAssocID="{1C4923E5-CB0E-4227-83BC-E78EA2557822}" presName="image" presStyleLbl="node0" presStyleIdx="0" presStyleCnt="1"/>
      <dgm:spPr/>
    </dgm:pt>
    <dgm:pt modelId="{F355DD84-4BE2-480C-8441-803997227E71}" type="pres">
      <dgm:prSet presAssocID="{1C4923E5-CB0E-4227-83BC-E78EA2557822}" presName="text" presStyleLbl="revTx" presStyleIdx="0" presStyleCnt="9">
        <dgm:presLayoutVars>
          <dgm:chPref val="3"/>
        </dgm:presLayoutVars>
      </dgm:prSet>
      <dgm:spPr/>
    </dgm:pt>
    <dgm:pt modelId="{F279BC26-6C13-4184-969C-6C08FBB5C148}" type="pres">
      <dgm:prSet presAssocID="{1C4923E5-CB0E-4227-83BC-E78EA2557822}" presName="hierChild2" presStyleCnt="0"/>
      <dgm:spPr/>
    </dgm:pt>
    <dgm:pt modelId="{9CBB2917-B711-4A6C-AD07-BA57CC7A2E4D}" type="pres">
      <dgm:prSet presAssocID="{B8F06DB2-E58F-4E48-9FA3-2CD12082FDCA}" presName="Name10" presStyleLbl="parChTrans1D2" presStyleIdx="0" presStyleCnt="4"/>
      <dgm:spPr/>
    </dgm:pt>
    <dgm:pt modelId="{D89B0852-C92A-4B49-904E-B1973D6DBEC1}" type="pres">
      <dgm:prSet presAssocID="{3F90B8AA-63A5-4638-B788-252CC0A73079}" presName="hierRoot2" presStyleCnt="0"/>
      <dgm:spPr/>
    </dgm:pt>
    <dgm:pt modelId="{3862A998-834B-4500-9AA9-92049E405E10}" type="pres">
      <dgm:prSet presAssocID="{3F90B8AA-63A5-4638-B788-252CC0A73079}" presName="composite2" presStyleCnt="0"/>
      <dgm:spPr/>
    </dgm:pt>
    <dgm:pt modelId="{C9B05D4A-B17F-48A9-BD7A-18EBB6ABCA00}" type="pres">
      <dgm:prSet presAssocID="{3F90B8AA-63A5-4638-B788-252CC0A73079}" presName="image2" presStyleLbl="node2" presStyleIdx="0" presStyleCnt="4"/>
      <dgm:spPr/>
    </dgm:pt>
    <dgm:pt modelId="{08D41FB9-F744-415F-AAA9-99FA187EB4E2}" type="pres">
      <dgm:prSet presAssocID="{3F90B8AA-63A5-4638-B788-252CC0A73079}" presName="text2" presStyleLbl="revTx" presStyleIdx="1" presStyleCnt="9">
        <dgm:presLayoutVars>
          <dgm:chPref val="3"/>
        </dgm:presLayoutVars>
      </dgm:prSet>
      <dgm:spPr/>
    </dgm:pt>
    <dgm:pt modelId="{51D283E4-F838-4E2F-AD19-C11E5ACC244A}" type="pres">
      <dgm:prSet presAssocID="{3F90B8AA-63A5-4638-B788-252CC0A73079}" presName="hierChild3" presStyleCnt="0"/>
      <dgm:spPr/>
    </dgm:pt>
    <dgm:pt modelId="{F1C0BC5E-1FD5-4CBB-B914-ED895813775C}" type="pres">
      <dgm:prSet presAssocID="{8233251F-D35F-4150-B7E7-BE7CD8A4BEF3}" presName="Name17" presStyleLbl="parChTrans1D3" presStyleIdx="0" presStyleCnt="4"/>
      <dgm:spPr/>
    </dgm:pt>
    <dgm:pt modelId="{03BECBFF-DAC8-4FF4-B387-3DFD0A019A13}" type="pres">
      <dgm:prSet presAssocID="{A70D0A11-DCE7-4DBB-BD7A-9B18ADBD184E}" presName="hierRoot3" presStyleCnt="0"/>
      <dgm:spPr/>
    </dgm:pt>
    <dgm:pt modelId="{89E1D1F1-A312-4883-9A80-21CAF9D83A3C}" type="pres">
      <dgm:prSet presAssocID="{A70D0A11-DCE7-4DBB-BD7A-9B18ADBD184E}" presName="composite3" presStyleCnt="0"/>
      <dgm:spPr/>
    </dgm:pt>
    <dgm:pt modelId="{4FE44C50-8180-421D-89B3-12DA69B383AA}" type="pres">
      <dgm:prSet presAssocID="{A70D0A11-DCE7-4DBB-BD7A-9B18ADBD184E}" presName="image3" presStyleLbl="node3" presStyleIdx="0" presStyleCnt="4"/>
      <dgm:spPr/>
    </dgm:pt>
    <dgm:pt modelId="{6066DD81-8A2C-4691-83AE-2A8F34034F42}" type="pres">
      <dgm:prSet presAssocID="{A70D0A11-DCE7-4DBB-BD7A-9B18ADBD184E}" presName="text3" presStyleLbl="revTx" presStyleIdx="2" presStyleCnt="9">
        <dgm:presLayoutVars>
          <dgm:chPref val="3"/>
        </dgm:presLayoutVars>
      </dgm:prSet>
      <dgm:spPr/>
    </dgm:pt>
    <dgm:pt modelId="{8E0400F6-2144-4814-9FDD-63A92369B388}" type="pres">
      <dgm:prSet presAssocID="{A70D0A11-DCE7-4DBB-BD7A-9B18ADBD184E}" presName="hierChild4" presStyleCnt="0"/>
      <dgm:spPr/>
    </dgm:pt>
    <dgm:pt modelId="{46912F7E-6751-4119-B6A4-D3EB05F79A2B}" type="pres">
      <dgm:prSet presAssocID="{48793B1C-5935-4660-AD75-944E8284E83A}" presName="Name10" presStyleLbl="parChTrans1D2" presStyleIdx="1" presStyleCnt="4"/>
      <dgm:spPr/>
    </dgm:pt>
    <dgm:pt modelId="{39E8CA0B-FE1A-4784-B0ED-9754810860D9}" type="pres">
      <dgm:prSet presAssocID="{E01B6A0C-F908-4B5F-A1D1-94AD5A8EF88E}" presName="hierRoot2" presStyleCnt="0"/>
      <dgm:spPr/>
    </dgm:pt>
    <dgm:pt modelId="{A9BBD359-E9B5-4045-A613-E91FC91018C7}" type="pres">
      <dgm:prSet presAssocID="{E01B6A0C-F908-4B5F-A1D1-94AD5A8EF88E}" presName="composite2" presStyleCnt="0"/>
      <dgm:spPr/>
    </dgm:pt>
    <dgm:pt modelId="{BDA52470-31FB-4FA1-B084-EB30B3B327B0}" type="pres">
      <dgm:prSet presAssocID="{E01B6A0C-F908-4B5F-A1D1-94AD5A8EF88E}" presName="image2" presStyleLbl="node2" presStyleIdx="1" presStyleCnt="4"/>
      <dgm:spPr/>
    </dgm:pt>
    <dgm:pt modelId="{4F654790-E111-4EE6-9336-F188D54E0DF7}" type="pres">
      <dgm:prSet presAssocID="{E01B6A0C-F908-4B5F-A1D1-94AD5A8EF88E}" presName="text2" presStyleLbl="revTx" presStyleIdx="3" presStyleCnt="9">
        <dgm:presLayoutVars>
          <dgm:chPref val="3"/>
        </dgm:presLayoutVars>
      </dgm:prSet>
      <dgm:spPr/>
    </dgm:pt>
    <dgm:pt modelId="{8BECB94A-9D31-4EBF-B52C-B467B891E484}" type="pres">
      <dgm:prSet presAssocID="{E01B6A0C-F908-4B5F-A1D1-94AD5A8EF88E}" presName="hierChild3" presStyleCnt="0"/>
      <dgm:spPr/>
    </dgm:pt>
    <dgm:pt modelId="{E4E7A379-D901-4C2D-BB84-C8BDBDAB2936}" type="pres">
      <dgm:prSet presAssocID="{CFAF234F-2FB6-4A6C-AD34-C4BCBAB49B1C}" presName="Name17" presStyleLbl="parChTrans1D3" presStyleIdx="1" presStyleCnt="4"/>
      <dgm:spPr/>
    </dgm:pt>
    <dgm:pt modelId="{DFF900A5-CC8D-452E-BEBF-DB4E16BE7D40}" type="pres">
      <dgm:prSet presAssocID="{07F7B4C5-967D-4C13-B472-BE5860CCFB11}" presName="hierRoot3" presStyleCnt="0"/>
      <dgm:spPr/>
    </dgm:pt>
    <dgm:pt modelId="{A6080CC0-68BC-4640-8750-4421099E8D4B}" type="pres">
      <dgm:prSet presAssocID="{07F7B4C5-967D-4C13-B472-BE5860CCFB11}" presName="composite3" presStyleCnt="0"/>
      <dgm:spPr/>
    </dgm:pt>
    <dgm:pt modelId="{C6CB6224-96ED-415B-A36D-F76931098B39}" type="pres">
      <dgm:prSet presAssocID="{07F7B4C5-967D-4C13-B472-BE5860CCFB11}" presName="image3" presStyleLbl="node3" presStyleIdx="1" presStyleCnt="4"/>
      <dgm:spPr/>
    </dgm:pt>
    <dgm:pt modelId="{636E1BCC-E5F4-4534-B2FF-4E36A9181CD4}" type="pres">
      <dgm:prSet presAssocID="{07F7B4C5-967D-4C13-B472-BE5860CCFB11}" presName="text3" presStyleLbl="revTx" presStyleIdx="4" presStyleCnt="9">
        <dgm:presLayoutVars>
          <dgm:chPref val="3"/>
        </dgm:presLayoutVars>
      </dgm:prSet>
      <dgm:spPr/>
    </dgm:pt>
    <dgm:pt modelId="{CB903100-26ED-4DC3-9A83-61BA62895EB0}" type="pres">
      <dgm:prSet presAssocID="{07F7B4C5-967D-4C13-B472-BE5860CCFB11}" presName="hierChild4" presStyleCnt="0"/>
      <dgm:spPr/>
    </dgm:pt>
    <dgm:pt modelId="{7B1BB4DB-C48E-4408-9609-BC7340139B8D}" type="pres">
      <dgm:prSet presAssocID="{AC45918B-E5B8-4A8C-98BA-83777D833C55}" presName="Name10" presStyleLbl="parChTrans1D2" presStyleIdx="2" presStyleCnt="4"/>
      <dgm:spPr/>
    </dgm:pt>
    <dgm:pt modelId="{13B6BE3A-7462-4F24-BE1B-BEA5E6A47F78}" type="pres">
      <dgm:prSet presAssocID="{0E7E3DDD-7CE0-4723-B26E-2EAD2B2DB123}" presName="hierRoot2" presStyleCnt="0"/>
      <dgm:spPr/>
    </dgm:pt>
    <dgm:pt modelId="{382CBA52-E3D3-4DA8-A0D0-8FE6F0994AEC}" type="pres">
      <dgm:prSet presAssocID="{0E7E3DDD-7CE0-4723-B26E-2EAD2B2DB123}" presName="composite2" presStyleCnt="0"/>
      <dgm:spPr/>
    </dgm:pt>
    <dgm:pt modelId="{F592C111-0FA0-4F22-9A30-9813D5A2C0DB}" type="pres">
      <dgm:prSet presAssocID="{0E7E3DDD-7CE0-4723-B26E-2EAD2B2DB123}" presName="image2" presStyleLbl="node2" presStyleIdx="2" presStyleCnt="4"/>
      <dgm:spPr/>
    </dgm:pt>
    <dgm:pt modelId="{6E25A721-67BD-4CBF-9221-002211343B86}" type="pres">
      <dgm:prSet presAssocID="{0E7E3DDD-7CE0-4723-B26E-2EAD2B2DB123}" presName="text2" presStyleLbl="revTx" presStyleIdx="5" presStyleCnt="9">
        <dgm:presLayoutVars>
          <dgm:chPref val="3"/>
        </dgm:presLayoutVars>
      </dgm:prSet>
      <dgm:spPr/>
    </dgm:pt>
    <dgm:pt modelId="{60DA957A-D4E5-4E36-B88D-3AECEF24F983}" type="pres">
      <dgm:prSet presAssocID="{0E7E3DDD-7CE0-4723-B26E-2EAD2B2DB123}" presName="hierChild3" presStyleCnt="0"/>
      <dgm:spPr/>
    </dgm:pt>
    <dgm:pt modelId="{0E863623-904C-4D20-A6A5-5F8D1F7149E6}" type="pres">
      <dgm:prSet presAssocID="{5777FB3E-8E8A-4BE5-87FE-604CAE3EF065}" presName="Name17" presStyleLbl="parChTrans1D3" presStyleIdx="2" presStyleCnt="4"/>
      <dgm:spPr/>
    </dgm:pt>
    <dgm:pt modelId="{11B4A924-98D1-4BD7-8102-7002BE9714B2}" type="pres">
      <dgm:prSet presAssocID="{7CC9BF3C-6163-425D-B722-DC285F59D28F}" presName="hierRoot3" presStyleCnt="0"/>
      <dgm:spPr/>
    </dgm:pt>
    <dgm:pt modelId="{8C4B268B-8290-41B8-BAFF-DB07E9C16BFB}" type="pres">
      <dgm:prSet presAssocID="{7CC9BF3C-6163-425D-B722-DC285F59D28F}" presName="composite3" presStyleCnt="0"/>
      <dgm:spPr/>
    </dgm:pt>
    <dgm:pt modelId="{9F7C7781-83C4-4AF1-96AD-7F1367A238D1}" type="pres">
      <dgm:prSet presAssocID="{7CC9BF3C-6163-425D-B722-DC285F59D28F}" presName="image3" presStyleLbl="node3" presStyleIdx="2" presStyleCnt="4"/>
      <dgm:spPr/>
    </dgm:pt>
    <dgm:pt modelId="{B3EE599E-5B54-4E7A-977D-20453264C041}" type="pres">
      <dgm:prSet presAssocID="{7CC9BF3C-6163-425D-B722-DC285F59D28F}" presName="text3" presStyleLbl="revTx" presStyleIdx="6" presStyleCnt="9">
        <dgm:presLayoutVars>
          <dgm:chPref val="3"/>
        </dgm:presLayoutVars>
      </dgm:prSet>
      <dgm:spPr/>
    </dgm:pt>
    <dgm:pt modelId="{90978463-1EB6-4493-B357-DAFC33552A68}" type="pres">
      <dgm:prSet presAssocID="{7CC9BF3C-6163-425D-B722-DC285F59D28F}" presName="hierChild4" presStyleCnt="0"/>
      <dgm:spPr/>
    </dgm:pt>
    <dgm:pt modelId="{11F687F0-2322-461D-9C72-7A34EB2A4A57}" type="pres">
      <dgm:prSet presAssocID="{264B750E-33BD-4D65-A604-297F9FF5009A}" presName="Name10" presStyleLbl="parChTrans1D2" presStyleIdx="3" presStyleCnt="4"/>
      <dgm:spPr/>
    </dgm:pt>
    <dgm:pt modelId="{3F504FED-8CB6-469C-A7A8-2ECE21DBF2B9}" type="pres">
      <dgm:prSet presAssocID="{33A1DB45-302B-4CB5-A432-BC01C8062ABF}" presName="hierRoot2" presStyleCnt="0"/>
      <dgm:spPr/>
    </dgm:pt>
    <dgm:pt modelId="{EE653BDF-CA03-43A8-BE75-E144DB21466B}" type="pres">
      <dgm:prSet presAssocID="{33A1DB45-302B-4CB5-A432-BC01C8062ABF}" presName="composite2" presStyleCnt="0"/>
      <dgm:spPr/>
    </dgm:pt>
    <dgm:pt modelId="{0265B967-C3BD-4CCB-AAF2-7496929643E0}" type="pres">
      <dgm:prSet presAssocID="{33A1DB45-302B-4CB5-A432-BC01C8062ABF}" presName="image2" presStyleLbl="node2" presStyleIdx="3" presStyleCnt="4"/>
      <dgm:spPr/>
    </dgm:pt>
    <dgm:pt modelId="{AFAD7DA9-9CEF-49C8-B679-F32617CFFD14}" type="pres">
      <dgm:prSet presAssocID="{33A1DB45-302B-4CB5-A432-BC01C8062ABF}" presName="text2" presStyleLbl="revTx" presStyleIdx="7" presStyleCnt="9">
        <dgm:presLayoutVars>
          <dgm:chPref val="3"/>
        </dgm:presLayoutVars>
      </dgm:prSet>
      <dgm:spPr/>
    </dgm:pt>
    <dgm:pt modelId="{28543CC7-313D-462F-B27B-B6C3822A21C1}" type="pres">
      <dgm:prSet presAssocID="{33A1DB45-302B-4CB5-A432-BC01C8062ABF}" presName="hierChild3" presStyleCnt="0"/>
      <dgm:spPr/>
    </dgm:pt>
    <dgm:pt modelId="{8A7789A3-4D4B-4AFD-B13F-17172C9E58C1}" type="pres">
      <dgm:prSet presAssocID="{F4816295-676C-450E-8BB7-6954011C3A7E}" presName="Name17" presStyleLbl="parChTrans1D3" presStyleIdx="3" presStyleCnt="4"/>
      <dgm:spPr/>
    </dgm:pt>
    <dgm:pt modelId="{C757CA8C-3CCA-4444-B5F6-F4814B617738}" type="pres">
      <dgm:prSet presAssocID="{8F86C954-89B7-43E3-AEF0-9E934E9A57BD}" presName="hierRoot3" presStyleCnt="0"/>
      <dgm:spPr/>
    </dgm:pt>
    <dgm:pt modelId="{2DE3C6D6-4295-47E6-943B-7D99282A3A17}" type="pres">
      <dgm:prSet presAssocID="{8F86C954-89B7-43E3-AEF0-9E934E9A57BD}" presName="composite3" presStyleCnt="0"/>
      <dgm:spPr/>
    </dgm:pt>
    <dgm:pt modelId="{AC4BA501-4F95-46B5-B73C-F5E66E91C198}" type="pres">
      <dgm:prSet presAssocID="{8F86C954-89B7-43E3-AEF0-9E934E9A57BD}" presName="image3" presStyleLbl="node3" presStyleIdx="3" presStyleCnt="4"/>
      <dgm:spPr/>
    </dgm:pt>
    <dgm:pt modelId="{3AB8FD3B-7ADF-46B9-9C8C-EEEA300794FD}" type="pres">
      <dgm:prSet presAssocID="{8F86C954-89B7-43E3-AEF0-9E934E9A57BD}" presName="text3" presStyleLbl="revTx" presStyleIdx="8" presStyleCnt="9">
        <dgm:presLayoutVars>
          <dgm:chPref val="3"/>
        </dgm:presLayoutVars>
      </dgm:prSet>
      <dgm:spPr/>
    </dgm:pt>
    <dgm:pt modelId="{202AD109-A61D-4E79-BF06-E7060E679ABB}" type="pres">
      <dgm:prSet presAssocID="{8F86C954-89B7-43E3-AEF0-9E934E9A57BD}" presName="hierChild4" presStyleCnt="0"/>
      <dgm:spPr/>
    </dgm:pt>
  </dgm:ptLst>
  <dgm:cxnLst>
    <dgm:cxn modelId="{337B3A17-D2D6-496B-952B-2940617E930A}" type="presOf" srcId="{7CC9BF3C-6163-425D-B722-DC285F59D28F}" destId="{B3EE599E-5B54-4E7A-977D-20453264C041}" srcOrd="0" destOrd="0" presId="urn:microsoft.com/office/officeart/2009/layout/CirclePictureHierarchy"/>
    <dgm:cxn modelId="{1BC67622-9019-4164-9174-97DA0442F0EF}" srcId="{1C4923E5-CB0E-4227-83BC-E78EA2557822}" destId="{33A1DB45-302B-4CB5-A432-BC01C8062ABF}" srcOrd="3" destOrd="0" parTransId="{264B750E-33BD-4D65-A604-297F9FF5009A}" sibTransId="{F672CAF0-98E8-464E-A1B2-13C52E6335CC}"/>
    <dgm:cxn modelId="{55A56C29-61F0-4649-9981-090C27E9C3D4}" type="presOf" srcId="{1C4923E5-CB0E-4227-83BC-E78EA2557822}" destId="{F355DD84-4BE2-480C-8441-803997227E71}" srcOrd="0" destOrd="0" presId="urn:microsoft.com/office/officeart/2009/layout/CirclePictureHierarchy"/>
    <dgm:cxn modelId="{6BB34331-32A3-4588-9CF2-41DDCAF7E35E}" type="presOf" srcId="{8233251F-D35F-4150-B7E7-BE7CD8A4BEF3}" destId="{F1C0BC5E-1FD5-4CBB-B914-ED895813775C}" srcOrd="0" destOrd="0" presId="urn:microsoft.com/office/officeart/2009/layout/CirclePictureHierarchy"/>
    <dgm:cxn modelId="{1DC82343-CB52-4104-9A30-8E630DBDA1E9}" type="presOf" srcId="{48793B1C-5935-4660-AD75-944E8284E83A}" destId="{46912F7E-6751-4119-B6A4-D3EB05F79A2B}" srcOrd="0" destOrd="0" presId="urn:microsoft.com/office/officeart/2009/layout/CirclePictureHierarchy"/>
    <dgm:cxn modelId="{4D39F748-84EC-4C96-AA0C-0B1D5A612C12}" type="presOf" srcId="{F4816295-676C-450E-8BB7-6954011C3A7E}" destId="{8A7789A3-4D4B-4AFD-B13F-17172C9E58C1}" srcOrd="0" destOrd="0" presId="urn:microsoft.com/office/officeart/2009/layout/CirclePictureHierarchy"/>
    <dgm:cxn modelId="{7F59F06A-6CF8-48BF-819F-8DD0548F893E}" type="presOf" srcId="{8F86C954-89B7-43E3-AEF0-9E934E9A57BD}" destId="{3AB8FD3B-7ADF-46B9-9C8C-EEEA300794FD}" srcOrd="0" destOrd="0" presId="urn:microsoft.com/office/officeart/2009/layout/CirclePictureHierarchy"/>
    <dgm:cxn modelId="{F52A6B4B-C3B0-4D9B-8A20-5CEA949891B8}" srcId="{33A1DB45-302B-4CB5-A432-BC01C8062ABF}" destId="{8F86C954-89B7-43E3-AEF0-9E934E9A57BD}" srcOrd="0" destOrd="0" parTransId="{F4816295-676C-450E-8BB7-6954011C3A7E}" sibTransId="{3B5F2E59-E608-4A3F-BC22-7DAD3F548D16}"/>
    <dgm:cxn modelId="{A30A524C-8C90-42CE-87F9-27F310A0D051}" type="presOf" srcId="{3F90B8AA-63A5-4638-B788-252CC0A73079}" destId="{08D41FB9-F744-415F-AAA9-99FA187EB4E2}" srcOrd="0" destOrd="0" presId="urn:microsoft.com/office/officeart/2009/layout/CirclePictureHierarchy"/>
    <dgm:cxn modelId="{DA356A6F-94BE-4E56-8FB6-E524550BBEC8}" srcId="{1C4923E5-CB0E-4227-83BC-E78EA2557822}" destId="{E01B6A0C-F908-4B5F-A1D1-94AD5A8EF88E}" srcOrd="1" destOrd="0" parTransId="{48793B1C-5935-4660-AD75-944E8284E83A}" sibTransId="{3AA6DFA1-6006-471F-8513-B9944380A543}"/>
    <dgm:cxn modelId="{A6694D4F-4EAA-4BFA-BAFE-612C6743F9A1}" type="presOf" srcId="{33A1DB45-302B-4CB5-A432-BC01C8062ABF}" destId="{AFAD7DA9-9CEF-49C8-B679-F32617CFFD14}" srcOrd="0" destOrd="0" presId="urn:microsoft.com/office/officeart/2009/layout/CirclePictureHierarchy"/>
    <dgm:cxn modelId="{3E1F516F-D1FC-4DE1-8195-DE75530AEEA0}" type="presOf" srcId="{264B750E-33BD-4D65-A604-297F9FF5009A}" destId="{11F687F0-2322-461D-9C72-7A34EB2A4A57}" srcOrd="0" destOrd="0" presId="urn:microsoft.com/office/officeart/2009/layout/CirclePictureHierarchy"/>
    <dgm:cxn modelId="{0D173371-48D0-4ED4-9515-6DD1DB7FA137}" type="presOf" srcId="{CFAF234F-2FB6-4A6C-AD34-C4BCBAB49B1C}" destId="{E4E7A379-D901-4C2D-BB84-C8BDBDAB2936}" srcOrd="0" destOrd="0" presId="urn:microsoft.com/office/officeart/2009/layout/CirclePictureHierarchy"/>
    <dgm:cxn modelId="{DF333475-FA7B-407B-B3FD-005CC4035DF9}" type="presOf" srcId="{0E7E3DDD-7CE0-4723-B26E-2EAD2B2DB123}" destId="{6E25A721-67BD-4CBF-9221-002211343B86}" srcOrd="0" destOrd="0" presId="urn:microsoft.com/office/officeart/2009/layout/CirclePictureHierarchy"/>
    <dgm:cxn modelId="{DEE54A77-92E8-44AA-8644-5D94A6425F1E}" type="presOf" srcId="{E01B6A0C-F908-4B5F-A1D1-94AD5A8EF88E}" destId="{4F654790-E111-4EE6-9336-F188D54E0DF7}" srcOrd="0" destOrd="0" presId="urn:microsoft.com/office/officeart/2009/layout/CirclePictureHierarchy"/>
    <dgm:cxn modelId="{FD007077-9282-4857-A3A9-012DC229F1B3}" srcId="{E01B6A0C-F908-4B5F-A1D1-94AD5A8EF88E}" destId="{07F7B4C5-967D-4C13-B472-BE5860CCFB11}" srcOrd="0" destOrd="0" parTransId="{CFAF234F-2FB6-4A6C-AD34-C4BCBAB49B1C}" sibTransId="{FCF7F71E-0BDE-447F-A2E3-A6E95C0C5BEF}"/>
    <dgm:cxn modelId="{BE91577B-7CC8-401B-AF1F-71DFC571BAE0}" srcId="{8890872E-C3D5-4161-A4A1-E2EA86D12B35}" destId="{1C4923E5-CB0E-4227-83BC-E78EA2557822}" srcOrd="0" destOrd="0" parTransId="{5BF16BD2-37CC-436F-BC90-88A6DF8083AA}" sibTransId="{A680849E-AF19-47FF-AF70-F34B1EB8FE80}"/>
    <dgm:cxn modelId="{210A987F-B703-4EDA-8A91-B23709198515}" type="presOf" srcId="{5777FB3E-8E8A-4BE5-87FE-604CAE3EF065}" destId="{0E863623-904C-4D20-A6A5-5F8D1F7149E6}" srcOrd="0" destOrd="0" presId="urn:microsoft.com/office/officeart/2009/layout/CirclePictureHierarchy"/>
    <dgm:cxn modelId="{429C8D91-7FC8-40FF-B719-17963390CCF0}" type="presOf" srcId="{07F7B4C5-967D-4C13-B472-BE5860CCFB11}" destId="{636E1BCC-E5F4-4534-B2FF-4E36A9181CD4}" srcOrd="0" destOrd="0" presId="urn:microsoft.com/office/officeart/2009/layout/CirclePictureHierarchy"/>
    <dgm:cxn modelId="{00CAC193-9BCC-444F-A6D9-2B127D0B47FE}" srcId="{1C4923E5-CB0E-4227-83BC-E78EA2557822}" destId="{0E7E3DDD-7CE0-4723-B26E-2EAD2B2DB123}" srcOrd="2" destOrd="0" parTransId="{AC45918B-E5B8-4A8C-98BA-83777D833C55}" sibTransId="{2CC50BF1-4ACE-4B98-A00A-7A55588F9CB5}"/>
    <dgm:cxn modelId="{479C79A7-1521-4139-A2D6-51FCF69700D2}" type="presOf" srcId="{AC45918B-E5B8-4A8C-98BA-83777D833C55}" destId="{7B1BB4DB-C48E-4408-9609-BC7340139B8D}" srcOrd="0" destOrd="0" presId="urn:microsoft.com/office/officeart/2009/layout/CirclePictureHierarchy"/>
    <dgm:cxn modelId="{B025F2BC-F86F-48AB-8807-10A0118178BF}" srcId="{3F90B8AA-63A5-4638-B788-252CC0A73079}" destId="{A70D0A11-DCE7-4DBB-BD7A-9B18ADBD184E}" srcOrd="0" destOrd="0" parTransId="{8233251F-D35F-4150-B7E7-BE7CD8A4BEF3}" sibTransId="{152CCD74-4C99-440F-8E73-693696BF5AC2}"/>
    <dgm:cxn modelId="{10547EDC-6BBD-4E45-A337-6664D4E06EA1}" type="presOf" srcId="{8890872E-C3D5-4161-A4A1-E2EA86D12B35}" destId="{F02D5E4E-6E92-4630-93FF-D8374A57791F}" srcOrd="0" destOrd="0" presId="urn:microsoft.com/office/officeart/2009/layout/CirclePictureHierarchy"/>
    <dgm:cxn modelId="{4EA5E4DD-EA00-4D4A-A4D8-8D34B40F8935}" type="presOf" srcId="{A70D0A11-DCE7-4DBB-BD7A-9B18ADBD184E}" destId="{6066DD81-8A2C-4691-83AE-2A8F34034F42}" srcOrd="0" destOrd="0" presId="urn:microsoft.com/office/officeart/2009/layout/CirclePictureHierarchy"/>
    <dgm:cxn modelId="{2C4BC5E8-86AF-493F-84DA-D245CCB83EA8}" srcId="{0E7E3DDD-7CE0-4723-B26E-2EAD2B2DB123}" destId="{7CC9BF3C-6163-425D-B722-DC285F59D28F}" srcOrd="0" destOrd="0" parTransId="{5777FB3E-8E8A-4BE5-87FE-604CAE3EF065}" sibTransId="{157463FB-0170-4773-B8BC-AB3F82249E7A}"/>
    <dgm:cxn modelId="{B935FBF3-A4A6-4EDE-BE86-DE756264AAF6}" type="presOf" srcId="{B8F06DB2-E58F-4E48-9FA3-2CD12082FDCA}" destId="{9CBB2917-B711-4A6C-AD07-BA57CC7A2E4D}" srcOrd="0" destOrd="0" presId="urn:microsoft.com/office/officeart/2009/layout/CirclePictureHierarchy"/>
    <dgm:cxn modelId="{A058F3F4-C894-4F94-8B60-E0CD7985839C}" srcId="{1C4923E5-CB0E-4227-83BC-E78EA2557822}" destId="{3F90B8AA-63A5-4638-B788-252CC0A73079}" srcOrd="0" destOrd="0" parTransId="{B8F06DB2-E58F-4E48-9FA3-2CD12082FDCA}" sibTransId="{B47FEE41-5596-4421-8249-A398E51F5F59}"/>
    <dgm:cxn modelId="{4C14703F-94FA-46FF-B634-FADF0FECDC15}" type="presParOf" srcId="{F02D5E4E-6E92-4630-93FF-D8374A57791F}" destId="{FF1DA95D-ED4E-4937-BE48-E728399CB3C9}" srcOrd="0" destOrd="0" presId="urn:microsoft.com/office/officeart/2009/layout/CirclePictureHierarchy"/>
    <dgm:cxn modelId="{5EF0C6AD-2152-4568-97C3-32963A129C65}" type="presParOf" srcId="{FF1DA95D-ED4E-4937-BE48-E728399CB3C9}" destId="{754F0110-69CF-4825-A417-049F94374667}" srcOrd="0" destOrd="0" presId="urn:microsoft.com/office/officeart/2009/layout/CirclePictureHierarchy"/>
    <dgm:cxn modelId="{96F4A26F-BB69-49F5-8591-57698428808F}" type="presParOf" srcId="{754F0110-69CF-4825-A417-049F94374667}" destId="{0CB8FAC2-1206-4C24-B44B-BC959C4BB99E}" srcOrd="0" destOrd="0" presId="urn:microsoft.com/office/officeart/2009/layout/CirclePictureHierarchy"/>
    <dgm:cxn modelId="{F293E2C4-C2F7-40F8-A009-FCCBA3B914A2}" type="presParOf" srcId="{754F0110-69CF-4825-A417-049F94374667}" destId="{F355DD84-4BE2-480C-8441-803997227E71}" srcOrd="1" destOrd="0" presId="urn:microsoft.com/office/officeart/2009/layout/CirclePictureHierarchy"/>
    <dgm:cxn modelId="{44A8E147-C9A7-43E0-AE2B-C93946FC0090}" type="presParOf" srcId="{FF1DA95D-ED4E-4937-BE48-E728399CB3C9}" destId="{F279BC26-6C13-4184-969C-6C08FBB5C148}" srcOrd="1" destOrd="0" presId="urn:microsoft.com/office/officeart/2009/layout/CirclePictureHierarchy"/>
    <dgm:cxn modelId="{ABC97422-C7A3-4075-869C-B12B95EF50FA}" type="presParOf" srcId="{F279BC26-6C13-4184-969C-6C08FBB5C148}" destId="{9CBB2917-B711-4A6C-AD07-BA57CC7A2E4D}" srcOrd="0" destOrd="0" presId="urn:microsoft.com/office/officeart/2009/layout/CirclePictureHierarchy"/>
    <dgm:cxn modelId="{E64EF879-BE25-416A-899D-016FF4F6B192}" type="presParOf" srcId="{F279BC26-6C13-4184-969C-6C08FBB5C148}" destId="{D89B0852-C92A-4B49-904E-B1973D6DBEC1}" srcOrd="1" destOrd="0" presId="urn:microsoft.com/office/officeart/2009/layout/CirclePictureHierarchy"/>
    <dgm:cxn modelId="{9DC55214-7A2D-4216-A67F-BFF39C6A89A5}" type="presParOf" srcId="{D89B0852-C92A-4B49-904E-B1973D6DBEC1}" destId="{3862A998-834B-4500-9AA9-92049E405E10}" srcOrd="0" destOrd="0" presId="urn:microsoft.com/office/officeart/2009/layout/CirclePictureHierarchy"/>
    <dgm:cxn modelId="{2AB91620-1875-412B-BE9F-B29F0D7DCB4C}" type="presParOf" srcId="{3862A998-834B-4500-9AA9-92049E405E10}" destId="{C9B05D4A-B17F-48A9-BD7A-18EBB6ABCA00}" srcOrd="0" destOrd="0" presId="urn:microsoft.com/office/officeart/2009/layout/CirclePictureHierarchy"/>
    <dgm:cxn modelId="{11D1A51A-D65B-4D78-8600-DB89EF3AE59D}" type="presParOf" srcId="{3862A998-834B-4500-9AA9-92049E405E10}" destId="{08D41FB9-F744-415F-AAA9-99FA187EB4E2}" srcOrd="1" destOrd="0" presId="urn:microsoft.com/office/officeart/2009/layout/CirclePictureHierarchy"/>
    <dgm:cxn modelId="{32687617-5F2A-4314-9C72-9CA3471B356D}" type="presParOf" srcId="{D89B0852-C92A-4B49-904E-B1973D6DBEC1}" destId="{51D283E4-F838-4E2F-AD19-C11E5ACC244A}" srcOrd="1" destOrd="0" presId="urn:microsoft.com/office/officeart/2009/layout/CirclePictureHierarchy"/>
    <dgm:cxn modelId="{2B52675C-452C-40B6-BF84-42D5A1C93378}" type="presParOf" srcId="{51D283E4-F838-4E2F-AD19-C11E5ACC244A}" destId="{F1C0BC5E-1FD5-4CBB-B914-ED895813775C}" srcOrd="0" destOrd="0" presId="urn:microsoft.com/office/officeart/2009/layout/CirclePictureHierarchy"/>
    <dgm:cxn modelId="{0BE1DB8D-15B5-4439-82CE-1810E3F82DF3}" type="presParOf" srcId="{51D283E4-F838-4E2F-AD19-C11E5ACC244A}" destId="{03BECBFF-DAC8-4FF4-B387-3DFD0A019A13}" srcOrd="1" destOrd="0" presId="urn:microsoft.com/office/officeart/2009/layout/CirclePictureHierarchy"/>
    <dgm:cxn modelId="{C87EAA35-6765-4150-87E6-BAAD0289A9FA}" type="presParOf" srcId="{03BECBFF-DAC8-4FF4-B387-3DFD0A019A13}" destId="{89E1D1F1-A312-4883-9A80-21CAF9D83A3C}" srcOrd="0" destOrd="0" presId="urn:microsoft.com/office/officeart/2009/layout/CirclePictureHierarchy"/>
    <dgm:cxn modelId="{C3B87D24-8A63-407D-9486-12FE37935D65}" type="presParOf" srcId="{89E1D1F1-A312-4883-9A80-21CAF9D83A3C}" destId="{4FE44C50-8180-421D-89B3-12DA69B383AA}" srcOrd="0" destOrd="0" presId="urn:microsoft.com/office/officeart/2009/layout/CirclePictureHierarchy"/>
    <dgm:cxn modelId="{FFD0D124-0670-475E-A185-F4DF51552AC9}" type="presParOf" srcId="{89E1D1F1-A312-4883-9A80-21CAF9D83A3C}" destId="{6066DD81-8A2C-4691-83AE-2A8F34034F42}" srcOrd="1" destOrd="0" presId="urn:microsoft.com/office/officeart/2009/layout/CirclePictureHierarchy"/>
    <dgm:cxn modelId="{EA908B33-6D21-4D08-BC92-FD3C8D125B00}" type="presParOf" srcId="{03BECBFF-DAC8-4FF4-B387-3DFD0A019A13}" destId="{8E0400F6-2144-4814-9FDD-63A92369B388}" srcOrd="1" destOrd="0" presId="urn:microsoft.com/office/officeart/2009/layout/CirclePictureHierarchy"/>
    <dgm:cxn modelId="{186316E2-A780-4CD0-94CD-8F7989E89698}" type="presParOf" srcId="{F279BC26-6C13-4184-969C-6C08FBB5C148}" destId="{46912F7E-6751-4119-B6A4-D3EB05F79A2B}" srcOrd="2" destOrd="0" presId="urn:microsoft.com/office/officeart/2009/layout/CirclePictureHierarchy"/>
    <dgm:cxn modelId="{87E4313E-572E-4436-821F-9C02C7754D0F}" type="presParOf" srcId="{F279BC26-6C13-4184-969C-6C08FBB5C148}" destId="{39E8CA0B-FE1A-4784-B0ED-9754810860D9}" srcOrd="3" destOrd="0" presId="urn:microsoft.com/office/officeart/2009/layout/CirclePictureHierarchy"/>
    <dgm:cxn modelId="{959D14F5-0FF1-4626-B9F5-CD433CAAD550}" type="presParOf" srcId="{39E8CA0B-FE1A-4784-B0ED-9754810860D9}" destId="{A9BBD359-E9B5-4045-A613-E91FC91018C7}" srcOrd="0" destOrd="0" presId="urn:microsoft.com/office/officeart/2009/layout/CirclePictureHierarchy"/>
    <dgm:cxn modelId="{A7932136-6B5C-4135-AA26-32B523B1A40B}" type="presParOf" srcId="{A9BBD359-E9B5-4045-A613-E91FC91018C7}" destId="{BDA52470-31FB-4FA1-B084-EB30B3B327B0}" srcOrd="0" destOrd="0" presId="urn:microsoft.com/office/officeart/2009/layout/CirclePictureHierarchy"/>
    <dgm:cxn modelId="{8C0B7625-6F24-4C34-85F3-579608DB3624}" type="presParOf" srcId="{A9BBD359-E9B5-4045-A613-E91FC91018C7}" destId="{4F654790-E111-4EE6-9336-F188D54E0DF7}" srcOrd="1" destOrd="0" presId="urn:microsoft.com/office/officeart/2009/layout/CirclePictureHierarchy"/>
    <dgm:cxn modelId="{483FD83E-7D29-4A11-BAEE-88F9402D6505}" type="presParOf" srcId="{39E8CA0B-FE1A-4784-B0ED-9754810860D9}" destId="{8BECB94A-9D31-4EBF-B52C-B467B891E484}" srcOrd="1" destOrd="0" presId="urn:microsoft.com/office/officeart/2009/layout/CirclePictureHierarchy"/>
    <dgm:cxn modelId="{C9166DE5-3901-4645-94C9-36B71516613D}" type="presParOf" srcId="{8BECB94A-9D31-4EBF-B52C-B467B891E484}" destId="{E4E7A379-D901-4C2D-BB84-C8BDBDAB2936}" srcOrd="0" destOrd="0" presId="urn:microsoft.com/office/officeart/2009/layout/CirclePictureHierarchy"/>
    <dgm:cxn modelId="{24F27C56-D80C-448D-9FAC-C390B5A8E762}" type="presParOf" srcId="{8BECB94A-9D31-4EBF-B52C-B467B891E484}" destId="{DFF900A5-CC8D-452E-BEBF-DB4E16BE7D40}" srcOrd="1" destOrd="0" presId="urn:microsoft.com/office/officeart/2009/layout/CirclePictureHierarchy"/>
    <dgm:cxn modelId="{A3A2B580-760A-4845-BAFB-1B9E36AD196F}" type="presParOf" srcId="{DFF900A5-CC8D-452E-BEBF-DB4E16BE7D40}" destId="{A6080CC0-68BC-4640-8750-4421099E8D4B}" srcOrd="0" destOrd="0" presId="urn:microsoft.com/office/officeart/2009/layout/CirclePictureHierarchy"/>
    <dgm:cxn modelId="{4F23A99E-0779-48B3-A19A-EC2A3BFCA1F8}" type="presParOf" srcId="{A6080CC0-68BC-4640-8750-4421099E8D4B}" destId="{C6CB6224-96ED-415B-A36D-F76931098B39}" srcOrd="0" destOrd="0" presId="urn:microsoft.com/office/officeart/2009/layout/CirclePictureHierarchy"/>
    <dgm:cxn modelId="{E97CEEF3-E0D0-486B-ACFF-6F77188FC9C2}" type="presParOf" srcId="{A6080CC0-68BC-4640-8750-4421099E8D4B}" destId="{636E1BCC-E5F4-4534-B2FF-4E36A9181CD4}" srcOrd="1" destOrd="0" presId="urn:microsoft.com/office/officeart/2009/layout/CirclePictureHierarchy"/>
    <dgm:cxn modelId="{B530EA69-C65B-4385-A52E-EFC6C7406561}" type="presParOf" srcId="{DFF900A5-CC8D-452E-BEBF-DB4E16BE7D40}" destId="{CB903100-26ED-4DC3-9A83-61BA62895EB0}" srcOrd="1" destOrd="0" presId="urn:microsoft.com/office/officeart/2009/layout/CirclePictureHierarchy"/>
    <dgm:cxn modelId="{DD8B221E-ED89-4127-AEDD-514AAB2538AD}" type="presParOf" srcId="{F279BC26-6C13-4184-969C-6C08FBB5C148}" destId="{7B1BB4DB-C48E-4408-9609-BC7340139B8D}" srcOrd="4" destOrd="0" presId="urn:microsoft.com/office/officeart/2009/layout/CirclePictureHierarchy"/>
    <dgm:cxn modelId="{3CD8BD67-7384-4360-835D-B9EF3A7C6C2A}" type="presParOf" srcId="{F279BC26-6C13-4184-969C-6C08FBB5C148}" destId="{13B6BE3A-7462-4F24-BE1B-BEA5E6A47F78}" srcOrd="5" destOrd="0" presId="urn:microsoft.com/office/officeart/2009/layout/CirclePictureHierarchy"/>
    <dgm:cxn modelId="{475F156A-3679-41D1-B04A-70ACCC5D4DFC}" type="presParOf" srcId="{13B6BE3A-7462-4F24-BE1B-BEA5E6A47F78}" destId="{382CBA52-E3D3-4DA8-A0D0-8FE6F0994AEC}" srcOrd="0" destOrd="0" presId="urn:microsoft.com/office/officeart/2009/layout/CirclePictureHierarchy"/>
    <dgm:cxn modelId="{8E0B24FB-E609-451E-B9D5-9E24148FD3CC}" type="presParOf" srcId="{382CBA52-E3D3-4DA8-A0D0-8FE6F0994AEC}" destId="{F592C111-0FA0-4F22-9A30-9813D5A2C0DB}" srcOrd="0" destOrd="0" presId="urn:microsoft.com/office/officeart/2009/layout/CirclePictureHierarchy"/>
    <dgm:cxn modelId="{314E2D04-E93A-4BC6-8B21-3721893F229F}" type="presParOf" srcId="{382CBA52-E3D3-4DA8-A0D0-8FE6F0994AEC}" destId="{6E25A721-67BD-4CBF-9221-002211343B86}" srcOrd="1" destOrd="0" presId="urn:microsoft.com/office/officeart/2009/layout/CirclePictureHierarchy"/>
    <dgm:cxn modelId="{748A737A-EB9C-4843-9681-14A9A79F1CD4}" type="presParOf" srcId="{13B6BE3A-7462-4F24-BE1B-BEA5E6A47F78}" destId="{60DA957A-D4E5-4E36-B88D-3AECEF24F983}" srcOrd="1" destOrd="0" presId="urn:microsoft.com/office/officeart/2009/layout/CirclePictureHierarchy"/>
    <dgm:cxn modelId="{C9D8C084-E9B2-4E32-A9AD-1C6EB2CC2B4C}" type="presParOf" srcId="{60DA957A-D4E5-4E36-B88D-3AECEF24F983}" destId="{0E863623-904C-4D20-A6A5-5F8D1F7149E6}" srcOrd="0" destOrd="0" presId="urn:microsoft.com/office/officeart/2009/layout/CirclePictureHierarchy"/>
    <dgm:cxn modelId="{52E1CF8A-A775-4586-B081-4B9990E4B59F}" type="presParOf" srcId="{60DA957A-D4E5-4E36-B88D-3AECEF24F983}" destId="{11B4A924-98D1-4BD7-8102-7002BE9714B2}" srcOrd="1" destOrd="0" presId="urn:microsoft.com/office/officeart/2009/layout/CirclePictureHierarchy"/>
    <dgm:cxn modelId="{E6FC169B-35C4-4ACC-96DF-D53A713E1225}" type="presParOf" srcId="{11B4A924-98D1-4BD7-8102-7002BE9714B2}" destId="{8C4B268B-8290-41B8-BAFF-DB07E9C16BFB}" srcOrd="0" destOrd="0" presId="urn:microsoft.com/office/officeart/2009/layout/CirclePictureHierarchy"/>
    <dgm:cxn modelId="{FE04C323-56BD-42C6-ADE9-D32F03670615}" type="presParOf" srcId="{8C4B268B-8290-41B8-BAFF-DB07E9C16BFB}" destId="{9F7C7781-83C4-4AF1-96AD-7F1367A238D1}" srcOrd="0" destOrd="0" presId="urn:microsoft.com/office/officeart/2009/layout/CirclePictureHierarchy"/>
    <dgm:cxn modelId="{9C740AE3-03CD-462E-A4EE-ED2915835529}" type="presParOf" srcId="{8C4B268B-8290-41B8-BAFF-DB07E9C16BFB}" destId="{B3EE599E-5B54-4E7A-977D-20453264C041}" srcOrd="1" destOrd="0" presId="urn:microsoft.com/office/officeart/2009/layout/CirclePictureHierarchy"/>
    <dgm:cxn modelId="{73B3DE9E-A90C-4C19-8DFC-B431F89B0796}" type="presParOf" srcId="{11B4A924-98D1-4BD7-8102-7002BE9714B2}" destId="{90978463-1EB6-4493-B357-DAFC33552A68}" srcOrd="1" destOrd="0" presId="urn:microsoft.com/office/officeart/2009/layout/CirclePictureHierarchy"/>
    <dgm:cxn modelId="{1A5FEAB8-E7AE-41CC-A196-55F6844406B4}" type="presParOf" srcId="{F279BC26-6C13-4184-969C-6C08FBB5C148}" destId="{11F687F0-2322-461D-9C72-7A34EB2A4A57}" srcOrd="6" destOrd="0" presId="urn:microsoft.com/office/officeart/2009/layout/CirclePictureHierarchy"/>
    <dgm:cxn modelId="{796872A5-45CC-4A8C-8611-1E9859D9F4BE}" type="presParOf" srcId="{F279BC26-6C13-4184-969C-6C08FBB5C148}" destId="{3F504FED-8CB6-469C-A7A8-2ECE21DBF2B9}" srcOrd="7" destOrd="0" presId="urn:microsoft.com/office/officeart/2009/layout/CirclePictureHierarchy"/>
    <dgm:cxn modelId="{4BB911E6-3FB6-469E-A0D7-B34331386D8F}" type="presParOf" srcId="{3F504FED-8CB6-469C-A7A8-2ECE21DBF2B9}" destId="{EE653BDF-CA03-43A8-BE75-E144DB21466B}" srcOrd="0" destOrd="0" presId="urn:microsoft.com/office/officeart/2009/layout/CirclePictureHierarchy"/>
    <dgm:cxn modelId="{7327B163-28F2-4B58-B527-C64F3889C076}" type="presParOf" srcId="{EE653BDF-CA03-43A8-BE75-E144DB21466B}" destId="{0265B967-C3BD-4CCB-AAF2-7496929643E0}" srcOrd="0" destOrd="0" presId="urn:microsoft.com/office/officeart/2009/layout/CirclePictureHierarchy"/>
    <dgm:cxn modelId="{04FE7589-2648-48BB-8815-AD56BBA0B93C}" type="presParOf" srcId="{EE653BDF-CA03-43A8-BE75-E144DB21466B}" destId="{AFAD7DA9-9CEF-49C8-B679-F32617CFFD14}" srcOrd="1" destOrd="0" presId="urn:microsoft.com/office/officeart/2009/layout/CirclePictureHierarchy"/>
    <dgm:cxn modelId="{7AC3D48F-D2D6-4EAE-8720-89BE026492E9}" type="presParOf" srcId="{3F504FED-8CB6-469C-A7A8-2ECE21DBF2B9}" destId="{28543CC7-313D-462F-B27B-B6C3822A21C1}" srcOrd="1" destOrd="0" presId="urn:microsoft.com/office/officeart/2009/layout/CirclePictureHierarchy"/>
    <dgm:cxn modelId="{815A9AD5-9D02-467C-BAEA-49DF181974E6}" type="presParOf" srcId="{28543CC7-313D-462F-B27B-B6C3822A21C1}" destId="{8A7789A3-4D4B-4AFD-B13F-17172C9E58C1}" srcOrd="0" destOrd="0" presId="urn:microsoft.com/office/officeart/2009/layout/CirclePictureHierarchy"/>
    <dgm:cxn modelId="{A3113375-CFB4-465D-8357-889A4B5A82ED}" type="presParOf" srcId="{28543CC7-313D-462F-B27B-B6C3822A21C1}" destId="{C757CA8C-3CCA-4444-B5F6-F4814B617738}" srcOrd="1" destOrd="0" presId="urn:microsoft.com/office/officeart/2009/layout/CirclePictureHierarchy"/>
    <dgm:cxn modelId="{1B67ACCA-7821-4390-89FF-32401F48FBFB}" type="presParOf" srcId="{C757CA8C-3CCA-4444-B5F6-F4814B617738}" destId="{2DE3C6D6-4295-47E6-943B-7D99282A3A17}" srcOrd="0" destOrd="0" presId="urn:microsoft.com/office/officeart/2009/layout/CirclePictureHierarchy"/>
    <dgm:cxn modelId="{0B0B8642-3C28-4B7F-9335-DB5D5314E3E4}" type="presParOf" srcId="{2DE3C6D6-4295-47E6-943B-7D99282A3A17}" destId="{AC4BA501-4F95-46B5-B73C-F5E66E91C198}" srcOrd="0" destOrd="0" presId="urn:microsoft.com/office/officeart/2009/layout/CirclePictureHierarchy"/>
    <dgm:cxn modelId="{7451E49A-D598-4A45-BD19-02D2ABDF31D5}" type="presParOf" srcId="{2DE3C6D6-4295-47E6-943B-7D99282A3A17}" destId="{3AB8FD3B-7ADF-46B9-9C8C-EEEA300794FD}" srcOrd="1" destOrd="0" presId="urn:microsoft.com/office/officeart/2009/layout/CirclePictureHierarchy"/>
    <dgm:cxn modelId="{E77E2035-9AC3-405B-8AC3-2FD641CC2F92}" type="presParOf" srcId="{C757CA8C-3CCA-4444-B5F6-F4814B617738}" destId="{202AD109-A61D-4E79-BF06-E7060E679AB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B8B37-4FEB-433B-9402-50CBD79C2705}">
      <dsp:nvSpPr>
        <dsp:cNvPr id="0" name=""/>
        <dsp:cNvSpPr/>
      </dsp:nvSpPr>
      <dsp:spPr>
        <a:xfrm>
          <a:off x="1283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Retrieve Email</a:t>
          </a:r>
        </a:p>
      </dsp:txBody>
      <dsp:txXfrm>
        <a:off x="25485" y="1551759"/>
        <a:ext cx="1604239" cy="777917"/>
      </dsp:txXfrm>
    </dsp:sp>
    <dsp:sp modelId="{13D1FF25-B54C-4801-94C7-E4903027D959}">
      <dsp:nvSpPr>
        <dsp:cNvPr id="0" name=""/>
        <dsp:cNvSpPr/>
      </dsp:nvSpPr>
      <dsp:spPr>
        <a:xfrm>
          <a:off x="16539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7929" y="1924192"/>
        <a:ext cx="33052" cy="33052"/>
      </dsp:txXfrm>
    </dsp:sp>
    <dsp:sp modelId="{793ED62A-52D7-42ED-A1BB-32E006DF7096}">
      <dsp:nvSpPr>
        <dsp:cNvPr id="0" name=""/>
        <dsp:cNvSpPr/>
      </dsp:nvSpPr>
      <dsp:spPr>
        <a:xfrm>
          <a:off x="23149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 if it’s spam</a:t>
          </a:r>
        </a:p>
      </dsp:txBody>
      <dsp:txXfrm>
        <a:off x="2339186" y="1551759"/>
        <a:ext cx="1604239" cy="777917"/>
      </dsp:txXfrm>
    </dsp:sp>
    <dsp:sp modelId="{631DA478-0073-4C15-8778-7648FD0DECCF}">
      <dsp:nvSpPr>
        <dsp:cNvPr id="0" name=""/>
        <dsp:cNvSpPr/>
      </dsp:nvSpPr>
      <dsp:spPr>
        <a:xfrm>
          <a:off x="39676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1629" y="1924192"/>
        <a:ext cx="33052" cy="33052"/>
      </dsp:txXfrm>
    </dsp:sp>
    <dsp:sp modelId="{1C924EA4-748A-448B-8485-B5B1F1DD522E}">
      <dsp:nvSpPr>
        <dsp:cNvPr id="0" name=""/>
        <dsp:cNvSpPr/>
      </dsp:nvSpPr>
      <dsp:spPr>
        <a:xfrm>
          <a:off x="46286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Move it to Spam</a:t>
          </a:r>
        </a:p>
      </dsp:txBody>
      <dsp:txXfrm>
        <a:off x="4652886" y="1551759"/>
        <a:ext cx="1604239" cy="777917"/>
      </dsp:txXfrm>
    </dsp:sp>
    <dsp:sp modelId="{46109F82-77D2-43C4-B5DB-A1F299178047}">
      <dsp:nvSpPr>
        <dsp:cNvPr id="0" name=""/>
        <dsp:cNvSpPr/>
      </dsp:nvSpPr>
      <dsp:spPr>
        <a:xfrm>
          <a:off x="62813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5329" y="1924192"/>
        <a:ext cx="33052" cy="33052"/>
      </dsp:txXfrm>
    </dsp:sp>
    <dsp:sp modelId="{40A4774F-A958-4B24-9118-DCCA85CE3877}">
      <dsp:nvSpPr>
        <dsp:cNvPr id="0" name=""/>
        <dsp:cNvSpPr/>
      </dsp:nvSpPr>
      <dsp:spPr>
        <a:xfrm>
          <a:off x="69423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Profit!</a:t>
          </a:r>
        </a:p>
      </dsp:txBody>
      <dsp:txXfrm>
        <a:off x="6966586" y="1551759"/>
        <a:ext cx="1604239" cy="777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B8B37-4FEB-433B-9402-50CBD79C2705}">
      <dsp:nvSpPr>
        <dsp:cNvPr id="0" name=""/>
        <dsp:cNvSpPr/>
      </dsp:nvSpPr>
      <dsp:spPr>
        <a:xfrm>
          <a:off x="1283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Retrieve Email</a:t>
          </a:r>
        </a:p>
      </dsp:txBody>
      <dsp:txXfrm>
        <a:off x="25485" y="1551759"/>
        <a:ext cx="1604239" cy="777917"/>
      </dsp:txXfrm>
    </dsp:sp>
    <dsp:sp modelId="{13D1FF25-B54C-4801-94C7-E4903027D959}">
      <dsp:nvSpPr>
        <dsp:cNvPr id="0" name=""/>
        <dsp:cNvSpPr/>
      </dsp:nvSpPr>
      <dsp:spPr>
        <a:xfrm>
          <a:off x="16539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7929" y="1924192"/>
        <a:ext cx="33052" cy="33052"/>
      </dsp:txXfrm>
    </dsp:sp>
    <dsp:sp modelId="{793ED62A-52D7-42ED-A1BB-32E006DF7096}">
      <dsp:nvSpPr>
        <dsp:cNvPr id="0" name=""/>
        <dsp:cNvSpPr/>
      </dsp:nvSpPr>
      <dsp:spPr>
        <a:xfrm>
          <a:off x="23149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 if it’s spam</a:t>
          </a:r>
        </a:p>
      </dsp:txBody>
      <dsp:txXfrm>
        <a:off x="2339186" y="1551759"/>
        <a:ext cx="1604239" cy="777917"/>
      </dsp:txXfrm>
    </dsp:sp>
    <dsp:sp modelId="{631DA478-0073-4C15-8778-7648FD0DECCF}">
      <dsp:nvSpPr>
        <dsp:cNvPr id="0" name=""/>
        <dsp:cNvSpPr/>
      </dsp:nvSpPr>
      <dsp:spPr>
        <a:xfrm>
          <a:off x="39676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1629" y="1924192"/>
        <a:ext cx="33052" cy="33052"/>
      </dsp:txXfrm>
    </dsp:sp>
    <dsp:sp modelId="{1C924EA4-748A-448B-8485-B5B1F1DD522E}">
      <dsp:nvSpPr>
        <dsp:cNvPr id="0" name=""/>
        <dsp:cNvSpPr/>
      </dsp:nvSpPr>
      <dsp:spPr>
        <a:xfrm>
          <a:off x="46286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Move it to Spam</a:t>
          </a:r>
        </a:p>
      </dsp:txBody>
      <dsp:txXfrm>
        <a:off x="4652886" y="1551759"/>
        <a:ext cx="1604239" cy="777917"/>
      </dsp:txXfrm>
    </dsp:sp>
    <dsp:sp modelId="{46109F82-77D2-43C4-B5DB-A1F299178047}">
      <dsp:nvSpPr>
        <dsp:cNvPr id="0" name=""/>
        <dsp:cNvSpPr/>
      </dsp:nvSpPr>
      <dsp:spPr>
        <a:xfrm>
          <a:off x="6281327" y="1921558"/>
          <a:ext cx="661057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61057" y="191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5329" y="1924192"/>
        <a:ext cx="33052" cy="33052"/>
      </dsp:txXfrm>
    </dsp:sp>
    <dsp:sp modelId="{40A4774F-A958-4B24-9118-DCCA85CE3877}">
      <dsp:nvSpPr>
        <dsp:cNvPr id="0" name=""/>
        <dsp:cNvSpPr/>
      </dsp:nvSpPr>
      <dsp:spPr>
        <a:xfrm>
          <a:off x="6942384" y="1527557"/>
          <a:ext cx="1652643" cy="8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Profit!</a:t>
          </a:r>
        </a:p>
      </dsp:txBody>
      <dsp:txXfrm>
        <a:off x="6966586" y="1551759"/>
        <a:ext cx="1604239" cy="777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89A3-4D4B-4AFD-B13F-17172C9E58C1}">
      <dsp:nvSpPr>
        <dsp:cNvPr id="0" name=""/>
        <dsp:cNvSpPr/>
      </dsp:nvSpPr>
      <dsp:spPr>
        <a:xfrm>
          <a:off x="9825817" y="3417505"/>
          <a:ext cx="91440" cy="355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687F0-2322-461D-9C72-7A34EB2A4A57}">
      <dsp:nvSpPr>
        <dsp:cNvPr id="0" name=""/>
        <dsp:cNvSpPr/>
      </dsp:nvSpPr>
      <dsp:spPr>
        <a:xfrm>
          <a:off x="5219488" y="1934487"/>
          <a:ext cx="4652049" cy="35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33"/>
              </a:lnTo>
              <a:lnTo>
                <a:pt x="4652049" y="179033"/>
              </a:lnTo>
              <a:lnTo>
                <a:pt x="4652049" y="3552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3623-904C-4D20-A6A5-5F8D1F7149E6}">
      <dsp:nvSpPr>
        <dsp:cNvPr id="0" name=""/>
        <dsp:cNvSpPr/>
      </dsp:nvSpPr>
      <dsp:spPr>
        <a:xfrm>
          <a:off x="6724451" y="3417505"/>
          <a:ext cx="91440" cy="355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BB4DB-C48E-4408-9609-BC7340139B8D}">
      <dsp:nvSpPr>
        <dsp:cNvPr id="0" name=""/>
        <dsp:cNvSpPr/>
      </dsp:nvSpPr>
      <dsp:spPr>
        <a:xfrm>
          <a:off x="5219488" y="1934487"/>
          <a:ext cx="1550683" cy="35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33"/>
              </a:lnTo>
              <a:lnTo>
                <a:pt x="1550683" y="179033"/>
              </a:lnTo>
              <a:lnTo>
                <a:pt x="1550683" y="3552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7A379-D901-4C2D-BB84-C8BDBDAB2936}">
      <dsp:nvSpPr>
        <dsp:cNvPr id="0" name=""/>
        <dsp:cNvSpPr/>
      </dsp:nvSpPr>
      <dsp:spPr>
        <a:xfrm>
          <a:off x="3623085" y="3417505"/>
          <a:ext cx="91440" cy="355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12F7E-6751-4119-B6A4-D3EB05F79A2B}">
      <dsp:nvSpPr>
        <dsp:cNvPr id="0" name=""/>
        <dsp:cNvSpPr/>
      </dsp:nvSpPr>
      <dsp:spPr>
        <a:xfrm>
          <a:off x="3668805" y="1934487"/>
          <a:ext cx="1550683" cy="355247"/>
        </a:xfrm>
        <a:custGeom>
          <a:avLst/>
          <a:gdLst/>
          <a:ahLst/>
          <a:cxnLst/>
          <a:rect l="0" t="0" r="0" b="0"/>
          <a:pathLst>
            <a:path>
              <a:moveTo>
                <a:pt x="1550683" y="0"/>
              </a:moveTo>
              <a:lnTo>
                <a:pt x="1550683" y="179033"/>
              </a:lnTo>
              <a:lnTo>
                <a:pt x="0" y="179033"/>
              </a:lnTo>
              <a:lnTo>
                <a:pt x="0" y="3552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0BC5E-1FD5-4CBB-B914-ED895813775C}">
      <dsp:nvSpPr>
        <dsp:cNvPr id="0" name=""/>
        <dsp:cNvSpPr/>
      </dsp:nvSpPr>
      <dsp:spPr>
        <a:xfrm>
          <a:off x="521718" y="3417505"/>
          <a:ext cx="91440" cy="355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B2917-B711-4A6C-AD07-BA57CC7A2E4D}">
      <dsp:nvSpPr>
        <dsp:cNvPr id="0" name=""/>
        <dsp:cNvSpPr/>
      </dsp:nvSpPr>
      <dsp:spPr>
        <a:xfrm>
          <a:off x="567438" y="1934487"/>
          <a:ext cx="4652049" cy="355247"/>
        </a:xfrm>
        <a:custGeom>
          <a:avLst/>
          <a:gdLst/>
          <a:ahLst/>
          <a:cxnLst/>
          <a:rect l="0" t="0" r="0" b="0"/>
          <a:pathLst>
            <a:path>
              <a:moveTo>
                <a:pt x="4652049" y="0"/>
              </a:moveTo>
              <a:lnTo>
                <a:pt x="4652049" y="179033"/>
              </a:lnTo>
              <a:lnTo>
                <a:pt x="0" y="179033"/>
              </a:lnTo>
              <a:lnTo>
                <a:pt x="0" y="3552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8FAC2-1206-4C24-B44B-BC959C4BB99E}">
      <dsp:nvSpPr>
        <dsp:cNvPr id="0" name=""/>
        <dsp:cNvSpPr/>
      </dsp:nvSpPr>
      <dsp:spPr>
        <a:xfrm>
          <a:off x="4655603" y="806718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DD84-4BE2-480C-8441-803997227E71}">
      <dsp:nvSpPr>
        <dsp:cNvPr id="0" name=""/>
        <dsp:cNvSpPr/>
      </dsp:nvSpPr>
      <dsp:spPr>
        <a:xfrm>
          <a:off x="5783373" y="803898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OrganizerService</a:t>
          </a:r>
          <a:endParaRPr lang="en-US" sz="1100" kern="1200" dirty="0"/>
        </a:p>
      </dsp:txBody>
      <dsp:txXfrm>
        <a:off x="5783373" y="803898"/>
        <a:ext cx="1691654" cy="1127769"/>
      </dsp:txXfrm>
    </dsp:sp>
    <dsp:sp modelId="{C9B05D4A-B17F-48A9-BD7A-18EBB6ABCA00}">
      <dsp:nvSpPr>
        <dsp:cNvPr id="0" name=""/>
        <dsp:cNvSpPr/>
      </dsp:nvSpPr>
      <dsp:spPr>
        <a:xfrm>
          <a:off x="3553" y="2289735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41FB9-F744-415F-AAA9-99FA187EB4E2}">
      <dsp:nvSpPr>
        <dsp:cNvPr id="0" name=""/>
        <dsp:cNvSpPr/>
      </dsp:nvSpPr>
      <dsp:spPr>
        <a:xfrm>
          <a:off x="1131323" y="2286915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IMapService</a:t>
          </a:r>
          <a:endParaRPr lang="en-US" sz="1100" kern="1200" dirty="0"/>
        </a:p>
      </dsp:txBody>
      <dsp:txXfrm>
        <a:off x="1131323" y="2286915"/>
        <a:ext cx="1691654" cy="1127769"/>
      </dsp:txXfrm>
    </dsp:sp>
    <dsp:sp modelId="{4FE44C50-8180-421D-89B3-12DA69B383AA}">
      <dsp:nvSpPr>
        <dsp:cNvPr id="0" name=""/>
        <dsp:cNvSpPr/>
      </dsp:nvSpPr>
      <dsp:spPr>
        <a:xfrm>
          <a:off x="3553" y="3772752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6DD81-8A2C-4691-83AE-2A8F34034F42}">
      <dsp:nvSpPr>
        <dsp:cNvPr id="0" name=""/>
        <dsp:cNvSpPr/>
      </dsp:nvSpPr>
      <dsp:spPr>
        <a:xfrm>
          <a:off x="1131323" y="3769933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Reads Emails</a:t>
          </a:r>
        </a:p>
      </dsp:txBody>
      <dsp:txXfrm>
        <a:off x="1131323" y="3769933"/>
        <a:ext cx="1691654" cy="1127769"/>
      </dsp:txXfrm>
    </dsp:sp>
    <dsp:sp modelId="{BDA52470-31FB-4FA1-B084-EB30B3B327B0}">
      <dsp:nvSpPr>
        <dsp:cNvPr id="0" name=""/>
        <dsp:cNvSpPr/>
      </dsp:nvSpPr>
      <dsp:spPr>
        <a:xfrm>
          <a:off x="3104920" y="2289735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54790-E111-4EE6-9336-F188D54E0DF7}">
      <dsp:nvSpPr>
        <dsp:cNvPr id="0" name=""/>
        <dsp:cNvSpPr/>
      </dsp:nvSpPr>
      <dsp:spPr>
        <a:xfrm>
          <a:off x="4232689" y="2286915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Classifier</a:t>
          </a:r>
        </a:p>
      </dsp:txBody>
      <dsp:txXfrm>
        <a:off x="4232689" y="2286915"/>
        <a:ext cx="1691654" cy="1127769"/>
      </dsp:txXfrm>
    </dsp:sp>
    <dsp:sp modelId="{C6CB6224-96ED-415B-A36D-F76931098B39}">
      <dsp:nvSpPr>
        <dsp:cNvPr id="0" name=""/>
        <dsp:cNvSpPr/>
      </dsp:nvSpPr>
      <dsp:spPr>
        <a:xfrm>
          <a:off x="3104920" y="3772752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E1BCC-E5F4-4534-B2FF-4E36A9181CD4}">
      <dsp:nvSpPr>
        <dsp:cNvPr id="0" name=""/>
        <dsp:cNvSpPr/>
      </dsp:nvSpPr>
      <dsp:spPr>
        <a:xfrm>
          <a:off x="4232689" y="3769933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Classify an Email</a:t>
          </a:r>
        </a:p>
      </dsp:txBody>
      <dsp:txXfrm>
        <a:off x="4232689" y="3769933"/>
        <a:ext cx="1691654" cy="1127769"/>
      </dsp:txXfrm>
    </dsp:sp>
    <dsp:sp modelId="{F592C111-0FA0-4F22-9A30-9813D5A2C0DB}">
      <dsp:nvSpPr>
        <dsp:cNvPr id="0" name=""/>
        <dsp:cNvSpPr/>
      </dsp:nvSpPr>
      <dsp:spPr>
        <a:xfrm>
          <a:off x="6206286" y="2289735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5A721-67BD-4CBF-9221-002211343B86}">
      <dsp:nvSpPr>
        <dsp:cNvPr id="0" name=""/>
        <dsp:cNvSpPr/>
      </dsp:nvSpPr>
      <dsp:spPr>
        <a:xfrm>
          <a:off x="7334056" y="2286915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MessageIdProgressStore</a:t>
          </a:r>
          <a:endParaRPr lang="en-US" sz="1100" kern="1200" dirty="0"/>
        </a:p>
      </dsp:txBody>
      <dsp:txXfrm>
        <a:off x="7334056" y="2286915"/>
        <a:ext cx="1691654" cy="1127769"/>
      </dsp:txXfrm>
    </dsp:sp>
    <dsp:sp modelId="{9F7C7781-83C4-4AF1-96AD-7F1367A238D1}">
      <dsp:nvSpPr>
        <dsp:cNvPr id="0" name=""/>
        <dsp:cNvSpPr/>
      </dsp:nvSpPr>
      <dsp:spPr>
        <a:xfrm>
          <a:off x="6206286" y="3772752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E599E-5B54-4E7A-977D-20453264C041}">
      <dsp:nvSpPr>
        <dsp:cNvPr id="0" name=""/>
        <dsp:cNvSpPr/>
      </dsp:nvSpPr>
      <dsp:spPr>
        <a:xfrm>
          <a:off x="7334056" y="3769933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Keeps Track of the “last Email done”</a:t>
          </a:r>
        </a:p>
      </dsp:txBody>
      <dsp:txXfrm>
        <a:off x="7334056" y="3769933"/>
        <a:ext cx="1691654" cy="1127769"/>
      </dsp:txXfrm>
    </dsp:sp>
    <dsp:sp modelId="{0265B967-C3BD-4CCB-AAF2-7496929643E0}">
      <dsp:nvSpPr>
        <dsp:cNvPr id="0" name=""/>
        <dsp:cNvSpPr/>
      </dsp:nvSpPr>
      <dsp:spPr>
        <a:xfrm>
          <a:off x="9307653" y="2289735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D7DA9-9CEF-49C8-B679-F32617CFFD14}">
      <dsp:nvSpPr>
        <dsp:cNvPr id="0" name=""/>
        <dsp:cNvSpPr/>
      </dsp:nvSpPr>
      <dsp:spPr>
        <a:xfrm>
          <a:off x="10435422" y="2286915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</a:t>
          </a:r>
        </a:p>
      </dsp:txBody>
      <dsp:txXfrm>
        <a:off x="10435422" y="2286915"/>
        <a:ext cx="1691654" cy="1127769"/>
      </dsp:txXfrm>
    </dsp:sp>
    <dsp:sp modelId="{AC4BA501-4F95-46B5-B73C-F5E66E91C198}">
      <dsp:nvSpPr>
        <dsp:cNvPr id="0" name=""/>
        <dsp:cNvSpPr/>
      </dsp:nvSpPr>
      <dsp:spPr>
        <a:xfrm>
          <a:off x="9307653" y="3772752"/>
          <a:ext cx="1127769" cy="112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8FD3B-7ADF-46B9-9C8C-EEEA300794FD}">
      <dsp:nvSpPr>
        <dsp:cNvPr id="0" name=""/>
        <dsp:cNvSpPr/>
      </dsp:nvSpPr>
      <dsp:spPr>
        <a:xfrm>
          <a:off x="10435422" y="3769933"/>
          <a:ext cx="1691654" cy="11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Jsoup</a:t>
          </a:r>
          <a:r>
            <a:rPr lang="en-US" sz="1100" kern="1200" dirty="0"/>
            <a:t> (to read body of email)</a:t>
          </a:r>
        </a:p>
      </dsp:txBody>
      <dsp:txXfrm>
        <a:off x="10435422" y="3769933"/>
        <a:ext cx="1691654" cy="112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D2F6C-018A-4F20-AA65-710B671E70E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68341-AD58-48D1-9A12-4779B745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8341-AD58-48D1-9A12-4779B7450C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52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26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01DD-BA1B-447C-98D7-29087F44F58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B62843-D5FB-4E19-8793-F199A87BD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3841-7341-A843-51A1-BFCCA4DAF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How to build an email filter and classifier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1D12-01F7-C8CD-6C28-CEEAE84C9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that runs locally using Java and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Ollama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AFEEB-807D-4A2C-DA8C-545B15D3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0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FD94-CF06-D86B-AFDA-FE65D7A0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#3 – Here’s my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573F-80F0-D002-C1BC-1A98C412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SpamTitan</a:t>
            </a:r>
            <a:endParaRPr lang="en-US" dirty="0"/>
          </a:p>
          <a:p>
            <a:r>
              <a:rPr lang="en-US" dirty="0" err="1"/>
              <a:t>SaneBox</a:t>
            </a:r>
            <a:endParaRPr lang="en-US" dirty="0"/>
          </a:p>
          <a:p>
            <a:r>
              <a:rPr lang="en-US" dirty="0"/>
              <a:t>Barracuda</a:t>
            </a:r>
          </a:p>
          <a:p>
            <a:r>
              <a:rPr lang="en-US" dirty="0"/>
              <a:t>Outlook Plugins?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7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B5DB-B420-CDC1-74AF-D3F160D5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950B-4FD7-164D-CDD6-5728550D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#3 – Here’s my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F7DD-80FC-285D-6487-79E82AC1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SpamTitan</a:t>
            </a:r>
            <a:endParaRPr lang="en-US" dirty="0"/>
          </a:p>
          <a:p>
            <a:r>
              <a:rPr lang="en-US" dirty="0" err="1"/>
              <a:t>SaneBox</a:t>
            </a:r>
            <a:endParaRPr lang="en-US" dirty="0"/>
          </a:p>
          <a:p>
            <a:r>
              <a:rPr lang="en-US" dirty="0"/>
              <a:t>Barracuda</a:t>
            </a:r>
          </a:p>
          <a:p>
            <a:r>
              <a:rPr lang="en-US" dirty="0"/>
              <a:t>Outlook Plugins?</a:t>
            </a:r>
          </a:p>
          <a:p>
            <a:endParaRPr lang="en-US"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946C03EF-BD05-BEDA-A510-72FDA737D455}"/>
              </a:ext>
            </a:extLst>
          </p:cNvPr>
          <p:cNvSpPr/>
          <p:nvPr/>
        </p:nvSpPr>
        <p:spPr>
          <a:xfrm>
            <a:off x="2663419" y="473939"/>
            <a:ext cx="5314567" cy="53145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525A5-B2C4-8E48-4950-CDC5167264D5}"/>
              </a:ext>
            </a:extLst>
          </p:cNvPr>
          <p:cNvSpPr/>
          <p:nvPr/>
        </p:nvSpPr>
        <p:spPr>
          <a:xfrm>
            <a:off x="656619" y="5871851"/>
            <a:ext cx="9540946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Got Expensive for 100,000 emails</a:t>
            </a:r>
          </a:p>
        </p:txBody>
      </p:sp>
    </p:spTree>
    <p:extLst>
      <p:ext uri="{BB962C8B-B14F-4D97-AF65-F5344CB8AC3E}">
        <p14:creationId xmlns:p14="http://schemas.microsoft.com/office/powerpoint/2010/main" val="290577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09A30-AE63-7841-A3E3-E2D13BC1C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3DC8-EB8B-0282-A8BB-F50B5F4A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F76B-5F42-0C02-7805-713E52FE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#2 – Rules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51134-CEAC-876B-9143-61EDE5D9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19" y="3185172"/>
            <a:ext cx="6591044" cy="3246335"/>
          </a:xfrm>
          <a:prstGeom prst="rect">
            <a:avLst/>
          </a:prstGeom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17CCDBE5-FFDB-F5E1-501C-176E6355C92B}"/>
              </a:ext>
            </a:extLst>
          </p:cNvPr>
          <p:cNvSpPr/>
          <p:nvPr/>
        </p:nvSpPr>
        <p:spPr>
          <a:xfrm>
            <a:off x="2663419" y="473939"/>
            <a:ext cx="5314567" cy="5314567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036DA-213C-2D62-537F-EF712841E4B4}"/>
              </a:ext>
            </a:extLst>
          </p:cNvPr>
          <p:cNvSpPr/>
          <p:nvPr/>
        </p:nvSpPr>
        <p:spPr>
          <a:xfrm>
            <a:off x="2740291" y="5871851"/>
            <a:ext cx="5373587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 Many Rules</a:t>
            </a:r>
          </a:p>
        </p:txBody>
      </p:sp>
      <p:pic>
        <p:nvPicPr>
          <p:cNvPr id="2050" name="Picture 2" descr="The Karate Kid 1984 Johnny">
            <a:extLst>
              <a:ext uri="{FF2B5EF4-FFF2-40B4-BE49-F238E27FC236}">
                <a16:creationId xmlns:a16="http://schemas.microsoft.com/office/drawing/2014/main" id="{5E2A28F7-27A9-E369-7D6D-40BCD9EA7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8" y="875097"/>
            <a:ext cx="9669681" cy="53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1FE4-E103-0D1D-4D94-78D46DEC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8AB2-5618-316E-831A-DA890EA0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1AEBDE-1C5E-E4C4-37B9-0725FF0F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29" y="1477802"/>
            <a:ext cx="9692742" cy="4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3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DB90-CD0E-B90A-F89A-44A05BE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Email Classifier using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4D93-9FB7-CB0B-55F8-9F46262F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Free(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Run in my local computer</a:t>
            </a:r>
          </a:p>
          <a:p>
            <a:pPr lvl="1"/>
            <a:r>
              <a:rPr lang="en-US" dirty="0"/>
              <a:t>No shipping family emails to a third party</a:t>
            </a:r>
          </a:p>
          <a:p>
            <a:r>
              <a:rPr lang="en-US" dirty="0"/>
              <a:t>Make it work across all my email clients</a:t>
            </a:r>
          </a:p>
          <a:p>
            <a:r>
              <a:rPr lang="en-US" dirty="0"/>
              <a:t>Need to run once in a while</a:t>
            </a:r>
          </a:p>
          <a:p>
            <a:pPr lvl="1"/>
            <a:r>
              <a:rPr lang="en-US" dirty="0"/>
              <a:t>Or at least “once”</a:t>
            </a:r>
          </a:p>
        </p:txBody>
      </p:sp>
    </p:spTree>
    <p:extLst>
      <p:ext uri="{BB962C8B-B14F-4D97-AF65-F5344CB8AC3E}">
        <p14:creationId xmlns:p14="http://schemas.microsoft.com/office/powerpoint/2010/main" val="1503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721F8-8D6C-CC08-7AFA-CCC4FE06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1598-666C-3F1F-01E5-F2D4C85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Email Classifier using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C627-8236-F50F-6292-0A1E20B2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Free(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Run in my local computer</a:t>
            </a:r>
          </a:p>
          <a:p>
            <a:pPr lvl="1"/>
            <a:r>
              <a:rPr lang="en-US" dirty="0"/>
              <a:t>No shipping family emails to a third party</a:t>
            </a:r>
          </a:p>
          <a:p>
            <a:r>
              <a:rPr lang="en-US" dirty="0"/>
              <a:t>Make it work across all my email clients</a:t>
            </a:r>
          </a:p>
          <a:p>
            <a:r>
              <a:rPr lang="en-US" dirty="0"/>
              <a:t>Need to run once in a while</a:t>
            </a:r>
          </a:p>
          <a:p>
            <a:pPr lvl="1"/>
            <a:r>
              <a:rPr lang="en-US" dirty="0"/>
              <a:t>Or at least “once”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72A0-4EB2-C071-C99D-CF7EBF0E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1410" y="-384523"/>
            <a:ext cx="14652474" cy="61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FE6B-29DD-F2CC-1EB6-D34934316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AA31-1E04-8403-96C1-864FFDDD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Email Classifier using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4CAE-0CCC-81AD-EE26-89343536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Free(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Run in my local computer</a:t>
            </a:r>
          </a:p>
          <a:p>
            <a:pPr lvl="1"/>
            <a:r>
              <a:rPr lang="en-US" dirty="0"/>
              <a:t>No shipping family emails to a third party</a:t>
            </a:r>
          </a:p>
          <a:p>
            <a:r>
              <a:rPr lang="en-US" dirty="0"/>
              <a:t>Make it work across all my email clients</a:t>
            </a:r>
          </a:p>
          <a:p>
            <a:r>
              <a:rPr lang="en-US" dirty="0"/>
              <a:t>Need to run once in a while</a:t>
            </a:r>
          </a:p>
          <a:p>
            <a:pPr lvl="1"/>
            <a:r>
              <a:rPr lang="en-US" dirty="0"/>
              <a:t>Or at least “once”</a:t>
            </a:r>
          </a:p>
        </p:txBody>
      </p:sp>
    </p:spTree>
    <p:extLst>
      <p:ext uri="{BB962C8B-B14F-4D97-AF65-F5344CB8AC3E}">
        <p14:creationId xmlns:p14="http://schemas.microsoft.com/office/powerpoint/2010/main" val="35094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16E3-B3B8-20DD-AFEF-817FAB9D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3F16CD-10EE-599F-7167-22E300D08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5912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47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6ED64-6828-95EB-89B6-3631578F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1DF5-A2E7-F86E-8B13-5D178769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27DC11-E216-FFB6-934F-E47DCCE93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101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Java Logo and symbol, meaning, history, sign.">
            <a:extLst>
              <a:ext uri="{FF2B5EF4-FFF2-40B4-BE49-F238E27FC236}">
                <a16:creationId xmlns:a16="http://schemas.microsoft.com/office/drawing/2014/main" id="{566E428B-4CB5-F3D2-3AFE-59CACA96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81" y="5284223"/>
            <a:ext cx="2709511" cy="15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864770-3C77-ED61-095E-5A92498F1B75}"/>
              </a:ext>
            </a:extLst>
          </p:cNvPr>
          <p:cNvCxnSpPr>
            <a:stCxn id="5122" idx="1"/>
          </p:cNvCxnSpPr>
          <p:nvPr/>
        </p:nvCxnSpPr>
        <p:spPr>
          <a:xfrm flipH="1" flipV="1">
            <a:off x="1957675" y="4731560"/>
            <a:ext cx="1549506" cy="131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ollama logo">
            <a:extLst>
              <a:ext uri="{FF2B5EF4-FFF2-40B4-BE49-F238E27FC236}">
                <a16:creationId xmlns:a16="http://schemas.microsoft.com/office/drawing/2014/main" id="{63352974-0868-2113-9A8E-59087859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11" y="1396301"/>
            <a:ext cx="1093163" cy="15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6C9CEB-7D88-C141-7E78-E5F5B5ED7F9D}"/>
              </a:ext>
            </a:extLst>
          </p:cNvPr>
          <p:cNvCxnSpPr/>
          <p:nvPr/>
        </p:nvCxnSpPr>
        <p:spPr>
          <a:xfrm>
            <a:off x="4639506" y="2988677"/>
            <a:ext cx="0" cy="509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141019-57C8-05AE-0131-0163E18B5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274" y="5305208"/>
            <a:ext cx="3810532" cy="15527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A2516-D3CC-EF98-7CA1-152253C39FC6}"/>
              </a:ext>
            </a:extLst>
          </p:cNvPr>
          <p:cNvCxnSpPr>
            <a:cxnSpLocks/>
          </p:cNvCxnSpPr>
          <p:nvPr/>
        </p:nvCxnSpPr>
        <p:spPr>
          <a:xfrm flipV="1">
            <a:off x="5836204" y="4498357"/>
            <a:ext cx="1632419" cy="1546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4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344B-86C0-A7D9-6023-5AD3EDE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Weights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A1A6-279E-2BF7-F7B7-00A2C0C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Published (usually)</a:t>
            </a:r>
          </a:p>
          <a:p>
            <a:pPr lvl="1"/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9E6C0-3CD9-7C96-5BD1-5115D864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2915"/>
            <a:ext cx="8856945" cy="72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6A7-B4B4-0CE5-9787-7A339591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A030-E893-3CBA-673A-848EBBF0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F982-C2F3-E8CF-6A65-EB75E15F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642A-9E49-F693-3196-5E9B5625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Weights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78EA-A82F-FF44-2AF0-A6EB701F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Published (usually)</a:t>
            </a:r>
          </a:p>
          <a:p>
            <a:pPr lvl="1"/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F62F-B5D2-F788-879C-29A407B0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2915"/>
            <a:ext cx="8856945" cy="7275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DEDED-B8CA-E20D-15EF-A4E552CD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80" y="1425928"/>
            <a:ext cx="8331557" cy="36804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7DAADE3-75D9-59F8-AE1F-0D5E0C6809F8}"/>
              </a:ext>
            </a:extLst>
          </p:cNvPr>
          <p:cNvSpPr/>
          <p:nvPr/>
        </p:nvSpPr>
        <p:spPr>
          <a:xfrm>
            <a:off x="2429520" y="2798432"/>
            <a:ext cx="2264520" cy="1804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6CCE-FAE2-E732-CB7A-43AF9FBC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56DB-DE4E-1F15-A9B3-8BFBBB8F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F5822-9C41-0938-698E-6C0649E8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39739" cy="49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4366-FB20-CB0A-710E-1D930DD1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AE72-A286-B896-3537-C3F00A9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/set parameter </a:t>
            </a:r>
            <a:r>
              <a:rPr lang="en-US" dirty="0" err="1"/>
              <a:t>num_gpu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0379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40C97-E5B3-9F66-8615-AF4751EB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DCA4-3EA8-3E40-D13D-F762B11F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21EC-F152-87BD-E64C-F4B5F674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Local</a:t>
            </a:r>
          </a:p>
          <a:p>
            <a:r>
              <a:rPr lang="en-US" dirty="0"/>
              <a:t>Will use GPU if you use it</a:t>
            </a:r>
          </a:p>
          <a:p>
            <a:pPr lvl="1"/>
            <a:r>
              <a:rPr lang="en-US" dirty="0"/>
              <a:t>A great way to ask for a “Gamer laptop”, because you really need that GPU</a:t>
            </a:r>
          </a:p>
          <a:p>
            <a:r>
              <a:rPr lang="en-US" dirty="0"/>
              <a:t>No costs (or info) send to OpenAI or Anthropic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5252-38A2-72C4-C263-A14F5D36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81C0-B8CF-AF92-D2E1-359F179B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good talks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A3ACF-E108-40C6-C71C-18FCF8DE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3" y="1099965"/>
            <a:ext cx="3810532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8D4A5-CA10-BA2A-5A45-94744E6B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7694"/>
            <a:ext cx="8376886" cy="35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4C70-E46B-1AFA-E81A-BB1A90A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Jakarta 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38770-F7F2-8789-F95B-4A2BD4DA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18" y="1752057"/>
            <a:ext cx="5684367" cy="3470456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C359AFD-DF0D-9B03-7153-E4E40CA5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82" y="2445675"/>
            <a:ext cx="5406108" cy="283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D8F9-61EE-26C6-ABD7-7EC810CE6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86F-3F64-84D8-FB0D-CD194C26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Training!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696E-7BBE-E12E-BF17-8A5CA7C7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The 10 Most Inspiring Training Scenes in Movie History | Complex">
            <a:extLst>
              <a:ext uri="{FF2B5EF4-FFF2-40B4-BE49-F238E27FC236}">
                <a16:creationId xmlns:a16="http://schemas.microsoft.com/office/drawing/2014/main" id="{ECAB4B4B-F7F5-FD95-E2F4-1832E5BF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710" y="1690688"/>
            <a:ext cx="8405684" cy="4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1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B95F-1B7C-B7C7-B803-F4C16F8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7616B0-7FEF-545D-AC4E-F251864EB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14349"/>
              </p:ext>
            </p:extLst>
          </p:nvPr>
        </p:nvGraphicFramePr>
        <p:xfrm>
          <a:off x="61369" y="472542"/>
          <a:ext cx="12130631" cy="570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44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607-E941-F517-5021-43847D38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Training!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F570-97BB-C356-B902-ACE89B9E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are going to read an email and help me classify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{email}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classify the above email. It can be from these different categories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{classifier}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Other: Any email that does not fall into any of the previous categories. This could include personal communications, or professional correspondence.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kind of email is this? Give me just the category name as category:&lt;category&gt;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2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5FDA-768D-8F35-FAF8-2C81D1F6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Training!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FEB6E-364C-2B33-0687-D41F4000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46" y="-490752"/>
            <a:ext cx="9496564" cy="6722948"/>
          </a:xfrm>
        </p:spPr>
      </p:pic>
    </p:spTree>
    <p:extLst>
      <p:ext uri="{BB962C8B-B14F-4D97-AF65-F5344CB8AC3E}">
        <p14:creationId xmlns:p14="http://schemas.microsoft.com/office/powerpoint/2010/main" val="185577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D4D70-FD05-E428-08DA-18069F23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AEBB-ED3E-957F-DD89-80359B8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EA79-EBA5-54E1-EAF4-AB00FAF3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F2DB4-B97B-64E7-3464-7144C220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D516-6BFD-9198-CE22-531572F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F919-9668-DDC1-91A5-8FFA3478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85E86D-B5CA-FB14-FFE5-05F8C2DC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0" y="227067"/>
            <a:ext cx="11416674" cy="554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85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5614-2D87-6FF9-05CA-C1C67FC1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6D3-26DE-687B-636E-B34B5525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8736-5496-1C55-2E99-E1CDF3F2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B5F17-FC39-BA28-EC43-B3865E0926E5}"/>
              </a:ext>
            </a:extLst>
          </p:cNvPr>
          <p:cNvSpPr/>
          <p:nvPr/>
        </p:nvSpPr>
        <p:spPr>
          <a:xfrm>
            <a:off x="5233278" y="5909794"/>
            <a:ext cx="112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7F8305A-03C8-46B7-F5DB-E02BC562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3" y="-233202"/>
            <a:ext cx="11236687" cy="63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2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CFC6-B74B-B5F4-6675-74C2EF16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8A03-73F8-732E-310C-5903C385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D775-3E3B-9841-2E16-9709D0B9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6229B-820A-0254-6451-2883A7642DCB}"/>
              </a:ext>
            </a:extLst>
          </p:cNvPr>
          <p:cNvSpPr/>
          <p:nvPr/>
        </p:nvSpPr>
        <p:spPr>
          <a:xfrm>
            <a:off x="5072978" y="590979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81FCACA-1A9B-87DB-C446-62C2400A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5" y="-436200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26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23F7-DAF9-AEFD-FC11-E169956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Hacks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F61D-7FEA-1E5A-EBED-CBE3A020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LLM to help you generate LLM Prompts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Write me a one sentence on how would you identify emails that are Spam, Flyer, Newsletter, Orders</a:t>
            </a:r>
          </a:p>
        </p:txBody>
      </p:sp>
    </p:spTree>
    <p:extLst>
      <p:ext uri="{BB962C8B-B14F-4D97-AF65-F5344CB8AC3E}">
        <p14:creationId xmlns:p14="http://schemas.microsoft.com/office/powerpoint/2010/main" val="10034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AEB4-BCDC-6E01-4694-0C38DD41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USE THIS IN YOUR INBOX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723D-A0F5-99DC-ECEE-A481EF5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IT UP</a:t>
            </a:r>
          </a:p>
          <a:p>
            <a:r>
              <a:rPr lang="en-US" dirty="0"/>
              <a:t>Back it up</a:t>
            </a:r>
          </a:p>
          <a:p>
            <a:r>
              <a:rPr lang="en-US" dirty="0"/>
              <a:t>back it up</a:t>
            </a:r>
          </a:p>
          <a:p>
            <a:r>
              <a:rPr lang="en-US" dirty="0"/>
              <a:t>Back all the email up</a:t>
            </a:r>
          </a:p>
          <a:p>
            <a:r>
              <a:rPr lang="en-US" dirty="0"/>
              <a:t>Export into something (that’s like backing it up)</a:t>
            </a:r>
          </a:p>
          <a:p>
            <a:r>
              <a:rPr lang="en-US" dirty="0"/>
              <a:t>Make sure that the email is backed up</a:t>
            </a:r>
          </a:p>
          <a:p>
            <a:r>
              <a:rPr lang="en-US" sz="2400" dirty="0"/>
              <a:t>Back it up</a:t>
            </a:r>
          </a:p>
          <a:p>
            <a:r>
              <a:rPr lang="en-US" sz="1800" dirty="0"/>
              <a:t>Seriously, do make a backup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5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97D4-16A5-F1DD-8805-4079A026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D52A-792E-AE24-B91B-C270899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USE THIS IN YOUR INBOX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D113-AC50-608D-1C8D-E4E5BA79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IT UP</a:t>
            </a:r>
          </a:p>
          <a:p>
            <a:r>
              <a:rPr lang="en-US" dirty="0"/>
              <a:t>Back it up</a:t>
            </a:r>
          </a:p>
          <a:p>
            <a:r>
              <a:rPr lang="en-US" dirty="0"/>
              <a:t>back it up</a:t>
            </a:r>
          </a:p>
          <a:p>
            <a:r>
              <a:rPr lang="en-US" dirty="0"/>
              <a:t>Back all the email up</a:t>
            </a:r>
          </a:p>
          <a:p>
            <a:r>
              <a:rPr lang="en-US" dirty="0"/>
              <a:t>Export into something (that’s like backing it up)</a:t>
            </a:r>
          </a:p>
          <a:p>
            <a:r>
              <a:rPr lang="en-US" dirty="0"/>
              <a:t>Make sure that the email is backed up</a:t>
            </a:r>
          </a:p>
          <a:p>
            <a:r>
              <a:rPr lang="en-US" sz="2400" dirty="0"/>
              <a:t>Back it up</a:t>
            </a:r>
          </a:p>
          <a:p>
            <a:r>
              <a:rPr lang="en-US" sz="1800" dirty="0"/>
              <a:t>Seriously, do make a backup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4BC98-FA33-F096-3AA9-53E96209FB9D}"/>
              </a:ext>
            </a:extLst>
          </p:cNvPr>
          <p:cNvSpPr/>
          <p:nvPr/>
        </p:nvSpPr>
        <p:spPr>
          <a:xfrm rot="1302824">
            <a:off x="1519562" y="2967335"/>
            <a:ext cx="9152891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DID WE MENTION TO BACKUP?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024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2E4-7F81-7895-65E2-4AA90347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USE THIS IN YOUR INBOX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F187-BD98-8CAB-3116-F5F986AA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do Make Mistakes</a:t>
            </a:r>
          </a:p>
          <a:p>
            <a:pPr lvl="1"/>
            <a:r>
              <a:rPr lang="en-US" dirty="0"/>
              <a:t>This helps you pre-sort tons of emails</a:t>
            </a:r>
          </a:p>
          <a:p>
            <a:pPr lvl="1"/>
            <a:r>
              <a:rPr lang="en-US" dirty="0"/>
              <a:t>You can choose to keep those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Syncing 100,000 Emails takes “A lot of time”</a:t>
            </a:r>
          </a:p>
          <a:p>
            <a:pPr lvl="1"/>
            <a:r>
              <a:rPr lang="en-US" dirty="0"/>
              <a:t>YOU WILL NEED TO SUBSCRIBE TO THE NEW FOLDERS</a:t>
            </a:r>
          </a:p>
          <a:p>
            <a:pPr lvl="2"/>
            <a:r>
              <a:rPr lang="en-US" dirty="0"/>
              <a:t>If you haven’t already done so.</a:t>
            </a:r>
          </a:p>
          <a:p>
            <a:pPr lvl="1"/>
            <a:r>
              <a:rPr lang="en-US" dirty="0"/>
              <a:t>YOU MAY NEED TO ENCOURAGE YOUR EMAIL CLIENT TO SYNC</a:t>
            </a:r>
          </a:p>
        </p:txBody>
      </p:sp>
    </p:spTree>
    <p:extLst>
      <p:ext uri="{BB962C8B-B14F-4D97-AF65-F5344CB8AC3E}">
        <p14:creationId xmlns:p14="http://schemas.microsoft.com/office/powerpoint/2010/main" val="131261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54E19-D8F9-9CE1-C5EE-2AE69622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C4450D-1E19-8E1F-9CC8-AC0650953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37" y="482003"/>
            <a:ext cx="4768381" cy="476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7E8BB4-B284-AF4B-9860-C6345EE3E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7" t="17139" r="2600" b="20000"/>
          <a:stretch/>
        </p:blipFill>
        <p:spPr bwMode="auto">
          <a:xfrm>
            <a:off x="498877" y="1456494"/>
            <a:ext cx="337937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ABB606-1E32-55AA-8DDC-BF9DDB1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992B2-8038-86B4-C110-CAF9AF292017}"/>
              </a:ext>
            </a:extLst>
          </p:cNvPr>
          <p:cNvSpPr/>
          <p:nvPr/>
        </p:nvSpPr>
        <p:spPr>
          <a:xfrm>
            <a:off x="604822" y="1175357"/>
            <a:ext cx="10479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https://github.com/windust/mail-organizer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196A3C-2C06-47A6-250C-AAD53134CFB7}"/>
              </a:ext>
            </a:extLst>
          </p:cNvPr>
          <p:cNvSpPr/>
          <p:nvPr/>
        </p:nvSpPr>
        <p:spPr>
          <a:xfrm>
            <a:off x="3656992" y="4825747"/>
            <a:ext cx="35381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PubHouse.net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FBAA475-C21B-95D7-5F73-84FB56F3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7" y="1930400"/>
            <a:ext cx="2212868" cy="22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4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9070-9B5C-CBF9-BCAF-BCCB343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EE1B-71F5-BFEB-7FA7-2847EBE5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Inbox</a:t>
            </a:r>
          </a:p>
          <a:p>
            <a:pPr lvl="1"/>
            <a:r>
              <a:rPr lang="en-US" dirty="0"/>
              <a:t>&gt; 100,000 Emails</a:t>
            </a:r>
          </a:p>
          <a:p>
            <a:pPr lvl="1"/>
            <a:r>
              <a:rPr lang="en-US" dirty="0"/>
              <a:t>10 years of sign-ups</a:t>
            </a:r>
          </a:p>
          <a:p>
            <a:pPr lvl="1"/>
            <a:r>
              <a:rPr lang="en-US" dirty="0"/>
              <a:t>Mixed with real emails </a:t>
            </a:r>
          </a:p>
          <a:p>
            <a:pPr lvl="2"/>
            <a:r>
              <a:rPr lang="en-US" dirty="0"/>
              <a:t>Like store receipts, emails from friends,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41AA-5D61-5AE8-1457-6C26C5D9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Hero’s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5988-CCF2-E253-A087-34A76E2C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FF5830-2D05-7D35-7E0C-D3AA6D46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53" y="32689"/>
            <a:ext cx="4535817" cy="66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0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2008-DF50-C64E-EF60-9304213C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all the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3736-F1D0-E908-0D56-6BC0AF7B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#1 (Sort by Sender)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61159-D75B-EA11-3191-F8C8C89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9" y="3270353"/>
            <a:ext cx="12192000" cy="2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8FC6-F354-1324-7369-BDDACBF9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661E-F718-402D-CDB0-A3978BC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all the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AEB4-CB48-AFA7-91B8-DE3CF9CF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#1 (Sort by Sender)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AE65-8CC3-5A77-A849-619A481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9" y="3270353"/>
            <a:ext cx="12192000" cy="2857975"/>
          </a:xfrm>
          <a:prstGeom prst="rect">
            <a:avLst/>
          </a:prstGeom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0B8082D3-19C1-EA20-48D3-3222C55F9924}"/>
              </a:ext>
            </a:extLst>
          </p:cNvPr>
          <p:cNvSpPr/>
          <p:nvPr/>
        </p:nvSpPr>
        <p:spPr>
          <a:xfrm>
            <a:off x="2663419" y="473939"/>
            <a:ext cx="5314567" cy="53145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A8F15-57AA-01C2-A71B-3869F0A4995D}"/>
              </a:ext>
            </a:extLst>
          </p:cNvPr>
          <p:cNvSpPr/>
          <p:nvPr/>
        </p:nvSpPr>
        <p:spPr>
          <a:xfrm>
            <a:off x="2781004" y="5871851"/>
            <a:ext cx="5292153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 many Senders</a:t>
            </a:r>
          </a:p>
        </p:txBody>
      </p:sp>
    </p:spTree>
    <p:extLst>
      <p:ext uri="{BB962C8B-B14F-4D97-AF65-F5344CB8AC3E}">
        <p14:creationId xmlns:p14="http://schemas.microsoft.com/office/powerpoint/2010/main" val="338204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E4D-DF31-37B0-75F2-D8D3615F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172C-C679-CAE0-7747-FD21B8FD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#2 – Rules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96C69-C6BA-7F3E-DDFE-F8A4C345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19" y="3185172"/>
            <a:ext cx="6591044" cy="32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F02A-DAC2-7645-8085-2DFAF12E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FA57-1A36-E7FB-6A84-4EAB6CA3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4609-7998-03F0-7D3A-08625843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#2 – Rules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5F363-9BF5-4F17-8935-2C80793C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19" y="3185172"/>
            <a:ext cx="6591044" cy="3246335"/>
          </a:xfrm>
          <a:prstGeom prst="rect">
            <a:avLst/>
          </a:prstGeom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50BAF117-06CA-D643-6425-6431B17ACF3C}"/>
              </a:ext>
            </a:extLst>
          </p:cNvPr>
          <p:cNvSpPr/>
          <p:nvPr/>
        </p:nvSpPr>
        <p:spPr>
          <a:xfrm>
            <a:off x="2663419" y="473939"/>
            <a:ext cx="5314567" cy="53145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9A9E8-25AB-9B78-EBDF-4442CB367945}"/>
              </a:ext>
            </a:extLst>
          </p:cNvPr>
          <p:cNvSpPr/>
          <p:nvPr/>
        </p:nvSpPr>
        <p:spPr>
          <a:xfrm>
            <a:off x="3122127" y="5871851"/>
            <a:ext cx="4609915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 Many Rules</a:t>
            </a:r>
          </a:p>
        </p:txBody>
      </p:sp>
    </p:spTree>
    <p:extLst>
      <p:ext uri="{BB962C8B-B14F-4D97-AF65-F5344CB8AC3E}">
        <p14:creationId xmlns:p14="http://schemas.microsoft.com/office/powerpoint/2010/main" val="1107029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692</Words>
  <Application>Microsoft Office PowerPoint</Application>
  <PresentationFormat>Widescreen</PresentationFormat>
  <Paragraphs>145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Inter</vt:lpstr>
      <vt:lpstr>Trebuchet MS</vt:lpstr>
      <vt:lpstr>Wingdings 3</vt:lpstr>
      <vt:lpstr>Facet</vt:lpstr>
      <vt:lpstr>How to build an email filter and classifier</vt:lpstr>
      <vt:lpstr>The Problem</vt:lpstr>
      <vt:lpstr>The Problem</vt:lpstr>
      <vt:lpstr>The problem</vt:lpstr>
      <vt:lpstr>The Hero’s Journey</vt:lpstr>
      <vt:lpstr>Tried all the Tricks</vt:lpstr>
      <vt:lpstr>Tried all the Tricks</vt:lpstr>
      <vt:lpstr>PowerPoint Presentation</vt:lpstr>
      <vt:lpstr>PowerPoint Presentation</vt:lpstr>
      <vt:lpstr>Trick #3 – Here’s my money</vt:lpstr>
      <vt:lpstr>Trick #3 – Here’s my money</vt:lpstr>
      <vt:lpstr>PowerPoint Presentation</vt:lpstr>
      <vt:lpstr>The Training</vt:lpstr>
      <vt:lpstr>An Email Classifier using LLM</vt:lpstr>
      <vt:lpstr>An Email Classifier using LLM</vt:lpstr>
      <vt:lpstr>An Email Classifier using LLM</vt:lpstr>
      <vt:lpstr>The design</vt:lpstr>
      <vt:lpstr>The design</vt:lpstr>
      <vt:lpstr>Open Weights Models</vt:lpstr>
      <vt:lpstr>Open Weights Models</vt:lpstr>
      <vt:lpstr>Ollama</vt:lpstr>
      <vt:lpstr>Ollama Demo</vt:lpstr>
      <vt:lpstr>Ollama Demo</vt:lpstr>
      <vt:lpstr>Spring AI</vt:lpstr>
      <vt:lpstr>Jakarta Mail</vt:lpstr>
      <vt:lpstr>Let’s get to Training!</vt:lpstr>
      <vt:lpstr>PowerPoint Presentation</vt:lpstr>
      <vt:lpstr>Let’s get to Training!</vt:lpstr>
      <vt:lpstr>Let’s get to Training!</vt:lpstr>
      <vt:lpstr>PowerPoint Presentation</vt:lpstr>
      <vt:lpstr>PowerPoint Presentation</vt:lpstr>
      <vt:lpstr>PowerPoint Presentation</vt:lpstr>
      <vt:lpstr>Some Interesting Hacks</vt:lpstr>
      <vt:lpstr>IF YOU USE THIS IN YOUR INBOX</vt:lpstr>
      <vt:lpstr>IF YOU USE THIS IN YOUR INBOX</vt:lpstr>
      <vt:lpstr>IF YOU USE THIS IN YOUR INBOX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Freddy Guime</dc:creator>
  <cp:lastModifiedBy>Freddy Guime</cp:lastModifiedBy>
  <cp:revision>1</cp:revision>
  <dcterms:created xsi:type="dcterms:W3CDTF">2025-04-02T16:42:09Z</dcterms:created>
  <dcterms:modified xsi:type="dcterms:W3CDTF">2025-04-02T22:53:39Z</dcterms:modified>
</cp:coreProperties>
</file>