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777A-5808-CB03-5F68-D74DABE2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48A1F-8E89-B1F4-0E3D-27CD2928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7FE4F-E49B-5E3A-5F0B-E7F0125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5187C-5CDC-5509-D527-25D038F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71C14-72B8-1C2D-B7CC-E2BFC2FA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C1AAE-68DC-8043-9FCA-08A05D9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01A34-939D-8299-740D-179DC8EA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E5CC1-BC12-DE4D-E23F-E58F3D03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48470-57BA-EE31-F27B-36F7A3E7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B1F8E-50A1-FB0A-6B36-DDDE9E9D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CA8B5-8F91-9952-C241-03CA8678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74191-FCEB-64FD-68E8-66D7BEBD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DB61C-CC46-DF92-30D9-CEA233EA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73430-C3CC-5E7A-2D8D-89AC6B87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8A2A8-1A39-7367-24FF-1F0CE69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CC7D-07BF-D8FE-2FAC-1C5059C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50F30-8CFA-2453-0802-AA206086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BD97A-69E4-1D9E-B444-C7DADAB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C09F8-FB0B-A983-57BD-D737B1FA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B3719-F526-A468-7660-880FFF19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3C108-4530-F9EF-4E45-D77E1272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658A8-34B8-7DCF-36BD-8CEC9E9E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3CEF4-D4F4-2B7F-337C-F226A19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7F38-326E-ED37-EA99-92546041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4474C-A628-9B76-971E-B2A16B5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CB7CB-DEB5-10B4-EF9C-6659D05D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8854D-C650-C584-F8FB-86035AEBF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F0D08-4427-D1AE-3B6A-270A180F7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63AFD-F850-84AC-8468-68720866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DF1CC-B68E-7F55-16BC-9E21526C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EC9E5-974C-A96A-5B54-274C5898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1C71-EE98-A0E9-E6A2-740C6617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A7EE-B378-B67C-8614-30182EBC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C67BE-36CB-908B-0F34-89A66FD6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C8D69-AF18-BA4F-6B17-A0AB8B8B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9305EF-859E-09D4-6671-F7FFBB72A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E084E8-6C01-FE39-6907-9E0FC6AF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3EA4B-0D0C-E01C-5ED1-22822C3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893A4-852D-BDEC-3208-D82FB53F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50AF-BC7E-DCB2-62D5-71085B0F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1C2EB-A730-BC27-8512-82C1ABF1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40AC0-417E-5620-C9DD-B0B52452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640F6-94AD-6DF7-0919-219D4AD1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24DF76-A503-4D94-95F4-4FFABDAE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D3D676-C134-90E6-A188-02B1AE47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DA5F5-A136-E489-19BD-FCB22422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37E4-71A7-5D59-7E59-495CB82E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66524-FE65-FF32-13B7-18944DAA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21D8A-039C-605B-20F6-991D05EC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59BDF-EC4F-4777-5319-D99D27E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10064-00B1-24BD-BC13-4089AFE9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E5FBE-D3C4-04AB-BDE1-003F05B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1C7B-912C-810A-B1A8-6BABDEE2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04B7B5-8524-9313-072E-E5F295D4B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C902B-9090-19C3-79CE-A0381A5D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18259-03ED-2FF8-F9A8-55CEF8AD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63056-E2CB-986C-3613-78099D70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0D2B2-2978-047E-FC32-5FFBBB32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77E23-7F32-9AB7-0B7F-71832750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17450-6860-3A11-232A-06EF32F0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2A6A3-C5B3-5C63-804F-C06CC5DF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7B2E5-1AFC-472E-A54B-694C0D5F5B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541E-DAE7-7A6D-035F-3A5D488CA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848A1-DCAF-480A-4C8B-92AD7717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975FE-2B2F-498C-9F5F-C16E04E3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29C8-0B00-D901-A121-0D70350B3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Management Tool PO3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46AC6-9DAF-7C4D-5689-7581477EF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2025.04.25</a:t>
            </a:r>
          </a:p>
        </p:txBody>
      </p:sp>
    </p:spTree>
    <p:extLst>
      <p:ext uri="{BB962C8B-B14F-4D97-AF65-F5344CB8AC3E}">
        <p14:creationId xmlns:p14="http://schemas.microsoft.com/office/powerpoint/2010/main" val="25769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E562-7729-4438-8679-73136B3B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DB58C-D8ED-CD01-807D-6E289A94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tasks are managed separately by task owners in their own way, which is hard to share and</a:t>
            </a:r>
          </a:p>
          <a:p>
            <a:r>
              <a:rPr lang="en-US" dirty="0"/>
              <a:t>Project updates and task status are communicated with email, which is not efficient</a:t>
            </a:r>
          </a:p>
          <a:p>
            <a:r>
              <a:rPr lang="en-US" dirty="0"/>
              <a:t>Task related information like samples, </a:t>
            </a:r>
            <a:r>
              <a:rPr lang="en-US" dirty="0" err="1"/>
              <a:t>cro</a:t>
            </a:r>
            <a:r>
              <a:rPr lang="en-US" dirty="0"/>
              <a:t>, contract, are not managed and maintained properly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23C8-7A2E-86B7-9716-AE4BB9DC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C0AF-951C-E8A6-08D1-37FA17DA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2127"/>
                </a:solidFill>
                <a:effectLst/>
                <a:latin typeface="-apple-system"/>
              </a:rPr>
              <a:t>Determine the implementation method and platform</a:t>
            </a:r>
            <a:endParaRPr lang="en-US" dirty="0"/>
          </a:p>
          <a:p>
            <a:r>
              <a:rPr lang="en-US" dirty="0"/>
              <a:t>Identify demands and key functionalities</a:t>
            </a:r>
          </a:p>
          <a:p>
            <a:r>
              <a:rPr lang="en-US" altLang="zh-CN" dirty="0"/>
              <a:t>Draw workflow of the tool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Test, adjust and rollout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Continuously 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8D9C-F39B-1E49-743F-436F990C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D279A-556F-091A-6F5E-6711C5AA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</a:t>
            </a:r>
          </a:p>
          <a:p>
            <a:r>
              <a:rPr lang="en-US" dirty="0"/>
              <a:t>Manual/guidance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65839-9344-CF1E-C3FC-6734BF72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558E7-1B37-909F-13E4-1823E2BC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all tasks and related information in one place</a:t>
            </a:r>
          </a:p>
          <a:p>
            <a:pPr lvl="1"/>
            <a:r>
              <a:rPr lang="en-US" dirty="0"/>
              <a:t>Project updates, task progress, CRO, sample, contract status, etc.</a:t>
            </a:r>
          </a:p>
          <a:p>
            <a:r>
              <a:rPr lang="en-US" dirty="0"/>
              <a:t>Enable real-time access to task progress and project updates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Automated Task updates &amp; deadline Notifications</a:t>
            </a:r>
          </a:p>
          <a:p>
            <a:r>
              <a:rPr lang="en-US" dirty="0">
                <a:solidFill>
                  <a:srgbClr val="374151"/>
                </a:solidFill>
                <a:latin typeface="__Inter_d65c78"/>
              </a:rPr>
              <a:t>Overview of all task status and temporal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8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137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__Inter_d65c78</vt:lpstr>
      <vt:lpstr>-apple-system</vt:lpstr>
      <vt:lpstr>Aptos</vt:lpstr>
      <vt:lpstr>Aptos Display</vt:lpstr>
      <vt:lpstr>Arial</vt:lpstr>
      <vt:lpstr>Office 主题​​</vt:lpstr>
      <vt:lpstr>Task Management Tool PO3</vt:lpstr>
      <vt:lpstr>Purpose</vt:lpstr>
      <vt:lpstr>Objectives</vt:lpstr>
      <vt:lpstr>Outputs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Ethan CNBJ</dc:creator>
  <cp:lastModifiedBy>YANG Ethan CNBJ</cp:lastModifiedBy>
  <cp:revision>1</cp:revision>
  <dcterms:created xsi:type="dcterms:W3CDTF">2025-04-25T02:55:20Z</dcterms:created>
  <dcterms:modified xsi:type="dcterms:W3CDTF">2025-04-25T05:59:15Z</dcterms:modified>
</cp:coreProperties>
</file>