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48815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RTSP Client Data Receiver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4900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RTSP Client Data Receiver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2885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22770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06130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41890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02885" y="4406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DVI-I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接口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2770" y="4406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DVI-I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HDMI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接口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06130" y="4406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SDI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41890" y="4406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SDI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stCxn id="10" idx="2"/>
            <a:endCxn id="6" idx="0"/>
          </p:cNvCxnSpPr>
          <p:nvPr/>
        </p:nvCxnSpPr>
        <p:spPr>
          <a:xfrm>
            <a:off x="5859780" y="86868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7" idx="0"/>
          </p:cNvCxnSpPr>
          <p:nvPr/>
        </p:nvCxnSpPr>
        <p:spPr>
          <a:xfrm>
            <a:off x="7479665" y="86868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8" idx="0"/>
          </p:cNvCxnSpPr>
          <p:nvPr/>
        </p:nvCxnSpPr>
        <p:spPr>
          <a:xfrm>
            <a:off x="8963025" y="86868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9" idx="0"/>
          </p:cNvCxnSpPr>
          <p:nvPr/>
        </p:nvCxnSpPr>
        <p:spPr>
          <a:xfrm>
            <a:off x="10598785" y="86868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4265" y="26377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VEnc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26220" y="26377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VEnc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2"/>
            <a:endCxn id="18" idx="0"/>
          </p:cNvCxnSpPr>
          <p:nvPr/>
        </p:nvCxnSpPr>
        <p:spPr>
          <a:xfrm>
            <a:off x="5859780" y="1692910"/>
            <a:ext cx="881380" cy="9448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2"/>
            <a:endCxn id="18" idx="0"/>
          </p:cNvCxnSpPr>
          <p:nvPr/>
        </p:nvCxnSpPr>
        <p:spPr>
          <a:xfrm flipH="1">
            <a:off x="6740843" y="1693228"/>
            <a:ext cx="738505" cy="9448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740843" y="1689418"/>
            <a:ext cx="2221865" cy="9448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8" idx="0"/>
          </p:cNvCxnSpPr>
          <p:nvPr/>
        </p:nvCxnSpPr>
        <p:spPr>
          <a:xfrm flipH="1">
            <a:off x="6740843" y="1693228"/>
            <a:ext cx="3857625" cy="9448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9" idx="0"/>
          </p:cNvCxnSpPr>
          <p:nvPr/>
        </p:nvCxnSpPr>
        <p:spPr>
          <a:xfrm>
            <a:off x="5859780" y="1692910"/>
            <a:ext cx="3823335" cy="9448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</p:cNvCxnSpPr>
          <p:nvPr/>
        </p:nvCxnSpPr>
        <p:spPr>
          <a:xfrm>
            <a:off x="7479665" y="1692910"/>
            <a:ext cx="2191385" cy="941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</p:cNvCxnSpPr>
          <p:nvPr/>
        </p:nvCxnSpPr>
        <p:spPr>
          <a:xfrm>
            <a:off x="8963025" y="1692910"/>
            <a:ext cx="698500" cy="9696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</p:cNvCxnSpPr>
          <p:nvPr/>
        </p:nvCxnSpPr>
        <p:spPr>
          <a:xfrm flipH="1">
            <a:off x="9680575" y="1692910"/>
            <a:ext cx="918210" cy="9321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443730" y="4330065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RTSP Server Data Sender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9661525" y="5401945"/>
            <a:ext cx="56007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346690" y="5233670"/>
            <a:ext cx="684530" cy="34036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/>
              <a:t>BT1120</a:t>
            </a:r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9680575" y="5719445"/>
            <a:ext cx="561340" cy="6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46690" y="5574030"/>
            <a:ext cx="808355" cy="34036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/>
              <a:t>YUV420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4" idx="2"/>
            <a:endCxn id="29" idx="0"/>
          </p:cNvCxnSpPr>
          <p:nvPr/>
        </p:nvCxnSpPr>
        <p:spPr>
          <a:xfrm>
            <a:off x="2505710" y="1692910"/>
            <a:ext cx="2494915" cy="263715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297420" y="4330065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RTSP Server Data Sender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6" name="直接箭头连接符 35"/>
          <p:cNvCxnSpPr>
            <a:stCxn id="5" idx="2"/>
            <a:endCxn id="29" idx="0"/>
          </p:cNvCxnSpPr>
          <p:nvPr/>
        </p:nvCxnSpPr>
        <p:spPr>
          <a:xfrm>
            <a:off x="4201795" y="1692910"/>
            <a:ext cx="798830" cy="263715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2"/>
            <a:endCxn id="29" idx="0"/>
          </p:cNvCxnSpPr>
          <p:nvPr/>
        </p:nvCxnSpPr>
        <p:spPr>
          <a:xfrm flipH="1">
            <a:off x="5000625" y="3065780"/>
            <a:ext cx="1740535" cy="126428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2"/>
            <a:endCxn id="29" idx="0"/>
          </p:cNvCxnSpPr>
          <p:nvPr/>
        </p:nvCxnSpPr>
        <p:spPr>
          <a:xfrm flipH="1">
            <a:off x="5000625" y="3065780"/>
            <a:ext cx="4682490" cy="126428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2"/>
            <a:endCxn id="35" idx="0"/>
          </p:cNvCxnSpPr>
          <p:nvPr/>
        </p:nvCxnSpPr>
        <p:spPr>
          <a:xfrm flipH="1">
            <a:off x="7854315" y="3065780"/>
            <a:ext cx="1828800" cy="126428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8" idx="2"/>
            <a:endCxn id="35" idx="0"/>
          </p:cNvCxnSpPr>
          <p:nvPr/>
        </p:nvCxnSpPr>
        <p:spPr>
          <a:xfrm>
            <a:off x="6741160" y="3065780"/>
            <a:ext cx="1113155" cy="126428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35" idx="0"/>
          </p:cNvCxnSpPr>
          <p:nvPr/>
        </p:nvCxnSpPr>
        <p:spPr>
          <a:xfrm>
            <a:off x="4201795" y="1692910"/>
            <a:ext cx="3652520" cy="263715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2"/>
            <a:endCxn id="35" idx="0"/>
          </p:cNvCxnSpPr>
          <p:nvPr/>
        </p:nvCxnSpPr>
        <p:spPr>
          <a:xfrm>
            <a:off x="2505710" y="1692910"/>
            <a:ext cx="5348605" cy="263715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9680575" y="6086475"/>
            <a:ext cx="570865" cy="381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346690" y="5918200"/>
            <a:ext cx="1301750" cy="34036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/>
              <a:t>Codec Data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48815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RTSP Client Data Receiver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4900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RTSP Client Data Receiver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2885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22770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06130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41890" y="126492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02885" y="4406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DVI-I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接口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2770" y="4406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DVI-I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HDMI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接口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06130" y="4406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SDI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41890" y="44069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SDI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stCxn id="10" idx="2"/>
            <a:endCxn id="6" idx="0"/>
          </p:cNvCxnSpPr>
          <p:nvPr/>
        </p:nvCxnSpPr>
        <p:spPr>
          <a:xfrm>
            <a:off x="5859780" y="86868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7" idx="0"/>
          </p:cNvCxnSpPr>
          <p:nvPr/>
        </p:nvCxnSpPr>
        <p:spPr>
          <a:xfrm>
            <a:off x="7479665" y="86868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8" idx="0"/>
          </p:cNvCxnSpPr>
          <p:nvPr/>
        </p:nvCxnSpPr>
        <p:spPr>
          <a:xfrm>
            <a:off x="8963025" y="86868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9" idx="0"/>
          </p:cNvCxnSpPr>
          <p:nvPr/>
        </p:nvCxnSpPr>
        <p:spPr>
          <a:xfrm>
            <a:off x="10598785" y="86868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00625" y="3151505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VDisp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02550" y="3166745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VDisp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562600" y="1680210"/>
            <a:ext cx="297180" cy="14865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2"/>
            <a:endCxn id="18" idx="0"/>
          </p:cNvCxnSpPr>
          <p:nvPr/>
        </p:nvCxnSpPr>
        <p:spPr>
          <a:xfrm flipH="1">
            <a:off x="5557203" y="1692593"/>
            <a:ext cx="1922145" cy="14585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</p:cNvCxnSpPr>
          <p:nvPr/>
        </p:nvCxnSpPr>
        <p:spPr>
          <a:xfrm flipH="1">
            <a:off x="5557520" y="1692910"/>
            <a:ext cx="3405505" cy="14585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8" idx="0"/>
          </p:cNvCxnSpPr>
          <p:nvPr/>
        </p:nvCxnSpPr>
        <p:spPr>
          <a:xfrm flipH="1">
            <a:off x="5557203" y="1692593"/>
            <a:ext cx="5041265" cy="14585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9" idx="0"/>
          </p:cNvCxnSpPr>
          <p:nvPr/>
        </p:nvCxnSpPr>
        <p:spPr>
          <a:xfrm>
            <a:off x="5859780" y="1692910"/>
            <a:ext cx="2399665" cy="14738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19" idx="0"/>
          </p:cNvCxnSpPr>
          <p:nvPr/>
        </p:nvCxnSpPr>
        <p:spPr>
          <a:xfrm>
            <a:off x="7479665" y="1692910"/>
            <a:ext cx="779780" cy="14738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19" idx="0"/>
          </p:cNvCxnSpPr>
          <p:nvPr/>
        </p:nvCxnSpPr>
        <p:spPr>
          <a:xfrm flipH="1">
            <a:off x="8259445" y="1692910"/>
            <a:ext cx="703580" cy="14738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</p:cNvCxnSpPr>
          <p:nvPr/>
        </p:nvCxnSpPr>
        <p:spPr>
          <a:xfrm flipH="1">
            <a:off x="8206740" y="1692910"/>
            <a:ext cx="2392045" cy="14928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443730" y="4330065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DVI-I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接口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9661525" y="5401945"/>
            <a:ext cx="56007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346690" y="5233670"/>
            <a:ext cx="684530" cy="34036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/>
              <a:t>BT1120</a:t>
            </a:r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9680575" y="5719445"/>
            <a:ext cx="561340" cy="6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46690" y="5574030"/>
            <a:ext cx="808355" cy="34036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/>
              <a:t>YUV420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4" idx="2"/>
          </p:cNvCxnSpPr>
          <p:nvPr/>
        </p:nvCxnSpPr>
        <p:spPr>
          <a:xfrm flipH="1">
            <a:off x="2500630" y="1692910"/>
            <a:ext cx="5080" cy="3232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983730" y="4330065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VGA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接口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6" name="直接箭头连接符 35"/>
          <p:cNvCxnSpPr>
            <a:stCxn id="5" idx="2"/>
            <a:endCxn id="28" idx="0"/>
          </p:cNvCxnSpPr>
          <p:nvPr/>
        </p:nvCxnSpPr>
        <p:spPr>
          <a:xfrm>
            <a:off x="4201795" y="1692910"/>
            <a:ext cx="1270" cy="33782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9680575" y="6086475"/>
            <a:ext cx="570865" cy="381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346690" y="5918200"/>
            <a:ext cx="1301750" cy="34036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/>
              <a:t>Codec Data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9233535" y="4330065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HDMI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接口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46275" y="2016125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VDec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46170" y="2030730"/>
            <a:ext cx="1113155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VDec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直接箭头连接符 44"/>
          <p:cNvCxnSpPr>
            <a:stCxn id="3" idx="2"/>
            <a:endCxn id="18" idx="0"/>
          </p:cNvCxnSpPr>
          <p:nvPr/>
        </p:nvCxnSpPr>
        <p:spPr>
          <a:xfrm>
            <a:off x="2503170" y="2444115"/>
            <a:ext cx="3054350" cy="7073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8" idx="2"/>
          </p:cNvCxnSpPr>
          <p:nvPr/>
        </p:nvCxnSpPr>
        <p:spPr>
          <a:xfrm>
            <a:off x="4203065" y="2458720"/>
            <a:ext cx="4051300" cy="6985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519680" y="2425065"/>
            <a:ext cx="5753735" cy="7321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8" idx="2"/>
            <a:endCxn id="18" idx="0"/>
          </p:cNvCxnSpPr>
          <p:nvPr/>
        </p:nvCxnSpPr>
        <p:spPr>
          <a:xfrm>
            <a:off x="4203065" y="2458720"/>
            <a:ext cx="1354455" cy="6927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9" idx="0"/>
          </p:cNvCxnSpPr>
          <p:nvPr/>
        </p:nvCxnSpPr>
        <p:spPr>
          <a:xfrm flipH="1">
            <a:off x="5000625" y="3579495"/>
            <a:ext cx="556260" cy="75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5" idx="0"/>
          </p:cNvCxnSpPr>
          <p:nvPr/>
        </p:nvCxnSpPr>
        <p:spPr>
          <a:xfrm>
            <a:off x="5553075" y="3585210"/>
            <a:ext cx="1987550" cy="74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9" idx="2"/>
            <a:endCxn id="2" idx="0"/>
          </p:cNvCxnSpPr>
          <p:nvPr/>
        </p:nvCxnSpPr>
        <p:spPr>
          <a:xfrm>
            <a:off x="8259445" y="3594735"/>
            <a:ext cx="1530985" cy="73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981960" y="675005"/>
            <a:ext cx="1616710" cy="1797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海思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Hi3531A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860" y="3309620"/>
            <a:ext cx="1528445" cy="255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音频处理器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00605" y="3523615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0815" y="3309620"/>
            <a:ext cx="836930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AI3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4775" y="1729105"/>
            <a:ext cx="836930" cy="427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AI2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11705" y="1943100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69560" y="831850"/>
            <a:ext cx="836930" cy="427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AO1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599305" y="1045845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599305" y="1943100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369560" y="1729105"/>
            <a:ext cx="836930" cy="427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AO2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23135" y="1172845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86205" y="958850"/>
            <a:ext cx="836930" cy="427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AI1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95525" y="4058285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35735" y="3844290"/>
            <a:ext cx="836930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AI4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94255" y="4592955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434465" y="4378960"/>
            <a:ext cx="836930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AI5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298065" y="5127625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38275" y="4913630"/>
            <a:ext cx="836930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AI6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294255" y="5653405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34465" y="5439410"/>
            <a:ext cx="836930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AI7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99305" y="3667760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69560" y="3453765"/>
            <a:ext cx="836930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AO3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599305" y="4272280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69560" y="4058285"/>
            <a:ext cx="836930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AO4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9560" y="4699635"/>
            <a:ext cx="836930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AO5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69560" y="5304155"/>
            <a:ext cx="836930" cy="4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AO6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599305" y="4913630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599305" y="5518150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442335" y="2482215"/>
            <a:ext cx="1905" cy="846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050665" y="2482215"/>
            <a:ext cx="0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51955" y="732155"/>
            <a:ext cx="47548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限制：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海思</a:t>
            </a:r>
            <a:r>
              <a:rPr lang="en-US" altLang="zh-CN"/>
              <a:t>AI1</a:t>
            </a:r>
            <a:r>
              <a:rPr lang="zh-CN" altLang="en-US"/>
              <a:t>及</a:t>
            </a:r>
            <a:r>
              <a:rPr lang="en-US" altLang="zh-CN"/>
              <a:t>AI2 </a:t>
            </a:r>
            <a:r>
              <a:rPr lang="zh-CN" altLang="en-US"/>
              <a:t>两路只有一种方式到音频处理器，均选中、均不选、选</a:t>
            </a:r>
            <a:r>
              <a:rPr lang="en-US" altLang="zh-CN"/>
              <a:t>AI1</a:t>
            </a:r>
            <a:r>
              <a:rPr lang="zh-CN" altLang="en-US"/>
              <a:t>、选</a:t>
            </a:r>
            <a:r>
              <a:rPr lang="en-US" altLang="zh-CN"/>
              <a:t>AI2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音频处理器</a:t>
            </a:r>
            <a:r>
              <a:rPr lang="en-US" altLang="zh-CN"/>
              <a:t>AI3~AI7</a:t>
            </a:r>
            <a:r>
              <a:rPr lang="zh-CN" altLang="en-US"/>
              <a:t>只有一种方式到海思板，</a:t>
            </a:r>
            <a:r>
              <a:rPr lang="en-US" altLang="zh-CN"/>
              <a:t>{AI3</a:t>
            </a:r>
            <a:r>
              <a:rPr lang="zh-CN" altLang="en-US"/>
              <a:t>、</a:t>
            </a:r>
            <a:r>
              <a:rPr lang="en-US" altLang="zh-CN"/>
              <a:t>AI4</a:t>
            </a:r>
            <a:r>
              <a:rPr lang="zh-CN" altLang="en-US"/>
              <a:t>、</a:t>
            </a:r>
            <a:r>
              <a:rPr lang="en-US" altLang="zh-CN"/>
              <a:t>AI5</a:t>
            </a:r>
            <a:r>
              <a:rPr lang="zh-CN" altLang="en-US"/>
              <a:t>、</a:t>
            </a:r>
            <a:r>
              <a:rPr lang="en-US" altLang="zh-CN"/>
              <a:t>AI6</a:t>
            </a:r>
            <a:r>
              <a:rPr lang="zh-CN" altLang="en-US"/>
              <a:t>、</a:t>
            </a:r>
            <a:r>
              <a:rPr lang="en-US" altLang="zh-CN"/>
              <a:t>AI7</a:t>
            </a:r>
            <a:r>
              <a:rPr lang="en-US" altLang="zh-CN"/>
              <a:t>}</a:t>
            </a:r>
            <a:r>
              <a:rPr lang="zh-CN" altLang="en-US"/>
              <a:t>组合方式。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海思板</a:t>
            </a:r>
            <a:r>
              <a:rPr lang="en-US" altLang="zh-CN"/>
              <a:t>-&gt;</a:t>
            </a:r>
            <a:r>
              <a:rPr lang="zh-CN" altLang="en-US"/>
              <a:t>音频处理板混音</a:t>
            </a:r>
            <a:r>
              <a:rPr lang="en-US" altLang="zh-CN"/>
              <a:t>=</a:t>
            </a:r>
            <a:r>
              <a:rPr lang="zh-CN" altLang="en-US"/>
              <a:t>是否选中 </a:t>
            </a:r>
            <a:r>
              <a:rPr lang="en-US" altLang="zh-CN"/>
              <a:t>x AI1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/>
              <a:t>是否选中 </a:t>
            </a:r>
            <a:r>
              <a:rPr lang="en-US" altLang="zh-CN"/>
              <a:t>x </a:t>
            </a:r>
            <a:r>
              <a:rPr lang="en-US" altLang="zh-CN"/>
              <a:t>AI2</a:t>
            </a:r>
            <a:endParaRPr lang="en-US" altLang="zh-CN"/>
          </a:p>
          <a:p>
            <a:r>
              <a:rPr lang="zh-CN" altLang="en-US"/>
              <a:t>音频处理板</a:t>
            </a:r>
            <a:r>
              <a:rPr lang="en-US" altLang="zh-CN"/>
              <a:t>-&gt;</a:t>
            </a:r>
            <a:r>
              <a:rPr lang="zh-CN" altLang="en-US"/>
              <a:t>海思板混音</a:t>
            </a:r>
            <a:r>
              <a:rPr lang="en-US" altLang="zh-CN"/>
              <a:t>= </a:t>
            </a:r>
            <a:r>
              <a:rPr lang="zh-CN" altLang="en-US"/>
              <a:t>是否选中 </a:t>
            </a:r>
            <a:r>
              <a:rPr lang="en-US" altLang="zh-CN"/>
              <a:t>x AI3 + ...</a:t>
            </a:r>
            <a:endParaRPr lang="en-US" altLang="zh-CN"/>
          </a:p>
          <a:p>
            <a:r>
              <a:rPr lang="en-US" altLang="zh-CN"/>
              <a:t>+ </a:t>
            </a:r>
            <a:r>
              <a:rPr lang="zh-CN" altLang="en-US"/>
              <a:t>是否选中 </a:t>
            </a:r>
            <a:r>
              <a:rPr lang="en-US" altLang="zh-CN"/>
              <a:t>x AI7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AO1 = </a:t>
            </a:r>
            <a:r>
              <a:rPr lang="zh-CN" altLang="en-US"/>
              <a:t>是否选中 </a:t>
            </a:r>
            <a:r>
              <a:rPr lang="en-US" altLang="zh-CN"/>
              <a:t>x AI1 + </a:t>
            </a:r>
            <a:r>
              <a:rPr lang="zh-CN" altLang="en-US"/>
              <a:t>是否选中 </a:t>
            </a:r>
            <a:r>
              <a:rPr lang="en-US" altLang="zh-CN"/>
              <a:t>x AI2 + </a:t>
            </a:r>
            <a:r>
              <a:rPr lang="zh-CN" altLang="en-US"/>
              <a:t>是否选中 </a:t>
            </a:r>
            <a:r>
              <a:rPr lang="en-US" altLang="zh-CN"/>
              <a:t>x 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音频处理板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海思板混音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AO2 </a:t>
            </a:r>
            <a:r>
              <a:rPr lang="zh-CN" altLang="en-US">
                <a:sym typeface="+mn-ea"/>
              </a:rPr>
              <a:t>类似</a:t>
            </a:r>
            <a:r>
              <a:rPr lang="en-US" altLang="zh-CN">
                <a:sym typeface="+mn-ea"/>
              </a:rPr>
              <a:t>AO1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AO3 = </a:t>
            </a:r>
            <a:r>
              <a:rPr lang="zh-CN" altLang="en-US">
                <a:sym typeface="+mn-ea"/>
              </a:rPr>
              <a:t>是否选中 </a:t>
            </a:r>
            <a:r>
              <a:rPr lang="en-US" altLang="zh-CN">
                <a:sym typeface="+mn-ea"/>
              </a:rPr>
              <a:t>x AI3 + ... + </a:t>
            </a:r>
            <a:r>
              <a:rPr lang="zh-CN" altLang="en-US">
                <a:sym typeface="+mn-ea"/>
              </a:rPr>
              <a:t>是否选中 </a:t>
            </a:r>
            <a:r>
              <a:rPr lang="en-US" altLang="zh-CN">
                <a:sym typeface="+mn-ea"/>
              </a:rPr>
              <a:t>x AI7 + </a:t>
            </a:r>
            <a:r>
              <a:rPr lang="zh-CN" altLang="en-US">
                <a:sym typeface="+mn-ea"/>
              </a:rPr>
              <a:t>是否选中 </a:t>
            </a:r>
            <a:r>
              <a:rPr lang="en-US" altLang="zh-CN">
                <a:sym typeface="+mn-ea"/>
              </a:rPr>
              <a:t>x (</a:t>
            </a:r>
            <a:r>
              <a:rPr lang="zh-CN" altLang="en-US">
                <a:sym typeface="+mn-ea"/>
              </a:rPr>
              <a:t>海思板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音频处理板混音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AO4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AO5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AO6</a:t>
            </a:r>
            <a:r>
              <a:rPr lang="zh-CN" altLang="en-US">
                <a:sym typeface="+mn-ea"/>
              </a:rPr>
              <a:t>类似</a:t>
            </a:r>
            <a:r>
              <a:rPr lang="en-US" altLang="zh-CN">
                <a:sym typeface="+mn-ea"/>
              </a:rPr>
              <a:t>AO3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演示</Application>
  <PresentationFormat>宽屏</PresentationFormat>
  <Paragraphs>118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谭宜平</dc:creator>
  <cp:lastModifiedBy>DELL1</cp:lastModifiedBy>
  <cp:revision>100</cp:revision>
  <dcterms:created xsi:type="dcterms:W3CDTF">2015-05-05T08:02:00Z</dcterms:created>
  <dcterms:modified xsi:type="dcterms:W3CDTF">2017-10-11T06:43:57Z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