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673" y="2981635"/>
            <a:ext cx="11065640" cy="39090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4589" y="1367217"/>
            <a:ext cx="5159686" cy="11142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435967"/>
            <a:ext cx="6872778" cy="4577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818021" y="3640066"/>
            <a:ext cx="2573482" cy="1862725"/>
            <a:chOff x="7818021" y="3640066"/>
            <a:chExt cx="2573482" cy="186272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7818021" y="3640066"/>
              <a:ext cx="2573482" cy="186272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5242" y="4361518"/>
            <a:ext cx="3825177" cy="17698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4021" y="6812698"/>
            <a:ext cx="16099105" cy="113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5967"/>
            <a:ext cx="6872778" cy="4577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7369" y="3898409"/>
            <a:ext cx="13176060" cy="25329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673" y="1924483"/>
            <a:ext cx="12161116" cy="63825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359" y="7897562"/>
            <a:ext cx="4328241" cy="925139"/>
            <a:chOff x="479347" y="7897562"/>
            <a:chExt cx="4328241" cy="9251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24388" y="7495377"/>
              <a:ext cx="8656482" cy="1850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347" y="7897562"/>
              <a:ext cx="4328241" cy="92513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433909"/>
            <a:ext cx="6720454" cy="4534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0352" y="7919177"/>
            <a:ext cx="991444" cy="895054"/>
            <a:chOff x="628340" y="7919177"/>
            <a:chExt cx="991444" cy="895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340" y="7919177"/>
              <a:ext cx="991444" cy="895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14685" y="7919177"/>
            <a:ext cx="991444" cy="895054"/>
            <a:chOff x="3602673" y="7919177"/>
            <a:chExt cx="991444" cy="895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2673" y="7919177"/>
              <a:ext cx="991444" cy="895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1796" y="7919177"/>
            <a:ext cx="991444" cy="895054"/>
            <a:chOff x="1619784" y="7919177"/>
            <a:chExt cx="991444" cy="895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784" y="7919177"/>
              <a:ext cx="991444" cy="895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0113" y="7058185"/>
            <a:ext cx="945903" cy="442148"/>
            <a:chOff x="2160455" y="7184489"/>
            <a:chExt cx="945903" cy="442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2160455" y="7184489"/>
              <a:ext cx="945903" cy="442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4559" y="5995213"/>
            <a:ext cx="1001457" cy="1001457"/>
            <a:chOff x="2115506" y="6075469"/>
            <a:chExt cx="1001457" cy="10014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5506" y="6075469"/>
              <a:ext cx="1001457" cy="10014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33254" y="7928008"/>
            <a:ext cx="991444" cy="895054"/>
            <a:chOff x="2621242" y="7928008"/>
            <a:chExt cx="991444" cy="89505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1242" y="7928008"/>
              <a:ext cx="991444" cy="895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78737" y="7859827"/>
            <a:ext cx="4328241" cy="925139"/>
            <a:chOff x="7178737" y="7859827"/>
            <a:chExt cx="4328241" cy="92513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5001" y="7457643"/>
              <a:ext cx="8656482" cy="1850278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8737" y="7859827"/>
              <a:ext cx="4328241" cy="9251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7730" y="7881443"/>
            <a:ext cx="991444" cy="895054"/>
            <a:chOff x="7327730" y="7881443"/>
            <a:chExt cx="991444" cy="8950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7730" y="7881443"/>
              <a:ext cx="991444" cy="8950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02062" y="7881443"/>
            <a:ext cx="991444" cy="895054"/>
            <a:chOff x="10302062" y="7881443"/>
            <a:chExt cx="991444" cy="89505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02062" y="7881443"/>
              <a:ext cx="991444" cy="8950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19174" y="7881443"/>
            <a:ext cx="991444" cy="895054"/>
            <a:chOff x="8319174" y="7881443"/>
            <a:chExt cx="991444" cy="89505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9174" y="7881443"/>
              <a:ext cx="991444" cy="8950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859844" y="7146755"/>
            <a:ext cx="945903" cy="442148"/>
            <a:chOff x="8859844" y="7146755"/>
            <a:chExt cx="945903" cy="44214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859844" y="7146755"/>
              <a:ext cx="945903" cy="4421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814896" y="6037734"/>
            <a:ext cx="1001457" cy="1001457"/>
            <a:chOff x="8814896" y="6037734"/>
            <a:chExt cx="1001457" cy="100145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14896" y="6037734"/>
              <a:ext cx="1001457" cy="10014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320631" y="7890273"/>
            <a:ext cx="991444" cy="895054"/>
            <a:chOff x="9320631" y="7890273"/>
            <a:chExt cx="991444" cy="89505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0631" y="7890273"/>
              <a:ext cx="991444" cy="89505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460847" y="5912595"/>
            <a:ext cx="4328241" cy="925139"/>
            <a:chOff x="13460847" y="5912595"/>
            <a:chExt cx="4328241" cy="92513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7112" y="5510411"/>
              <a:ext cx="8656482" cy="1850278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60847" y="5912595"/>
              <a:ext cx="4328241" cy="92513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609840" y="5934211"/>
            <a:ext cx="991444" cy="895054"/>
            <a:chOff x="13609840" y="5934211"/>
            <a:chExt cx="991444" cy="89505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09840" y="5934211"/>
              <a:ext cx="991444" cy="89505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584173" y="5934211"/>
            <a:ext cx="991444" cy="895054"/>
            <a:chOff x="16584173" y="5934211"/>
            <a:chExt cx="991444" cy="89505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4173" y="5934211"/>
              <a:ext cx="991444" cy="89505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601284" y="5934211"/>
            <a:ext cx="991444" cy="895054"/>
            <a:chOff x="14601284" y="5934211"/>
            <a:chExt cx="991444" cy="89505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1284" y="5934211"/>
              <a:ext cx="991444" cy="89505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141954" y="5199523"/>
            <a:ext cx="945903" cy="442148"/>
            <a:chOff x="15141954" y="5199523"/>
            <a:chExt cx="945903" cy="44214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5141954" y="5199523"/>
              <a:ext cx="945903" cy="44214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097006" y="4090502"/>
            <a:ext cx="1001457" cy="1001457"/>
            <a:chOff x="15097006" y="4090502"/>
            <a:chExt cx="1001457" cy="100145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97006" y="4090502"/>
              <a:ext cx="1001457" cy="10014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5602742" y="5943042"/>
            <a:ext cx="991444" cy="895054"/>
            <a:chOff x="15602742" y="5943042"/>
            <a:chExt cx="991444" cy="89505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02742" y="5943042"/>
              <a:ext cx="991444" cy="89505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19784" y="4245194"/>
            <a:ext cx="7685437" cy="1795326"/>
            <a:chOff x="1619784" y="4245194"/>
            <a:chExt cx="7685437" cy="1795326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784" y="4245194"/>
              <a:ext cx="7685437" cy="179532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302119" y="2656569"/>
            <a:ext cx="10322849" cy="1588625"/>
            <a:chOff x="5302119" y="2656569"/>
            <a:chExt cx="10322849" cy="1588625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2119" y="2656569"/>
              <a:ext cx="10322849" cy="158862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4807588" y="3744465"/>
            <a:ext cx="1001457" cy="1001457"/>
            <a:chOff x="4807588" y="3744465"/>
            <a:chExt cx="1001457" cy="1001457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7588" y="3744465"/>
              <a:ext cx="1001457" cy="1001457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6290" y="8688473"/>
            <a:ext cx="1132186" cy="1836958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685337" y="6795470"/>
            <a:ext cx="1129510" cy="1875053"/>
          </a:xfrm>
          <a:prstGeom prst="rect">
            <a:avLst/>
          </a:prstGeom>
        </p:spPr>
      </p:pic>
      <p:grpSp>
        <p:nvGrpSpPr>
          <p:cNvPr id="56" name="그룹 1005">
            <a:extLst>
              <a:ext uri="{FF2B5EF4-FFF2-40B4-BE49-F238E27FC236}">
                <a16:creationId xmlns:a16="http://schemas.microsoft.com/office/drawing/2014/main" id="{BF47EF18-3CA6-8FE6-C8DB-EB65EF3235EA}"/>
              </a:ext>
            </a:extLst>
          </p:cNvPr>
          <p:cNvGrpSpPr/>
          <p:nvPr/>
        </p:nvGrpSpPr>
        <p:grpSpPr>
          <a:xfrm>
            <a:off x="1980254" y="7344498"/>
            <a:ext cx="562811" cy="234648"/>
            <a:chOff x="3525433" y="1646769"/>
            <a:chExt cx="2284762" cy="567362"/>
          </a:xfrm>
        </p:grpSpPr>
        <p:pic>
          <p:nvPicPr>
            <p:cNvPr id="57" name="Object 16">
              <a:extLst>
                <a:ext uri="{FF2B5EF4-FFF2-40B4-BE49-F238E27FC236}">
                  <a16:creationId xmlns:a16="http://schemas.microsoft.com/office/drawing/2014/main" id="{D1E35CDC-AE05-118D-4315-D1F307F86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5433" y="1646769"/>
              <a:ext cx="2284762" cy="567362"/>
            </a:xfrm>
            <a:prstGeom prst="rect">
              <a:avLst/>
            </a:prstGeom>
          </p:spPr>
        </p:pic>
      </p:grpSp>
      <p:pic>
        <p:nvPicPr>
          <p:cNvPr id="59" name="Object 78">
            <a:extLst>
              <a:ext uri="{FF2B5EF4-FFF2-40B4-BE49-F238E27FC236}">
                <a16:creationId xmlns:a16="http://schemas.microsoft.com/office/drawing/2014/main" id="{84E79696-228D-877E-D4B0-120F33A6B9D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54707" y="8467348"/>
            <a:ext cx="1129510" cy="1875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3441 L -0.00312 -0.30787 C 0.00243 -0.30756 0.00799 -0.30772 0.01354 -0.30664 C 0.0362 -0.30216 0.01111 -0.30154 0.03698 -0.30124 L 0.12483 -0.30124 L 0.16658 -0.29985 " pathEditMode="relative" ptsTypes="AAAA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31 -0.31451 L 0.16884 -0.46127 L 0.72257 -0.46127 L 0.72561 -0.14614 " pathEditMode="relative" ptsTypes="AAAA">
                                      <p:cBhvr>
                                        <p:cTn id="26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7355" y="1060313"/>
            <a:ext cx="16099105" cy="11333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9664" y="3601269"/>
            <a:ext cx="1967848" cy="1269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39876" y="2509784"/>
            <a:ext cx="1376853" cy="996587"/>
            <a:chOff x="8239876" y="2509784"/>
            <a:chExt cx="1376853" cy="9965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239876" y="2509784"/>
              <a:ext cx="1376853" cy="9965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8924" y="5713943"/>
            <a:ext cx="1376853" cy="996587"/>
            <a:chOff x="8258924" y="5713943"/>
            <a:chExt cx="1376853" cy="9965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258924" y="5713943"/>
              <a:ext cx="1376853" cy="99658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6395" y="7524164"/>
            <a:ext cx="4811067" cy="11333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82042" y="5475127"/>
            <a:ext cx="5143662" cy="17698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7" y="433909"/>
            <a:ext cx="6720454" cy="45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3909"/>
            <a:ext cx="6720454" cy="453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0736" y="2450790"/>
            <a:ext cx="14251708" cy="54725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673" y="1876864"/>
            <a:ext cx="12493173" cy="64778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3909"/>
            <a:ext cx="6886749" cy="4534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8571" y="3280952"/>
            <a:ext cx="3723810" cy="3723810"/>
            <a:chOff x="628571" y="3280952"/>
            <a:chExt cx="3723810" cy="37238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571" y="3280952"/>
              <a:ext cx="3723810" cy="372381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11157" y="4603170"/>
            <a:ext cx="4811067" cy="11333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430202" y="3542060"/>
            <a:ext cx="3329368" cy="3329368"/>
            <a:chOff x="13430202" y="3542060"/>
            <a:chExt cx="3329368" cy="33293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0202" y="3542060"/>
              <a:ext cx="3329368" cy="33293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60274" y="4698406"/>
            <a:ext cx="1449250" cy="740571"/>
            <a:chOff x="11560274" y="4698406"/>
            <a:chExt cx="1449250" cy="740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60274" y="4698406"/>
              <a:ext cx="1449250" cy="74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04762" y="4753524"/>
            <a:ext cx="1449250" cy="740571"/>
            <a:chOff x="4704762" y="4753524"/>
            <a:chExt cx="1449250" cy="740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4762" y="4753524"/>
              <a:ext cx="1449250" cy="740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2993" y="7131745"/>
            <a:ext cx="2431743" cy="10761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03050" y="7131745"/>
            <a:ext cx="2431743" cy="1076171"/>
          </a:xfrm>
          <a:prstGeom prst="rect">
            <a:avLst/>
          </a:prstGeom>
        </p:spPr>
      </p:pic>
      <p:pic>
        <p:nvPicPr>
          <p:cNvPr id="15" name="Object 15">
            <a:extLst>
              <a:ext uri="{FF2B5EF4-FFF2-40B4-BE49-F238E27FC236}">
                <a16:creationId xmlns:a16="http://schemas.microsoft.com/office/drawing/2014/main" id="{6E28333A-A663-1DF7-C8A9-7155620A226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02321" y="5206744"/>
            <a:ext cx="2431743" cy="1076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34568E-6 L -0.34184 -0.000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2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45679E-6 L -0.33473 -0.0087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-4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3909"/>
            <a:ext cx="6886749" cy="453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0737" y="3879361"/>
            <a:ext cx="12994762" cy="25139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2273" y="2105416"/>
            <a:ext cx="14174211" cy="65730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7352" y="3628352"/>
            <a:ext cx="8315629" cy="2434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73551" y="3177767"/>
            <a:ext cx="6171429" cy="3296789"/>
            <a:chOff x="1473551" y="3177767"/>
            <a:chExt cx="6171429" cy="329678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551" y="3177767"/>
              <a:ext cx="6171429" cy="329678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3909"/>
            <a:ext cx="7067321" cy="4405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47619" y="1982923"/>
            <a:ext cx="6171429" cy="1826601"/>
            <a:chOff x="5847619" y="1982923"/>
            <a:chExt cx="6171429" cy="18266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7619" y="1982923"/>
              <a:ext cx="6171429" cy="18266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35975" y="4603170"/>
            <a:ext cx="8031771" cy="11142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89730" y="6929974"/>
            <a:ext cx="5454943" cy="15913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80952" y="6634927"/>
            <a:ext cx="4041099" cy="2158763"/>
            <a:chOff x="3980952" y="6634927"/>
            <a:chExt cx="4041099" cy="21587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0952" y="6634927"/>
              <a:ext cx="4041099" cy="2158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58520" y="1651291"/>
            <a:ext cx="7038210" cy="7038210"/>
            <a:chOff x="4858520" y="1651291"/>
            <a:chExt cx="7038210" cy="7038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8520" y="1651291"/>
              <a:ext cx="7038210" cy="70382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7969" y="2328949"/>
            <a:ext cx="11147405" cy="5627816"/>
            <a:chOff x="3177969" y="2328949"/>
            <a:chExt cx="11147405" cy="56278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7969" y="2328949"/>
              <a:ext cx="11147405" cy="56278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5515" y="5081005"/>
            <a:ext cx="4408950" cy="740571"/>
            <a:chOff x="465515" y="5081005"/>
            <a:chExt cx="4408950" cy="740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465515" y="5081005"/>
              <a:ext cx="4408950" cy="7405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674" y="1919779"/>
            <a:ext cx="11380331" cy="63775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24694" y="2754581"/>
            <a:ext cx="3581938" cy="3233694"/>
            <a:chOff x="3124694" y="2754581"/>
            <a:chExt cx="3581938" cy="32336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694" y="2754581"/>
              <a:ext cx="3581938" cy="32336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75731" y="2754581"/>
            <a:ext cx="3581938" cy="3233694"/>
            <a:chOff x="12075731" y="2754581"/>
            <a:chExt cx="3581938" cy="32336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5731" y="2754581"/>
              <a:ext cx="3581938" cy="32336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44923" y="4001143"/>
            <a:ext cx="4408950" cy="740571"/>
            <a:chOff x="7144923" y="4001143"/>
            <a:chExt cx="4408950" cy="740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4923" y="4001143"/>
              <a:ext cx="4408950" cy="740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0432" y="6455558"/>
            <a:ext cx="9549601" cy="24347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42504" y="1292624"/>
            <a:ext cx="1585726" cy="1843015"/>
            <a:chOff x="1342504" y="1292624"/>
            <a:chExt cx="1585726" cy="18430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80000">
              <a:off x="1342504" y="1292624"/>
              <a:ext cx="1585726" cy="184301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8461" y="1879827"/>
            <a:ext cx="1433500" cy="6076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25433" y="1646769"/>
            <a:ext cx="2284762" cy="567362"/>
            <a:chOff x="3525433" y="1646769"/>
            <a:chExt cx="2284762" cy="5673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5433" y="1646769"/>
              <a:ext cx="2284762" cy="5673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7" y="439844"/>
            <a:ext cx="6738959" cy="434711"/>
          </a:xfrm>
          <a:prstGeom prst="rect">
            <a:avLst/>
          </a:prstGeom>
        </p:spPr>
      </p:pic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42F1D5F3-EA42-8446-3F0A-EC3C4B318EBE}"/>
              </a:ext>
            </a:extLst>
          </p:cNvPr>
          <p:cNvGrpSpPr/>
          <p:nvPr/>
        </p:nvGrpSpPr>
        <p:grpSpPr>
          <a:xfrm>
            <a:off x="15011400" y="1028262"/>
            <a:ext cx="1585726" cy="1843015"/>
            <a:chOff x="1342504" y="1292624"/>
            <a:chExt cx="1585726" cy="1843015"/>
          </a:xfrm>
          <a:scene3d>
            <a:camera prst="orthographicFront">
              <a:rot lat="21599984" lon="10800000" rev="0"/>
            </a:camera>
            <a:lightRig rig="threePt" dir="t"/>
          </a:scene3d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A0FB3407-8F2B-08E8-FEFE-61BA49A23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80000">
              <a:off x="1342504" y="1292624"/>
              <a:ext cx="1585726" cy="1843015"/>
            </a:xfrm>
            <a:prstGeom prst="rect">
              <a:avLst/>
            </a:prstGeom>
          </p:spPr>
        </p:pic>
      </p:grpSp>
      <p:pic>
        <p:nvPicPr>
          <p:cNvPr id="20" name="Object 14">
            <a:extLst>
              <a:ext uri="{FF2B5EF4-FFF2-40B4-BE49-F238E27FC236}">
                <a16:creationId xmlns:a16="http://schemas.microsoft.com/office/drawing/2014/main" id="{7AD4270D-1EE0-780B-B584-CD7E72854E1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00" y="1606478"/>
            <a:ext cx="1433500" cy="607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32099E-6 L 0.498 -0.004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2355" y="3896573"/>
            <a:ext cx="13682343" cy="26519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439844"/>
            <a:ext cx="6738959" cy="4347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674" y="1919779"/>
            <a:ext cx="12599588" cy="63775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5967"/>
            <a:ext cx="6872778" cy="4577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10982" y="1909163"/>
            <a:ext cx="3581938" cy="3233694"/>
            <a:chOff x="2010982" y="1909163"/>
            <a:chExt cx="3581938" cy="32336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0982" y="1909163"/>
              <a:ext cx="3581938" cy="32336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96409" y="1909163"/>
            <a:ext cx="3581938" cy="3233694"/>
            <a:chOff x="12596409" y="1909163"/>
            <a:chExt cx="3581938" cy="32336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6409" y="1909163"/>
              <a:ext cx="3581938" cy="32336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10982" y="6217507"/>
            <a:ext cx="3581938" cy="3233694"/>
            <a:chOff x="2010982" y="6217507"/>
            <a:chExt cx="3581938" cy="32336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0982" y="6217507"/>
              <a:ext cx="3581938" cy="32336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13793" y="6217507"/>
            <a:ext cx="3581938" cy="3233694"/>
            <a:chOff x="12513793" y="6217507"/>
            <a:chExt cx="3581938" cy="32336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3891" y="4811728"/>
              <a:ext cx="7163876" cy="646738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3793" y="6217507"/>
              <a:ext cx="3581938" cy="32336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0714" y="6795484"/>
            <a:ext cx="2548709" cy="493714"/>
            <a:chOff x="5370714" y="6795484"/>
            <a:chExt cx="2548709" cy="49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960000">
              <a:off x="5370714" y="6795484"/>
              <a:ext cx="2548709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71625" y="4539783"/>
            <a:ext cx="1949693" cy="1949693"/>
            <a:chOff x="8071625" y="4539783"/>
            <a:chExt cx="1949693" cy="19496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1625" y="4539783"/>
              <a:ext cx="1949693" cy="19496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78115" y="6795484"/>
            <a:ext cx="2548709" cy="493714"/>
            <a:chOff x="9978115" y="6795484"/>
            <a:chExt cx="2548709" cy="493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2960000">
              <a:off x="9978115" y="6795484"/>
              <a:ext cx="2548709" cy="493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59871" y="3893615"/>
            <a:ext cx="2548709" cy="493714"/>
            <a:chOff x="5659871" y="3893615"/>
            <a:chExt cx="2548709" cy="493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2960000">
              <a:off x="5659871" y="3893615"/>
              <a:ext cx="2548709" cy="493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19423" y="3893615"/>
            <a:ext cx="2548709" cy="493714"/>
            <a:chOff x="10019423" y="3893615"/>
            <a:chExt cx="2548709" cy="493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960000">
              <a:off x="10019423" y="3893615"/>
              <a:ext cx="2548709" cy="49371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96142" y="2933600"/>
            <a:ext cx="1060577" cy="53610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36690" y="7363839"/>
            <a:ext cx="735996" cy="54563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81766" y="2933600"/>
            <a:ext cx="1051053" cy="5264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905869" y="6844700"/>
            <a:ext cx="2743964" cy="740571"/>
            <a:chOff x="9905869" y="6844700"/>
            <a:chExt cx="2743964" cy="740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220000">
              <a:off x="9905869" y="6844700"/>
              <a:ext cx="2743964" cy="740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사용자 지정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신혜원</cp:lastModifiedBy>
  <cp:revision>3</cp:revision>
  <dcterms:created xsi:type="dcterms:W3CDTF">2022-05-14T21:50:56Z</dcterms:created>
  <dcterms:modified xsi:type="dcterms:W3CDTF">2022-05-14T15:27:29Z</dcterms:modified>
</cp:coreProperties>
</file>