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8865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640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5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380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5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900FE10-81E9-4A5B-AB29-8C2B0F8D6BB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0EE560-FC1D-4F73-9FBF-7705F2D802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9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.ionicframework.com/themes/laundry-app-template-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0778-6C05-46F9-8283-646653465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Algerian" panose="04020705040A02060702" pitchFamily="82" charset="0"/>
              </a:rPr>
              <a:t>Nama </a:t>
            </a:r>
            <a:r>
              <a:rPr lang="en-US" sz="6000" dirty="0" err="1">
                <a:latin typeface="Algerian" panose="04020705040A02060702" pitchFamily="82" charset="0"/>
              </a:rPr>
              <a:t>Kelompok</a:t>
            </a:r>
            <a:r>
              <a:rPr lang="en-US" sz="6000" dirty="0">
                <a:latin typeface="Algerian" panose="04020705040A02060702" pitchFamily="82" charset="0"/>
              </a:rPr>
              <a:t>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35C28-6144-464E-8EB3-FF87A8188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Berlin Sans FB Demi" panose="020E0802020502020306" pitchFamily="34" charset="0"/>
              </a:rPr>
              <a:t>1. </a:t>
            </a:r>
            <a:r>
              <a:rPr lang="id-ID" b="1" dirty="0">
                <a:latin typeface="Berlin Sans FB Demi" panose="020E0802020502020306" pitchFamily="34" charset="0"/>
              </a:rPr>
              <a:t>WINDY AFRILYA (4311801001)</a:t>
            </a:r>
            <a:endParaRPr lang="en-US" b="1" dirty="0">
              <a:latin typeface="Berlin Sans FB Demi" panose="020E0802020502020306" pitchFamily="34" charset="0"/>
            </a:endParaRPr>
          </a:p>
          <a:p>
            <a:r>
              <a:rPr lang="en-US" b="1" dirty="0">
                <a:latin typeface="Berlin Sans FB Demi" panose="020E0802020502020306" pitchFamily="34" charset="0"/>
              </a:rPr>
              <a:t>2. </a:t>
            </a:r>
            <a:r>
              <a:rPr lang="id-ID" b="1" dirty="0">
                <a:latin typeface="Berlin Sans FB Demi" panose="020E0802020502020306" pitchFamily="34" charset="0"/>
              </a:rPr>
              <a:t>FARAH DIBA HARAHAP (4311801004)</a:t>
            </a:r>
            <a:endParaRPr lang="en-US" b="1" dirty="0">
              <a:latin typeface="Berlin Sans FB Demi" panose="020E0802020502020306" pitchFamily="34" charset="0"/>
            </a:endParaRPr>
          </a:p>
          <a:p>
            <a:r>
              <a:rPr lang="en-US" b="1" dirty="0">
                <a:latin typeface="Berlin Sans FB Demi" panose="020E0802020502020306" pitchFamily="34" charset="0"/>
              </a:rPr>
              <a:t>3. </a:t>
            </a:r>
            <a:r>
              <a:rPr lang="id-ID" b="1" dirty="0">
                <a:latin typeface="Berlin Sans FB Demi" panose="020E0802020502020306" pitchFamily="34" charset="0"/>
              </a:rPr>
              <a:t>TASYA WULANDARI (4311801007)</a:t>
            </a:r>
            <a:endParaRPr lang="en-US" b="1" dirty="0">
              <a:latin typeface="Berlin Sans FB Demi" panose="020E0802020502020306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883F-3F78-458F-B2A3-477B56E5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“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Ratu</a:t>
            </a:r>
            <a:r>
              <a:rPr lang="en-US" b="1" dirty="0"/>
              <a:t> Laundry”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40F1-C9F9-46DD-A80C-BA09EAB9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Kode </a:t>
            </a:r>
            <a:r>
              <a:rPr lang="en-US" b="1" dirty="0" err="1"/>
              <a:t>digunakan</a:t>
            </a:r>
            <a:r>
              <a:rPr lang="en-US" b="1" dirty="0"/>
              <a:t> (progress)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id-ID" dirty="0"/>
              <a:t>Login Page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5A113-FC38-4081-91C8-FC8FE1C804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7" y="3261359"/>
            <a:ext cx="4284228" cy="3025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53E5C-0142-4646-80CA-6DBE18F0F2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02" y="3257550"/>
            <a:ext cx="4083486" cy="30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585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7D7-D561-4735-9677-DD4D24D6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F2D7-5945-47AB-AB3F-9707549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1F985-420B-4A86-9336-03BBAA5FCB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3" y="177504"/>
            <a:ext cx="4046223" cy="3582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3DF12-07EE-4EAA-AB09-F4B3F44135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69" y="178892"/>
            <a:ext cx="4869946" cy="35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6FD5A-5973-4AB1-B1F6-CCE4CB318A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54" y="2542222"/>
            <a:ext cx="3874584" cy="4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76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1DFF-1171-4F46-A335-72644EF4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78B-CC6A-4EA9-BFC1-3044E2FD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E188A-592B-4194-B6DE-9A5CF5B6CE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67640"/>
            <a:ext cx="337185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44ECE-9D4F-4342-8F46-4EBE3B31D9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5750"/>
            <a:ext cx="4782820" cy="390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23C2F-131F-4EBE-AAE0-07FFFC2E2F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3" y="2758440"/>
            <a:ext cx="4257675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21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7905-1F0E-4FD2-83C5-8CF921D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1417-FEEF-49F7-A5FD-FC3EFDA2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id-ID" b="1" dirty="0"/>
              <a:t>Home Page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41408-19BF-4206-B097-CD18DD4EA1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71" y="2750185"/>
            <a:ext cx="4749767" cy="3422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7E08A-DDE3-403E-BC87-07DCAC8F4A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5" y="2750185"/>
            <a:ext cx="4610100" cy="34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01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F61C-F9A5-4D9D-A1A5-C6AD9A67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DC398-992B-4B21-8D7E-8C12B1AB46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18" y="452438"/>
            <a:ext cx="3581400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A404A-1312-4F11-B5FC-DC280FE7BA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56" y="452438"/>
            <a:ext cx="4335344" cy="35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5C8B7-F3FE-441D-9DFF-FE00985FF2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0" y="4129087"/>
            <a:ext cx="442976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2203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0888-612C-4C6C-92DD-F692EC3D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FEB9-0B03-4B8D-AD05-EF035E77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28193-41D6-452D-96BB-FB4D501AAE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1450"/>
            <a:ext cx="3815715" cy="494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C5170-3D69-40F4-9FD0-003845D3F4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80" y="200024"/>
            <a:ext cx="4338955" cy="3717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C03E6-1410-4FE0-AB67-405E4D293F7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37" y="2913380"/>
            <a:ext cx="3631395" cy="33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5090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04C9-EA78-426D-8CF6-B2F4D6E6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4162-1DF8-460D-A483-678F94B5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id-ID" b="1" dirty="0"/>
              <a:t>Halaman Kategori Paket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54200-4249-47EC-8739-04D15ABBFE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77" y="2721928"/>
            <a:ext cx="3609540" cy="2821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FB795-6631-4324-B700-10880DE9D1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87" y="2755434"/>
            <a:ext cx="3694324" cy="2788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F45F3-5791-4740-88F4-54F689A01A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75" y="2730081"/>
            <a:ext cx="3271854" cy="28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4764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6A11-C7A7-4186-9EDC-7816F08E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96B187-938E-41AB-8B31-65829D1C04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51" y="3098939"/>
            <a:ext cx="3590599" cy="3265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AF5433-68F1-4703-AF79-F70C8FC2A3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66" y="120967"/>
            <a:ext cx="3427729" cy="2863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196E8-FD88-48BE-BCFE-707B934BAA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51" y="120967"/>
            <a:ext cx="4228465" cy="2887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5F6781-79BC-485A-9ABD-DF441ADE70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82" y="3098939"/>
            <a:ext cx="3448605" cy="32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330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593-82D5-4E54-8276-1356178F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428A-3540-423C-830F-44A69785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id-ID" b="1" dirty="0"/>
              <a:t>Order 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5A662-E9A7-4D91-801D-7BD96E68CF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9" y="2908300"/>
            <a:ext cx="3736340" cy="295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D5C74-73AB-404D-AD71-CF0DD9CCC9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54" y="2908300"/>
            <a:ext cx="3909014" cy="295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252BF-C428-4FF7-AE4D-4332753C4B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92" y="2908300"/>
            <a:ext cx="322782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759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3CC7-D694-418E-8082-1E05A83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6E8-6210-4ED2-A865-3219FE9C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43875-57DD-4908-BA42-AEBD079EA4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0" y="88211"/>
            <a:ext cx="4355261" cy="3750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898C57-3581-4D2C-89A5-E7BD5DE036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73807"/>
            <a:ext cx="3726179" cy="3750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AC312-543F-421D-B119-829825E681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721" y="2166937"/>
            <a:ext cx="3295650" cy="439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F1B39-B93E-436C-AD3A-05DAB1E59FD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61" y="3287030"/>
            <a:ext cx="3466940" cy="29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623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01FF-DA2F-4BA5-8BC7-735F722E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“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Ratu</a:t>
            </a:r>
            <a:r>
              <a:rPr lang="en-US" b="1" dirty="0"/>
              <a:t> Laundry”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687D-3A89-4C46-BDD7-D7772608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Aplikasi </a:t>
            </a:r>
            <a:r>
              <a:rPr lang="id-ID" sz="2400" i="1" dirty="0"/>
              <a:t>Laundry </a:t>
            </a:r>
            <a:r>
              <a:rPr lang="id-ID" sz="2400" dirty="0"/>
              <a:t>merupakan sebuah Aplikasi </a:t>
            </a:r>
            <a:r>
              <a:rPr lang="id-ID" sz="2400" i="1" dirty="0"/>
              <a:t>Mobile</a:t>
            </a:r>
            <a:r>
              <a:rPr lang="id-ID" sz="2400" dirty="0"/>
              <a:t> yang dimana berisikan mengenai pendataan jumlah kain yang akan dilaundry hingga proes pembayarannya, yang dimana aplikasi </a:t>
            </a:r>
            <a:r>
              <a:rPr lang="id-ID" sz="2400" i="1" dirty="0"/>
              <a:t>Laundry </a:t>
            </a:r>
            <a:r>
              <a:rPr lang="id-ID" sz="2400" dirty="0"/>
              <a:t>dapat digunakan di </a:t>
            </a:r>
            <a:r>
              <a:rPr lang="id-ID" sz="2400" i="1" dirty="0"/>
              <a:t>Smartphone</a:t>
            </a:r>
            <a:r>
              <a:rPr lang="id-ID" sz="2400" dirty="0"/>
              <a:t> yang di buat sederhana agar mudah dipahami dan juga mudah digunakan.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516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F022-E552-49C3-87AA-D91CCB6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36AC-7187-4418-9DE6-4FF72FAD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945EE-0897-4CD3-891A-A5086717DC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27" y="1743393"/>
            <a:ext cx="4457065" cy="3714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A7772-CFFA-4DA6-B786-78A3BF816A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751515"/>
            <a:ext cx="3778567" cy="37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2652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C9AC-0BF9-4754-A19F-FE6A9D4B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5CD0-BE77-45B1-9C29-8FFEAC6B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id-ID" b="1" dirty="0"/>
              <a:t>Payment 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298C7-A55B-4122-A354-EB6B25F80B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39" y="2828290"/>
            <a:ext cx="4351655" cy="3153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BFD224-9C96-4771-B934-5017305599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85" y="2826380"/>
            <a:ext cx="4388743" cy="31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694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BFF8-5D53-4D84-814E-EAE34F4B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4149-652F-420B-B5F2-E33EA1E2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E7279-D86B-4DDC-B124-17072EE6FA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30" y="150813"/>
            <a:ext cx="4697095" cy="415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62659-1953-4747-9BB3-41B7F21D90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6" y="150813"/>
            <a:ext cx="4533900" cy="360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BEC28-5E1B-4F2F-B1DC-3DEEC7797A2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07" y="3619180"/>
            <a:ext cx="5218430" cy="30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632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D89F-D873-4514-B139-0B6EB1EC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6074-7E00-4B39-BEB7-E2E59D8E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EC3B5-C143-43CC-BDBE-0E8FF2286F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" y="145256"/>
            <a:ext cx="3969555" cy="3276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61D512-32DA-49CA-A9CE-64B07C5BCD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65" y="143046"/>
            <a:ext cx="3762545" cy="327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C61D0-38A8-4294-89AD-5BC44A1AE3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90" y="3535998"/>
            <a:ext cx="4589145" cy="30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5918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0C92-3761-4C09-AE95-E76E5A28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C01E-CCEE-4212-9204-CB7208A2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4400" dirty="0">
                <a:latin typeface="Algerian" panose="04020705040A02060702" pitchFamily="82" charset="0"/>
              </a:rPr>
              <a:t>SEKIAN,</a:t>
            </a:r>
          </a:p>
          <a:p>
            <a:pPr marL="0" indent="0">
              <a:buNone/>
            </a:pPr>
            <a:r>
              <a:rPr lang="en-US" sz="4400" dirty="0">
                <a:latin typeface="Algerian" panose="04020705040A02060702" pitchFamily="82" charset="0"/>
              </a:rPr>
              <a:t>			TERIMAH KASIH…</a:t>
            </a:r>
          </a:p>
        </p:txBody>
      </p:sp>
    </p:spTree>
    <p:extLst>
      <p:ext uri="{BB962C8B-B14F-4D97-AF65-F5344CB8AC3E}">
        <p14:creationId xmlns:p14="http://schemas.microsoft.com/office/powerpoint/2010/main" val="66676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386-B9E6-4A94-9530-51A309CC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“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Ratu</a:t>
            </a:r>
            <a:r>
              <a:rPr lang="en-US" b="1" dirty="0"/>
              <a:t> Laundry”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1385-0B05-491E-9567-35D484F2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Login</a:t>
            </a:r>
          </a:p>
          <a:p>
            <a:pPr marL="0" indent="0">
              <a:buNone/>
            </a:pPr>
            <a:r>
              <a:rPr lang="id-ID" i="1" dirty="0"/>
              <a:t>Login Page</a:t>
            </a:r>
            <a:r>
              <a:rPr lang="id-ID" dirty="0"/>
              <a:t> disini merupakan halaman untuk masuk kedalam aplikasi Ratu </a:t>
            </a:r>
            <a:r>
              <a:rPr lang="id-ID" i="1" dirty="0"/>
              <a:t>Laundry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560D8-CEF8-49AA-B657-D608E16944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3200116"/>
            <a:ext cx="1614487" cy="32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972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3006-595B-4E31-A7B1-DB3AAB16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“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Ratu</a:t>
            </a:r>
            <a:r>
              <a:rPr lang="en-US" b="1" dirty="0"/>
              <a:t> Laundry”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F24E-F6F4-4E22-8598-6BC4582D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Home Page </a:t>
            </a:r>
            <a:endParaRPr lang="en-US" dirty="0"/>
          </a:p>
          <a:p>
            <a:pPr marL="0" indent="0">
              <a:buNone/>
            </a:pPr>
            <a:r>
              <a:rPr lang="id-ID" i="1" dirty="0"/>
              <a:t>Home Page</a:t>
            </a:r>
            <a:r>
              <a:rPr lang="id-ID" dirty="0"/>
              <a:t> disini merupakan halaman awal dalam aplikasi Ratu </a:t>
            </a:r>
            <a:r>
              <a:rPr lang="id-ID" i="1" dirty="0"/>
              <a:t>Laundry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BDB9F-3742-4B9E-A3FB-9773890D5B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2" y="3294620"/>
            <a:ext cx="1558607" cy="3153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2BDB6-D7D9-48E7-867C-A5B08ADB92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20" y="3294620"/>
            <a:ext cx="1587702" cy="31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45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1532-EC8C-4DFE-99E3-7E9796C7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“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Ratu</a:t>
            </a:r>
            <a:r>
              <a:rPr lang="en-US" b="1" dirty="0"/>
              <a:t> Laundry”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DC70-54F8-461B-A3EC-C070D2D6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Halaman Kategori Paket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Halaman kategori paket disini berisi paket apa yang akan dipilih untuk proses</a:t>
            </a:r>
            <a:r>
              <a:rPr lang="id-ID" i="1" dirty="0"/>
              <a:t> Laundry</a:t>
            </a:r>
            <a:r>
              <a:rPr lang="id-ID" dirty="0"/>
              <a:t> nya.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CF909-0C42-4C4D-B660-DF0E754864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07532"/>
            <a:ext cx="1633537" cy="33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9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427E-627F-472B-AC6A-8B5D4C1D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“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Ratu</a:t>
            </a:r>
            <a:r>
              <a:rPr lang="en-US" b="1" dirty="0"/>
              <a:t> Laundry”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99AC-BD43-4A10-8C17-CA13492F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Order Page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Merupakan halaman dimana bisa menambah jumlah </a:t>
            </a:r>
            <a:r>
              <a:rPr lang="id-ID" i="1" dirty="0"/>
              <a:t>Laundry</a:t>
            </a:r>
            <a:r>
              <a:rPr lang="id-ID" dirty="0"/>
              <a:t> dan mengurang kan nya yang berguna untuk menghitung berapa biaya total </a:t>
            </a:r>
            <a:r>
              <a:rPr lang="id-ID" i="1" dirty="0"/>
              <a:t>laundry</a:t>
            </a:r>
            <a:r>
              <a:rPr lang="id-ID" dirty="0"/>
              <a:t> an kita.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13073-8C44-418B-933F-00D9A7E2B5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994" y="3429000"/>
            <a:ext cx="1613736" cy="32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46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DF0E-73E4-4AD6-A7B7-F25A9BAE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“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Ratu</a:t>
            </a:r>
            <a:r>
              <a:rPr lang="en-US" b="1" dirty="0"/>
              <a:t> Laundry”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AD9E-4BF5-4C3A-B141-4A5D287D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Payment Page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Merupakan halaman dimana total dan uang yang anda masukkan kemudian transaksi.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A1F42-76C1-44A8-9521-42E7B4799D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15" y="3166427"/>
            <a:ext cx="1723441" cy="344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E1CFE-1A14-40BD-B8E9-764EDD8108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62" y="3131533"/>
            <a:ext cx="1723441" cy="34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23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DA2C-ED5C-4C19-A714-93819544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DE01-7590-41DB-B16D-EA4637EC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Url</a:t>
            </a:r>
            <a:r>
              <a:rPr lang="en-US" b="1" dirty="0"/>
              <a:t> </a:t>
            </a:r>
            <a:r>
              <a:rPr lang="en-US" b="1" dirty="0" err="1"/>
              <a:t>Acuan</a:t>
            </a:r>
            <a:endParaRPr lang="en-US" b="1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https://market.ionicframework.com/themes/laundry-app-template-app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7BFFD-0BD6-4F2C-9675-980675E8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930" y="3200399"/>
            <a:ext cx="1829343" cy="3271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9086F-773D-4CED-B6C2-A969ADA59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25" y="3200399"/>
            <a:ext cx="1861912" cy="327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DF9B4-F09B-4F81-B3A2-EE36F595E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785" y="3197569"/>
            <a:ext cx="1873557" cy="3271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75BF7-2158-4986-BE1A-9B634189A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168" y="3197569"/>
            <a:ext cx="1852238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02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625D-AA26-4E41-851B-F94E8467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“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Ratu</a:t>
            </a:r>
            <a:r>
              <a:rPr lang="en-US" b="1" dirty="0"/>
              <a:t> Laundry”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FCF8-8378-4D67-93A1-82BE6F42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Hasil </a:t>
            </a:r>
            <a:r>
              <a:rPr lang="en-US" b="1" dirty="0" err="1"/>
              <a:t>Implementasi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F0AF6-C973-4A97-AED9-10D9C445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6" y="1607219"/>
            <a:ext cx="5457824" cy="48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75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</TotalTime>
  <Words>255</Words>
  <Application>Microsoft Office PowerPoint</Application>
  <PresentationFormat>Widescreen</PresentationFormat>
  <Paragraphs>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Algerian</vt:lpstr>
      <vt:lpstr>Berlin Sans FB Demi</vt:lpstr>
      <vt:lpstr>Franklin Gothic Book</vt:lpstr>
      <vt:lpstr>Crop</vt:lpstr>
      <vt:lpstr>Nama Kelompok :</vt:lpstr>
      <vt:lpstr>  “Aplikasi Ratu Laundry”</vt:lpstr>
      <vt:lpstr>  “Aplikasi Ratu Laundry”</vt:lpstr>
      <vt:lpstr>  “Aplikasi Ratu Laundry”</vt:lpstr>
      <vt:lpstr>  “Aplikasi Ratu Laundry”</vt:lpstr>
      <vt:lpstr>  “Aplikasi Ratu Laundry”</vt:lpstr>
      <vt:lpstr>  “Aplikasi Ratu Laundry”</vt:lpstr>
      <vt:lpstr>PowerPoint Presentation</vt:lpstr>
      <vt:lpstr>  “Aplikasi Ratu Laundry”</vt:lpstr>
      <vt:lpstr>  “Aplikasi Ratu Laundry”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Kelompok :</dc:title>
  <dc:creator>LENOVO</dc:creator>
  <cp:lastModifiedBy>LENOVO</cp:lastModifiedBy>
  <cp:revision>9</cp:revision>
  <dcterms:created xsi:type="dcterms:W3CDTF">2020-04-12T11:11:32Z</dcterms:created>
  <dcterms:modified xsi:type="dcterms:W3CDTF">2020-04-12T12:44:33Z</dcterms:modified>
</cp:coreProperties>
</file>