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Dosis"/>
      <p:regular r:id="rId14"/>
      <p:bold r:id="rId15"/>
    </p:embeddedFont>
    <p:embeddedFont>
      <p:font typeface="Libre Franklin"/>
      <p:regular r:id="rId16"/>
      <p:bold r:id="rId17"/>
      <p:italic r:id="rId18"/>
      <p:boldItalic r:id="rId19"/>
    </p:embeddedFont>
    <p:embeddedFont>
      <p:font typeface="Montserra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i4rT9cWC+OJ0hcMr7vA++jDPeu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11" Type="http://schemas.openxmlformats.org/officeDocument/2006/relationships/slide" Target="slides/slide7.xml"/><Relationship Id="rId22" Type="http://schemas.openxmlformats.org/officeDocument/2006/relationships/font" Target="fonts/Montserrat-italic.fntdata"/><Relationship Id="rId10" Type="http://schemas.openxmlformats.org/officeDocument/2006/relationships/slide" Target="slides/slide6.xml"/><Relationship Id="rId21" Type="http://schemas.openxmlformats.org/officeDocument/2006/relationships/font" Target="fonts/Montserrat-bold.fntdata"/><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Dosis-bold.fntdata"/><Relationship Id="rId14" Type="http://schemas.openxmlformats.org/officeDocument/2006/relationships/font" Target="fonts/Dosis-regular.fntdata"/><Relationship Id="rId17" Type="http://schemas.openxmlformats.org/officeDocument/2006/relationships/font" Target="fonts/LibreFranklin-bold.fntdata"/><Relationship Id="rId16" Type="http://schemas.openxmlformats.org/officeDocument/2006/relationships/font" Target="fonts/LibreFranklin-regular.fntdata"/><Relationship Id="rId5" Type="http://schemas.openxmlformats.org/officeDocument/2006/relationships/slide" Target="slides/slide1.xml"/><Relationship Id="rId19" Type="http://schemas.openxmlformats.org/officeDocument/2006/relationships/font" Target="fonts/LibreFranklin-boldItalic.fntdata"/><Relationship Id="rId6" Type="http://schemas.openxmlformats.org/officeDocument/2006/relationships/slide" Target="slides/slide2.xml"/><Relationship Id="rId18" Type="http://schemas.openxmlformats.org/officeDocument/2006/relationships/font" Target="fonts/LibreFranklin-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33e45e2a6a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g133e45e2a6a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g133e45e2a6a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 name="Shape 17"/>
        <p:cNvGrpSpPr/>
        <p:nvPr/>
      </p:nvGrpSpPr>
      <p:grpSpPr>
        <a:xfrm>
          <a:off x="0" y="0"/>
          <a:ext cx="0" cy="0"/>
          <a:chOff x="0" y="0"/>
          <a:chExt cx="0" cy="0"/>
        </a:xfrm>
      </p:grpSpPr>
      <p:sp>
        <p:nvSpPr>
          <p:cNvPr id="18" name="Google Shape;18;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6"/>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1" name="Shape 81"/>
        <p:cNvGrpSpPr/>
        <p:nvPr/>
      </p:nvGrpSpPr>
      <p:grpSpPr>
        <a:xfrm>
          <a:off x="0" y="0"/>
          <a:ext cx="0" cy="0"/>
          <a:chOff x="0" y="0"/>
          <a:chExt cx="0" cy="0"/>
        </a:xfrm>
      </p:grpSpPr>
      <p:sp>
        <p:nvSpPr>
          <p:cNvPr id="82" name="Google Shape;82;p16"/>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6"/>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6"/>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5" name="Google Shape;85;p16"/>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sp>
        <p:nvSpPr>
          <p:cNvPr id="23" name="Google Shape;23;p7"/>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7"/>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26" name="Google Shape;26;p7"/>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27" name="Google Shape;27;p7"/>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30" name="Shape 30"/>
        <p:cNvGrpSpPr/>
        <p:nvPr/>
      </p:nvGrpSpPr>
      <p:grpSpPr>
        <a:xfrm>
          <a:off x="0" y="0"/>
          <a:ext cx="0" cy="0"/>
          <a:chOff x="0" y="0"/>
          <a:chExt cx="0" cy="0"/>
        </a:xfrm>
      </p:grpSpPr>
      <p:sp>
        <p:nvSpPr>
          <p:cNvPr id="31" name="Google Shape;31;p12"/>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5" name="Shape 35"/>
        <p:cNvGrpSpPr/>
        <p:nvPr/>
      </p:nvGrpSpPr>
      <p:grpSpPr>
        <a:xfrm>
          <a:off x="0" y="0"/>
          <a:ext cx="0" cy="0"/>
          <a:chOff x="0" y="0"/>
          <a:chExt cx="0" cy="0"/>
        </a:xfrm>
      </p:grpSpPr>
      <p:sp>
        <p:nvSpPr>
          <p:cNvPr id="36" name="Google Shape;36;p9"/>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b="0"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9"/>
          <p:cNvSpPr txBox="1"/>
          <p:nvPr>
            <p:ph idx="1" type="body"/>
          </p:nvPr>
        </p:nvSpPr>
        <p:spPr>
          <a:xfrm>
            <a:off x="1097280" y="4663440"/>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indent="-228600" lvl="1" marL="914400" algn="l">
              <a:lnSpc>
                <a:spcPct val="100000"/>
              </a:lnSpc>
              <a:spcBef>
                <a:spcPts val="200"/>
              </a:spcBef>
              <a:spcAft>
                <a:spcPts val="0"/>
              </a:spcAft>
              <a:buClr>
                <a:srgbClr val="888888"/>
              </a:buClr>
              <a:buSzPts val="1800"/>
              <a:buNone/>
              <a:defRPr sz="1800">
                <a:solidFill>
                  <a:srgbClr val="888888"/>
                </a:solidFill>
              </a:defRPr>
            </a:lvl2pPr>
            <a:lvl3pPr indent="-228600" lvl="2" marL="1371600" algn="l">
              <a:lnSpc>
                <a:spcPct val="100000"/>
              </a:lnSpc>
              <a:spcBef>
                <a:spcPts val="400"/>
              </a:spcBef>
              <a:spcAft>
                <a:spcPts val="0"/>
              </a:spcAft>
              <a:buClr>
                <a:srgbClr val="888888"/>
              </a:buClr>
              <a:buSzPts val="1600"/>
              <a:buNone/>
              <a:defRPr sz="1600">
                <a:solidFill>
                  <a:srgbClr val="888888"/>
                </a:solidFill>
              </a:defRPr>
            </a:lvl3pPr>
            <a:lvl4pPr indent="-228600" lvl="3" marL="1828800" algn="l">
              <a:lnSpc>
                <a:spcPct val="100000"/>
              </a:lnSpc>
              <a:spcBef>
                <a:spcPts val="400"/>
              </a:spcBef>
              <a:spcAft>
                <a:spcPts val="0"/>
              </a:spcAft>
              <a:buClr>
                <a:srgbClr val="888888"/>
              </a:buClr>
              <a:buSzPts val="1400"/>
              <a:buNone/>
              <a:defRPr sz="1400">
                <a:solidFill>
                  <a:srgbClr val="888888"/>
                </a:solidFill>
              </a:defRPr>
            </a:lvl4pPr>
            <a:lvl5pPr indent="-228600" lvl="4" marL="2286000" algn="l">
              <a:lnSpc>
                <a:spcPct val="100000"/>
              </a:lnSpc>
              <a:spcBef>
                <a:spcPts val="400"/>
              </a:spcBef>
              <a:spcAft>
                <a:spcPts val="0"/>
              </a:spcAft>
              <a:buClr>
                <a:srgbClr val="888888"/>
              </a:buClr>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cxnSp>
        <p:nvCxnSpPr>
          <p:cNvPr id="39" name="Google Shape;39;p9"/>
          <p:cNvCxnSpPr/>
          <p:nvPr/>
        </p:nvCxnSpPr>
        <p:spPr>
          <a:xfrm>
            <a:off x="1207658" y="4485132"/>
            <a:ext cx="9875520" cy="0"/>
          </a:xfrm>
          <a:prstGeom prst="straightConnector1">
            <a:avLst/>
          </a:prstGeom>
          <a:noFill/>
          <a:ln cap="flat" cmpd="sng" w="12700">
            <a:solidFill>
              <a:srgbClr val="3F3F3F"/>
            </a:solidFill>
            <a:prstDash val="solid"/>
            <a:round/>
            <a:headEnd len="sm" w="sm" type="none"/>
            <a:tailEnd len="sm" w="sm" type="none"/>
          </a:ln>
        </p:spPr>
      </p:cxnSp>
      <p:sp>
        <p:nvSpPr>
          <p:cNvPr id="40" name="Google Shape;40;p9"/>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9"/>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0"/>
          <p:cNvSpPr txBox="1"/>
          <p:nvPr>
            <p:ph idx="1" type="body"/>
          </p:nvPr>
        </p:nvSpPr>
        <p:spPr>
          <a:xfrm>
            <a:off x="1097280" y="2120900"/>
            <a:ext cx="4639736" cy="3748193"/>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 name="Google Shape;46;p10"/>
          <p:cNvSpPr txBox="1"/>
          <p:nvPr>
            <p:ph idx="2" type="body"/>
          </p:nvPr>
        </p:nvSpPr>
        <p:spPr>
          <a:xfrm>
            <a:off x="6515944" y="2120900"/>
            <a:ext cx="4639736" cy="3748194"/>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 name="Google Shape;47;p10"/>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body"/>
          </p:nvPr>
        </p:nvSpPr>
        <p:spPr>
          <a:xfrm>
            <a:off x="1097280"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3" name="Google Shape;53;p11"/>
          <p:cNvSpPr txBox="1"/>
          <p:nvPr>
            <p:ph idx="2" type="body"/>
          </p:nvPr>
        </p:nvSpPr>
        <p:spPr>
          <a:xfrm>
            <a:off x="1097280" y="2958274"/>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4" name="Google Shape;54;p11"/>
          <p:cNvSpPr txBox="1"/>
          <p:nvPr>
            <p:ph idx="3" type="body"/>
          </p:nvPr>
        </p:nvSpPr>
        <p:spPr>
          <a:xfrm>
            <a:off x="6515944"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5" name="Google Shape;55;p11"/>
          <p:cNvSpPr txBox="1"/>
          <p:nvPr>
            <p:ph idx="4" type="body"/>
          </p:nvPr>
        </p:nvSpPr>
        <p:spPr>
          <a:xfrm>
            <a:off x="6515944" y="2958273"/>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1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59" name="Shape 59"/>
        <p:cNvGrpSpPr/>
        <p:nvPr/>
      </p:nvGrpSpPr>
      <p:grpSpPr>
        <a:xfrm>
          <a:off x="0" y="0"/>
          <a:ext cx="0" cy="0"/>
          <a:chOff x="0" y="0"/>
          <a:chExt cx="0" cy="0"/>
        </a:xfrm>
      </p:grpSpPr>
      <p:sp>
        <p:nvSpPr>
          <p:cNvPr id="60" name="Google Shape;60;p13"/>
          <p:cNvSpPr/>
          <p:nvPr/>
        </p:nvSpPr>
        <p:spPr>
          <a:xfrm>
            <a:off x="16" y="0"/>
            <a:ext cx="4654296" cy="68580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3"/>
          <p:cNvSpPr txBox="1"/>
          <p:nvPr>
            <p:ph type="title"/>
          </p:nvPr>
        </p:nvSpPr>
        <p:spPr>
          <a:xfrm>
            <a:off x="643466" y="786383"/>
            <a:ext cx="3517567" cy="2093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3"/>
          <p:cNvSpPr txBox="1"/>
          <p:nvPr>
            <p:ph idx="1" type="body"/>
          </p:nvPr>
        </p:nvSpPr>
        <p:spPr>
          <a:xfrm>
            <a:off x="5458984" y="812799"/>
            <a:ext cx="5928344" cy="5294757"/>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13"/>
          <p:cNvSpPr txBox="1"/>
          <p:nvPr>
            <p:ph idx="2" type="body"/>
          </p:nvPr>
        </p:nvSpPr>
        <p:spPr>
          <a:xfrm>
            <a:off x="643465" y="3043050"/>
            <a:ext cx="3517567" cy="306450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1800"/>
              <a:buNone/>
              <a:defRPr sz="1800">
                <a:solidFill>
                  <a:srgbClr val="FFFFFF"/>
                </a:solidFill>
              </a:defRPr>
            </a:lvl1pPr>
            <a:lvl2pPr indent="-228600" lvl="1" marL="914400" algn="l">
              <a:lnSpc>
                <a:spcPct val="100000"/>
              </a:lnSpc>
              <a:spcBef>
                <a:spcPts val="2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64" name="Google Shape;64;p13"/>
          <p:cNvSpPr txBox="1"/>
          <p:nvPr>
            <p:ph idx="10" type="dt"/>
          </p:nvPr>
        </p:nvSpPr>
        <p:spPr>
          <a:xfrm>
            <a:off x="643464" y="6446520"/>
            <a:ext cx="351756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3"/>
          <p:cNvSpPr txBox="1"/>
          <p:nvPr>
            <p:ph idx="11" type="ftr"/>
          </p:nvPr>
        </p:nvSpPr>
        <p:spPr>
          <a:xfrm>
            <a:off x="5458983" y="6446520"/>
            <a:ext cx="533401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7" name="Shape 67"/>
        <p:cNvGrpSpPr/>
        <p:nvPr/>
      </p:nvGrpSpPr>
      <p:grpSpPr>
        <a:xfrm>
          <a:off x="0" y="0"/>
          <a:ext cx="0" cy="0"/>
          <a:chOff x="0" y="0"/>
          <a:chExt cx="0" cy="0"/>
        </a:xfrm>
      </p:grpSpPr>
      <p:sp>
        <p:nvSpPr>
          <p:cNvPr id="68" name="Google Shape;68;p14"/>
          <p:cNvSpPr/>
          <p:nvPr/>
        </p:nvSpPr>
        <p:spPr>
          <a:xfrm>
            <a:off x="0" y="4578350"/>
            <a:ext cx="12188825" cy="227965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4"/>
          <p:cNvSpPr/>
          <p:nvPr>
            <p:ph idx="2" type="pic"/>
          </p:nvPr>
        </p:nvSpPr>
        <p:spPr>
          <a:xfrm>
            <a:off x="15" y="0"/>
            <a:ext cx="12191985" cy="4578350"/>
          </a:xfrm>
          <a:prstGeom prst="rect">
            <a:avLst/>
          </a:prstGeom>
          <a:solidFill>
            <a:srgbClr val="D8D8D8"/>
          </a:solidFill>
          <a:ln>
            <a:noFill/>
          </a:ln>
        </p:spPr>
      </p:sp>
      <p:sp>
        <p:nvSpPr>
          <p:cNvPr id="70" name="Google Shape;70;p14"/>
          <p:cNvSpPr txBox="1"/>
          <p:nvPr>
            <p:ph type="title"/>
          </p:nvPr>
        </p:nvSpPr>
        <p:spPr>
          <a:xfrm>
            <a:off x="1097279" y="4799362"/>
            <a:ext cx="10113645" cy="743682"/>
          </a:xfrm>
          <a:prstGeom prst="rect">
            <a:avLst/>
          </a:prstGeom>
          <a:noFill/>
          <a:ln>
            <a:noFill/>
          </a:ln>
        </p:spPr>
        <p:txBody>
          <a:bodyPr anchorCtr="0" anchor="b" bIns="0" lIns="91425" spcFirstLastPara="1" rIns="91425" wrap="square" tIns="0">
            <a:no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
          <p:cNvSpPr txBox="1"/>
          <p:nvPr>
            <p:ph idx="1" type="body"/>
          </p:nvPr>
        </p:nvSpPr>
        <p:spPr>
          <a:xfrm>
            <a:off x="1097279" y="5715000"/>
            <a:ext cx="10113264" cy="609600"/>
          </a:xfrm>
          <a:prstGeom prst="rect">
            <a:avLst/>
          </a:prstGeom>
          <a:noFill/>
          <a:ln>
            <a:noFill/>
          </a:ln>
        </p:spPr>
        <p:txBody>
          <a:bodyPr anchorCtr="0" anchor="t" bIns="0" lIns="91425" spcFirstLastPara="1" rIns="91425" wrap="square" tIns="0">
            <a:normAutofit/>
          </a:bodyPr>
          <a:lstStyle>
            <a:lvl1pPr indent="-228600" lvl="0" marL="457200" algn="l">
              <a:lnSpc>
                <a:spcPct val="110000"/>
              </a:lnSpc>
              <a:spcBef>
                <a:spcPts val="0"/>
              </a:spcBef>
              <a:spcAft>
                <a:spcPts val="0"/>
              </a:spcAft>
              <a:buSzPts val="1800"/>
              <a:buNone/>
              <a:defRPr sz="1800">
                <a:solidFill>
                  <a:srgbClr val="FFFFFF"/>
                </a:solidFill>
              </a:defRPr>
            </a:lvl1pPr>
            <a:lvl2pPr indent="-228600" lvl="1" marL="914400" algn="l">
              <a:lnSpc>
                <a:spcPct val="100000"/>
              </a:lnSpc>
              <a:spcBef>
                <a:spcPts val="6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2" name="Google Shape;72;p14"/>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4"/>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5"/>
          <p:cNvSpPr txBox="1"/>
          <p:nvPr>
            <p:ph idx="1" type="body"/>
          </p:nvPr>
        </p:nvSpPr>
        <p:spPr>
          <a:xfrm rot="5400000">
            <a:off x="4246035" y="-1040554"/>
            <a:ext cx="3760891" cy="10058400"/>
          </a:xfrm>
          <a:prstGeom prst="rect">
            <a:avLst/>
          </a:prstGeom>
          <a:noFill/>
          <a:ln>
            <a:noFill/>
          </a:ln>
        </p:spPr>
        <p:txBody>
          <a:bodyPr anchorCtr="0" anchor="t" bIns="0" lIns="45700" spcFirstLastPara="1" rIns="45700" wrap="square" tIns="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8" name="Google Shape;78;p15"/>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5"/>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700"/>
              <a:buFont typeface="Bookman Old Style"/>
              <a:buNone/>
              <a:defRPr b="0" i="0" sz="4700" u="none" cap="none" strike="noStrike">
                <a:solidFill>
                  <a:srgbClr val="3F3F3F"/>
                </a:solidFill>
                <a:latin typeface="Bookman Old Style"/>
                <a:ea typeface="Bookman Old Style"/>
                <a:cs typeface="Bookman Old Style"/>
                <a:sym typeface="Bookman Old Sty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5"/>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9250" lvl="0" marL="457200" marR="0" rtl="0" algn="l">
              <a:lnSpc>
                <a:spcPct val="110000"/>
              </a:lnSpc>
              <a:spcBef>
                <a:spcPts val="1200"/>
              </a:spcBef>
              <a:spcAft>
                <a:spcPts val="0"/>
              </a:spcAft>
              <a:buClr>
                <a:schemeClr val="accent1"/>
              </a:buClr>
              <a:buSzPts val="1900"/>
              <a:buFont typeface="Calibri"/>
              <a:buChar char=" "/>
              <a:defRPr b="0" i="0" sz="1900" u="none" cap="none" strike="noStrike">
                <a:solidFill>
                  <a:srgbClr val="3F3F3F"/>
                </a:solidFill>
                <a:latin typeface="Libre Franklin"/>
                <a:ea typeface="Libre Franklin"/>
                <a:cs typeface="Libre Franklin"/>
                <a:sym typeface="Libre Franklin"/>
              </a:defRPr>
            </a:lvl1pPr>
            <a:lvl2pPr indent="-336550" lvl="1" marL="914400" marR="0" rtl="0" algn="l">
              <a:lnSpc>
                <a:spcPct val="100000"/>
              </a:lnSpc>
              <a:spcBef>
                <a:spcPts val="200"/>
              </a:spcBef>
              <a:spcAft>
                <a:spcPts val="0"/>
              </a:spcAft>
              <a:buClr>
                <a:srgbClr val="3F3F3F"/>
              </a:buClr>
              <a:buSzPts val="1700"/>
              <a:buFont typeface="Calibri"/>
              <a:buChar char="◦"/>
              <a:defRPr b="0" i="0" sz="1700" u="none" cap="none" strike="noStrike">
                <a:solidFill>
                  <a:srgbClr val="3F3F3F"/>
                </a:solidFill>
                <a:latin typeface="Libre Franklin"/>
                <a:ea typeface="Libre Franklin"/>
                <a:cs typeface="Libre Franklin"/>
                <a:sym typeface="Libre Franklin"/>
              </a:defRPr>
            </a:lvl2pPr>
            <a:lvl3pPr indent="-311150" lvl="2" marL="13716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3pPr>
            <a:lvl4pPr indent="-311150" lvl="3" marL="18288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4pPr>
            <a:lvl5pPr indent="-311150" lvl="4" marL="22860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9pPr>
          </a:lstStyle>
          <a:p/>
        </p:txBody>
      </p:sp>
      <p:sp>
        <p:nvSpPr>
          <p:cNvPr id="13" name="Google Shape;13;p5"/>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800" u="none" cap="none" strike="noStrike">
                <a:solidFill>
                  <a:srgbClr val="FFFFF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4" name="Google Shape;14;p5"/>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800" u="none" cap="none" strike="noStrike">
                <a:solidFill>
                  <a:srgbClr val="FFFFF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5" name="Google Shape;15;p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cxnSp>
        <p:nvCxnSpPr>
          <p:cNvPr id="16" name="Google Shape;16;p5"/>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image" Target="../media/image5.jpg"/><Relationship Id="rId9" Type="http://schemas.openxmlformats.org/officeDocument/2006/relationships/image" Target="../media/image16.jpg"/><Relationship Id="rId5" Type="http://schemas.openxmlformats.org/officeDocument/2006/relationships/image" Target="../media/image13.jpg"/><Relationship Id="rId6" Type="http://schemas.openxmlformats.org/officeDocument/2006/relationships/image" Target="../media/image8.jpg"/><Relationship Id="rId7" Type="http://schemas.openxmlformats.org/officeDocument/2006/relationships/image" Target="../media/image15.jpg"/><Relationship Id="rId8"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A black and white photo of a city&#10;&#10;Description automatically generated" id="92" name="Google Shape;92;p1"/>
          <p:cNvPicPr preferRelativeResize="0"/>
          <p:nvPr/>
        </p:nvPicPr>
        <p:blipFill rotWithShape="1">
          <a:blip r:embed="rId3">
            <a:alphaModFix/>
          </a:blip>
          <a:srcRect b="0" l="0" r="0" t="0"/>
          <a:stretch/>
        </p:blipFill>
        <p:spPr>
          <a:xfrm>
            <a:off x="0" y="0"/>
            <a:ext cx="12192000" cy="6858000"/>
          </a:xfrm>
          <a:custGeom>
            <a:rect b="b" l="l" r="r" t="t"/>
            <a:pathLst>
              <a:path extrusionOk="0" h="6858000" w="12192000">
                <a:moveTo>
                  <a:pt x="0" y="0"/>
                </a:moveTo>
                <a:lnTo>
                  <a:pt x="12192000" y="0"/>
                </a:lnTo>
                <a:lnTo>
                  <a:pt x="12192000" y="6858000"/>
                </a:lnTo>
                <a:lnTo>
                  <a:pt x="0" y="6858000"/>
                </a:lnTo>
                <a:close/>
              </a:path>
            </a:pathLst>
          </a:custGeom>
          <a:noFill/>
          <a:ln>
            <a:noFill/>
          </a:ln>
        </p:spPr>
      </p:pic>
      <p:sp>
        <p:nvSpPr>
          <p:cNvPr id="93" name="Google Shape;93;p1"/>
          <p:cNvSpPr/>
          <p:nvPr/>
        </p:nvSpPr>
        <p:spPr>
          <a:xfrm>
            <a:off x="0" y="0"/>
            <a:ext cx="12192000" cy="6858000"/>
          </a:xfrm>
          <a:prstGeom prst="rect">
            <a:avLst/>
          </a:prstGeom>
          <a:gradFill>
            <a:gsLst>
              <a:gs pos="0">
                <a:srgbClr val="1F2229">
                  <a:alpha val="91372"/>
                </a:srgbClr>
              </a:gs>
              <a:gs pos="20000">
                <a:srgbClr val="1F2229">
                  <a:alpha val="91372"/>
                </a:srgbClr>
              </a:gs>
              <a:gs pos="100000">
                <a:srgbClr val="1F2229">
                  <a:alpha val="60000"/>
                </a:srgbClr>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94" name="Google Shape;94;p1"/>
          <p:cNvSpPr txBox="1"/>
          <p:nvPr/>
        </p:nvSpPr>
        <p:spPr>
          <a:xfrm>
            <a:off x="2113343" y="3444079"/>
            <a:ext cx="7965322" cy="677108"/>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chemeClr val="lt1"/>
                </a:solidFill>
                <a:latin typeface="Bookman Old Style"/>
                <a:ea typeface="Bookman Old Style"/>
                <a:cs typeface="Bookman Old Style"/>
                <a:sym typeface="Bookman Old Style"/>
              </a:rPr>
              <a:t>Banking Marketing Targets</a:t>
            </a:r>
            <a:endParaRPr b="0" i="0" sz="1400" u="none" cap="none" strike="noStrike">
              <a:solidFill>
                <a:srgbClr val="000000"/>
              </a:solidFill>
              <a:latin typeface="Arial"/>
              <a:ea typeface="Arial"/>
              <a:cs typeface="Arial"/>
              <a:sym typeface="Arial"/>
            </a:endParaRPr>
          </a:p>
        </p:txBody>
      </p:sp>
      <p:sp>
        <p:nvSpPr>
          <p:cNvPr id="95" name="Google Shape;95;p1"/>
          <p:cNvSpPr txBox="1"/>
          <p:nvPr/>
        </p:nvSpPr>
        <p:spPr>
          <a:xfrm>
            <a:off x="5327429" y="4150067"/>
            <a:ext cx="1537151" cy="307777"/>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Libre Franklin"/>
                <a:ea typeface="Libre Franklin"/>
                <a:cs typeface="Libre Franklin"/>
                <a:sym typeface="Libre Franklin"/>
              </a:rPr>
              <a:t>By Jump-start </a:t>
            </a:r>
            <a:endParaRPr b="0" i="0" sz="1400" u="none" cap="none" strike="noStrike">
              <a:solidFill>
                <a:srgbClr val="000000"/>
              </a:solidFill>
              <a:latin typeface="Arial"/>
              <a:ea typeface="Arial"/>
              <a:cs typeface="Arial"/>
              <a:sym typeface="Arial"/>
            </a:endParaRPr>
          </a:p>
        </p:txBody>
      </p:sp>
      <p:sp>
        <p:nvSpPr>
          <p:cNvPr id="96" name="Google Shape;96;p1"/>
          <p:cNvSpPr/>
          <p:nvPr/>
        </p:nvSpPr>
        <p:spPr>
          <a:xfrm>
            <a:off x="5657640" y="2479683"/>
            <a:ext cx="876722" cy="876720"/>
          </a:xfrm>
          <a:prstGeom prst="ellipse">
            <a:avLst/>
          </a:prstGeom>
          <a:solidFill>
            <a:schemeClr val="lt1">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97" name="Google Shape;97;p1"/>
          <p:cNvSpPr/>
          <p:nvPr/>
        </p:nvSpPr>
        <p:spPr>
          <a:xfrm>
            <a:off x="6043971" y="2565407"/>
            <a:ext cx="705274" cy="705272"/>
          </a:xfrm>
          <a:prstGeom prst="ellipse">
            <a:avLst/>
          </a:prstGeom>
          <a:solidFill>
            <a:srgbClr val="43CDD9">
              <a:alpha val="2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98" name="Google Shape;98;p1"/>
          <p:cNvSpPr/>
          <p:nvPr/>
        </p:nvSpPr>
        <p:spPr>
          <a:xfrm>
            <a:off x="5442756" y="2565407"/>
            <a:ext cx="705274" cy="705272"/>
          </a:xfrm>
          <a:prstGeom prst="ellipse">
            <a:avLst/>
          </a:prstGeom>
          <a:solidFill>
            <a:srgbClr val="43CDD9">
              <a:alpha val="2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pic>
        <p:nvPicPr>
          <p:cNvPr descr="Euro" id="99" name="Google Shape;99;p1"/>
          <p:cNvPicPr preferRelativeResize="0"/>
          <p:nvPr/>
        </p:nvPicPr>
        <p:blipFill rotWithShape="1">
          <a:blip r:embed="rId4">
            <a:alphaModFix/>
          </a:blip>
          <a:srcRect b="0" l="0" r="0" t="0"/>
          <a:stretch/>
        </p:blipFill>
        <p:spPr>
          <a:xfrm>
            <a:off x="5567216" y="2479683"/>
            <a:ext cx="914400" cy="85767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p:nvPr/>
        </p:nvSpPr>
        <p:spPr>
          <a:xfrm rot="2700000">
            <a:off x="11788943" y="6333474"/>
            <a:ext cx="527486" cy="603188"/>
          </a:xfrm>
          <a:custGeom>
            <a:rect b="b" l="l" r="r" t="t"/>
            <a:pathLst>
              <a:path extrusionOk="0" h="1017114" w="889463">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98A3AD"/>
              </a:solidFill>
              <a:latin typeface="Libre Franklin"/>
              <a:ea typeface="Libre Franklin"/>
              <a:cs typeface="Libre Franklin"/>
              <a:sym typeface="Libre Franklin"/>
            </a:endParaRPr>
          </a:p>
        </p:txBody>
      </p:sp>
      <p:sp>
        <p:nvSpPr>
          <p:cNvPr id="105" name="Google Shape;105;p2"/>
          <p:cNvSpPr txBox="1"/>
          <p:nvPr/>
        </p:nvSpPr>
        <p:spPr>
          <a:xfrm>
            <a:off x="11907454" y="6481180"/>
            <a:ext cx="29046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Libre Franklin"/>
                <a:ea typeface="Libre Franklin"/>
                <a:cs typeface="Libre Franklin"/>
                <a:sym typeface="Libre Franklin"/>
              </a:rPr>
              <a:t>1</a:t>
            </a:r>
            <a:endParaRPr b="0" i="0" sz="1400" u="none" cap="none" strike="noStrike">
              <a:solidFill>
                <a:srgbClr val="000000"/>
              </a:solidFill>
              <a:latin typeface="Arial"/>
              <a:ea typeface="Arial"/>
              <a:cs typeface="Arial"/>
              <a:sym typeface="Arial"/>
            </a:endParaRPr>
          </a:p>
        </p:txBody>
      </p:sp>
      <p:sp>
        <p:nvSpPr>
          <p:cNvPr id="106" name="Google Shape;106;p2"/>
          <p:cNvSpPr txBox="1"/>
          <p:nvPr/>
        </p:nvSpPr>
        <p:spPr>
          <a:xfrm>
            <a:off x="381000" y="6345823"/>
            <a:ext cx="691536" cy="21544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1F2229"/>
                </a:solidFill>
                <a:latin typeface="Libre Franklin"/>
                <a:ea typeface="Libre Franklin"/>
                <a:cs typeface="Libre Franklin"/>
                <a:sym typeface="Libre Franklin"/>
              </a:rPr>
              <a:t>Your logo</a:t>
            </a:r>
            <a:endParaRPr b="0" i="0" sz="1400" u="none" cap="none" strike="noStrike">
              <a:solidFill>
                <a:srgbClr val="000000"/>
              </a:solidFill>
              <a:latin typeface="Arial"/>
              <a:ea typeface="Arial"/>
              <a:cs typeface="Arial"/>
              <a:sym typeface="Arial"/>
            </a:endParaRPr>
          </a:p>
        </p:txBody>
      </p:sp>
      <p:sp>
        <p:nvSpPr>
          <p:cNvPr id="107" name="Google Shape;107;p2"/>
          <p:cNvSpPr txBox="1"/>
          <p:nvPr/>
        </p:nvSpPr>
        <p:spPr>
          <a:xfrm>
            <a:off x="3454250" y="727356"/>
            <a:ext cx="5283499" cy="492443"/>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30353F"/>
                </a:solidFill>
                <a:latin typeface="Bookman Old Style"/>
                <a:ea typeface="Bookman Old Style"/>
                <a:cs typeface="Bookman Old Style"/>
                <a:sym typeface="Bookman Old Style"/>
              </a:rPr>
              <a:t>Our Data Scientist Team</a:t>
            </a:r>
            <a:endParaRPr b="0" i="0" sz="1400" u="none" cap="none" strike="noStrike">
              <a:solidFill>
                <a:srgbClr val="000000"/>
              </a:solidFill>
              <a:latin typeface="Arial"/>
              <a:ea typeface="Arial"/>
              <a:cs typeface="Arial"/>
              <a:sym typeface="Arial"/>
            </a:endParaRPr>
          </a:p>
        </p:txBody>
      </p:sp>
      <p:sp>
        <p:nvSpPr>
          <p:cNvPr id="108" name="Google Shape;108;p2"/>
          <p:cNvSpPr txBox="1"/>
          <p:nvPr/>
        </p:nvSpPr>
        <p:spPr>
          <a:xfrm>
            <a:off x="1219200" y="4478655"/>
            <a:ext cx="2286000"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Libre Franklin"/>
                <a:ea typeface="Libre Franklin"/>
                <a:cs typeface="Libre Franklin"/>
                <a:sym typeface="Libre Franklin"/>
              </a:rPr>
              <a:t>Maghfira Amalia</a:t>
            </a:r>
            <a:endParaRPr b="0" i="0" sz="1800" u="none" cap="none" strike="noStrike">
              <a:solidFill>
                <a:schemeClr val="dk1"/>
              </a:solidFill>
              <a:latin typeface="Libre Franklin"/>
              <a:ea typeface="Libre Franklin"/>
              <a:cs typeface="Libre Franklin"/>
              <a:sym typeface="Libre Franklin"/>
            </a:endParaRPr>
          </a:p>
        </p:txBody>
      </p:sp>
      <p:sp>
        <p:nvSpPr>
          <p:cNvPr id="109" name="Google Shape;109;p2"/>
          <p:cNvSpPr txBox="1"/>
          <p:nvPr/>
        </p:nvSpPr>
        <p:spPr>
          <a:xfrm>
            <a:off x="3734133" y="4478655"/>
            <a:ext cx="241497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Libre Franklin"/>
                <a:ea typeface="Libre Franklin"/>
                <a:cs typeface="Libre Franklin"/>
                <a:sym typeface="Libre Franklin"/>
              </a:rPr>
              <a:t>Mahendra Prabaswara</a:t>
            </a:r>
            <a:endParaRPr b="0" i="0" sz="1800" u="none" cap="none" strike="noStrike">
              <a:solidFill>
                <a:schemeClr val="dk1"/>
              </a:solidFill>
              <a:latin typeface="Libre Franklin"/>
              <a:ea typeface="Libre Franklin"/>
              <a:cs typeface="Libre Franklin"/>
              <a:sym typeface="Libre Franklin"/>
            </a:endParaRPr>
          </a:p>
        </p:txBody>
      </p:sp>
      <p:sp>
        <p:nvSpPr>
          <p:cNvPr id="110" name="Google Shape;110;p2"/>
          <p:cNvSpPr txBox="1"/>
          <p:nvPr/>
        </p:nvSpPr>
        <p:spPr>
          <a:xfrm>
            <a:off x="6246573" y="4478655"/>
            <a:ext cx="24150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Libre Franklin"/>
                <a:ea typeface="Libre Franklin"/>
                <a:cs typeface="Libre Franklin"/>
                <a:sym typeface="Libre Franklin"/>
              </a:rPr>
              <a:t>Ridwan Donovan</a:t>
            </a:r>
            <a:endParaRPr b="0" i="0" sz="1800" u="none" cap="none" strike="noStrike">
              <a:solidFill>
                <a:schemeClr val="dk1"/>
              </a:solidFill>
              <a:latin typeface="Libre Franklin"/>
              <a:ea typeface="Libre Franklin"/>
              <a:cs typeface="Libre Franklin"/>
              <a:sym typeface="Libre Franklin"/>
            </a:endParaRPr>
          </a:p>
        </p:txBody>
      </p:sp>
      <p:sp>
        <p:nvSpPr>
          <p:cNvPr id="111" name="Google Shape;111;p2"/>
          <p:cNvSpPr txBox="1"/>
          <p:nvPr/>
        </p:nvSpPr>
        <p:spPr>
          <a:xfrm>
            <a:off x="8813949" y="4478655"/>
            <a:ext cx="24150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Libre Franklin"/>
                <a:ea typeface="Libre Franklin"/>
                <a:cs typeface="Libre Franklin"/>
                <a:sym typeface="Libre Franklin"/>
              </a:rPr>
              <a:t>Windy Nurfikri</a:t>
            </a:r>
            <a:endParaRPr b="0" i="0" sz="1800" u="none" cap="none" strike="noStrike">
              <a:solidFill>
                <a:schemeClr val="dk1"/>
              </a:solidFill>
              <a:latin typeface="Libre Franklin"/>
              <a:ea typeface="Libre Franklin"/>
              <a:cs typeface="Libre Franklin"/>
              <a:sym typeface="Libre Franklin"/>
            </a:endParaRPr>
          </a:p>
        </p:txBody>
      </p:sp>
      <p:pic>
        <p:nvPicPr>
          <p:cNvPr id="112" name="Google Shape;112;p2"/>
          <p:cNvPicPr preferRelativeResize="0"/>
          <p:nvPr/>
        </p:nvPicPr>
        <p:blipFill rotWithShape="1">
          <a:blip r:embed="rId3">
            <a:alphaModFix/>
          </a:blip>
          <a:srcRect b="0" l="0" r="0" t="0"/>
          <a:stretch/>
        </p:blipFill>
        <p:spPr>
          <a:xfrm>
            <a:off x="1219200" y="2034650"/>
            <a:ext cx="2286000" cy="2267754"/>
          </a:xfrm>
          <a:prstGeom prst="rect">
            <a:avLst/>
          </a:prstGeom>
          <a:noFill/>
          <a:ln>
            <a:noFill/>
          </a:ln>
        </p:spPr>
      </p:pic>
      <p:pic>
        <p:nvPicPr>
          <p:cNvPr id="113" name="Google Shape;113;p2"/>
          <p:cNvPicPr preferRelativeResize="0"/>
          <p:nvPr/>
        </p:nvPicPr>
        <p:blipFill rotWithShape="1">
          <a:blip r:embed="rId4">
            <a:alphaModFix/>
          </a:blip>
          <a:srcRect b="0" l="0" r="0" t="0"/>
          <a:stretch/>
        </p:blipFill>
        <p:spPr>
          <a:xfrm>
            <a:off x="8890150" y="2034650"/>
            <a:ext cx="2286000" cy="2267754"/>
          </a:xfrm>
          <a:prstGeom prst="rect">
            <a:avLst/>
          </a:prstGeom>
          <a:noFill/>
          <a:ln>
            <a:noFill/>
          </a:ln>
        </p:spPr>
      </p:pic>
      <p:pic>
        <p:nvPicPr>
          <p:cNvPr id="114" name="Google Shape;114;p2"/>
          <p:cNvPicPr preferRelativeResize="0"/>
          <p:nvPr/>
        </p:nvPicPr>
        <p:blipFill rotWithShape="1">
          <a:blip r:embed="rId5">
            <a:alphaModFix/>
          </a:blip>
          <a:srcRect b="0" l="0" r="0" t="0"/>
          <a:stretch/>
        </p:blipFill>
        <p:spPr>
          <a:xfrm>
            <a:off x="3768263" y="2007225"/>
            <a:ext cx="2286000" cy="2322600"/>
          </a:xfrm>
          <a:prstGeom prst="rect">
            <a:avLst/>
          </a:prstGeom>
          <a:noFill/>
          <a:ln>
            <a:noFill/>
          </a:ln>
        </p:spPr>
      </p:pic>
      <p:pic>
        <p:nvPicPr>
          <p:cNvPr id="115" name="Google Shape;115;p2"/>
          <p:cNvPicPr preferRelativeResize="0"/>
          <p:nvPr/>
        </p:nvPicPr>
        <p:blipFill rotWithShape="1">
          <a:blip r:embed="rId6">
            <a:alphaModFix/>
          </a:blip>
          <a:srcRect b="0" l="0" r="0" t="0"/>
          <a:stretch/>
        </p:blipFill>
        <p:spPr>
          <a:xfrm>
            <a:off x="6311050" y="2007225"/>
            <a:ext cx="2286000" cy="232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
          <p:cNvSpPr/>
          <p:nvPr/>
        </p:nvSpPr>
        <p:spPr>
          <a:xfrm rot="2700000">
            <a:off x="11788943" y="6330133"/>
            <a:ext cx="527486" cy="603188"/>
          </a:xfrm>
          <a:custGeom>
            <a:rect b="b" l="l" r="r" t="t"/>
            <a:pathLst>
              <a:path extrusionOk="0" h="1017114" w="889463">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98A3AD"/>
              </a:solidFill>
              <a:latin typeface="Libre Franklin"/>
              <a:ea typeface="Libre Franklin"/>
              <a:cs typeface="Libre Franklin"/>
              <a:sym typeface="Libre Franklin"/>
            </a:endParaRPr>
          </a:p>
        </p:txBody>
      </p:sp>
      <p:sp>
        <p:nvSpPr>
          <p:cNvPr id="121" name="Google Shape;121;p3"/>
          <p:cNvSpPr txBox="1"/>
          <p:nvPr/>
        </p:nvSpPr>
        <p:spPr>
          <a:xfrm>
            <a:off x="11907454" y="6477839"/>
            <a:ext cx="29046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Libre Franklin"/>
                <a:ea typeface="Libre Franklin"/>
                <a:cs typeface="Libre Franklin"/>
                <a:sym typeface="Libre Franklin"/>
              </a:rPr>
              <a:t>2</a:t>
            </a:r>
            <a:endParaRPr b="0" i="0" sz="1400" u="none" cap="none" strike="noStrike">
              <a:solidFill>
                <a:srgbClr val="000000"/>
              </a:solidFill>
              <a:latin typeface="Arial"/>
              <a:ea typeface="Arial"/>
              <a:cs typeface="Arial"/>
              <a:sym typeface="Arial"/>
            </a:endParaRPr>
          </a:p>
        </p:txBody>
      </p:sp>
      <p:sp>
        <p:nvSpPr>
          <p:cNvPr id="122" name="Google Shape;122;p3"/>
          <p:cNvSpPr txBox="1"/>
          <p:nvPr/>
        </p:nvSpPr>
        <p:spPr>
          <a:xfrm>
            <a:off x="381000" y="6342482"/>
            <a:ext cx="691536" cy="21544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1F2229"/>
                </a:solidFill>
                <a:latin typeface="Libre Franklin"/>
                <a:ea typeface="Libre Franklin"/>
                <a:cs typeface="Libre Franklin"/>
                <a:sym typeface="Libre Franklin"/>
              </a:rPr>
              <a:t>Your logo</a:t>
            </a:r>
            <a:endParaRPr b="0" i="0" sz="1400" u="none" cap="none" strike="noStrike">
              <a:solidFill>
                <a:srgbClr val="000000"/>
              </a:solidFill>
              <a:latin typeface="Arial"/>
              <a:ea typeface="Arial"/>
              <a:cs typeface="Arial"/>
              <a:sym typeface="Arial"/>
            </a:endParaRPr>
          </a:p>
        </p:txBody>
      </p:sp>
      <p:grpSp>
        <p:nvGrpSpPr>
          <p:cNvPr id="123" name="Google Shape;123;p3"/>
          <p:cNvGrpSpPr/>
          <p:nvPr/>
        </p:nvGrpSpPr>
        <p:grpSpPr>
          <a:xfrm>
            <a:off x="825793" y="2275005"/>
            <a:ext cx="3367117" cy="2911222"/>
            <a:chOff x="825793" y="2041308"/>
            <a:chExt cx="3367117" cy="2911222"/>
          </a:xfrm>
        </p:grpSpPr>
        <p:sp>
          <p:nvSpPr>
            <p:cNvPr id="124" name="Google Shape;124;p3"/>
            <p:cNvSpPr/>
            <p:nvPr/>
          </p:nvSpPr>
          <p:spPr>
            <a:xfrm>
              <a:off x="1174451" y="2068093"/>
              <a:ext cx="2205714" cy="702966"/>
            </a:xfrm>
            <a:prstGeom prst="rect">
              <a:avLst/>
            </a:prstGeom>
            <a:gradFill>
              <a:gsLst>
                <a:gs pos="0">
                  <a:srgbClr val="515A6B"/>
                </a:gs>
                <a:gs pos="54000">
                  <a:srgbClr val="515A6B"/>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25" name="Google Shape;125;p3"/>
            <p:cNvSpPr/>
            <p:nvPr/>
          </p:nvSpPr>
          <p:spPr>
            <a:xfrm>
              <a:off x="825793" y="2068093"/>
              <a:ext cx="702967" cy="702966"/>
            </a:xfrm>
            <a:prstGeom prst="ellipse">
              <a:avLst/>
            </a:prstGeom>
            <a:solidFill>
              <a:srgbClr val="3035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nvGrpSpPr>
            <p:cNvPr id="126" name="Google Shape;126;p3"/>
            <p:cNvGrpSpPr/>
            <p:nvPr/>
          </p:nvGrpSpPr>
          <p:grpSpPr>
            <a:xfrm>
              <a:off x="1703635" y="2041308"/>
              <a:ext cx="1676499" cy="694639"/>
              <a:chOff x="2073807" y="1097509"/>
              <a:chExt cx="1881000" cy="779372"/>
            </a:xfrm>
          </p:grpSpPr>
          <p:sp>
            <p:nvSpPr>
              <p:cNvPr id="127" name="Google Shape;127;p3"/>
              <p:cNvSpPr txBox="1"/>
              <p:nvPr/>
            </p:nvSpPr>
            <p:spPr>
              <a:xfrm>
                <a:off x="2073807" y="1097509"/>
                <a:ext cx="1881000" cy="552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lt1"/>
                    </a:solidFill>
                    <a:latin typeface="Libre Franklin"/>
                    <a:ea typeface="Libre Franklin"/>
                    <a:cs typeface="Libre Franklin"/>
                    <a:sym typeface="Libre Franklin"/>
                  </a:rPr>
                  <a:t>45,211</a:t>
                </a:r>
                <a:endParaRPr b="0" i="0" sz="1400" u="none" cap="none" strike="noStrike">
                  <a:solidFill>
                    <a:srgbClr val="000000"/>
                  </a:solidFill>
                  <a:latin typeface="Arial"/>
                  <a:ea typeface="Arial"/>
                  <a:cs typeface="Arial"/>
                  <a:sym typeface="Arial"/>
                </a:endParaRPr>
              </a:p>
            </p:txBody>
          </p:sp>
          <p:sp>
            <p:nvSpPr>
              <p:cNvPr id="128" name="Google Shape;128;p3"/>
              <p:cNvSpPr txBox="1"/>
              <p:nvPr/>
            </p:nvSpPr>
            <p:spPr>
              <a:xfrm>
                <a:off x="2081212" y="1600626"/>
                <a:ext cx="823730" cy="2762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Libre Franklin"/>
                    <a:ea typeface="Libre Franklin"/>
                    <a:cs typeface="Libre Franklin"/>
                    <a:sym typeface="Libre Franklin"/>
                  </a:rPr>
                  <a:t>CLIENTS</a:t>
                </a:r>
                <a:endParaRPr b="0" i="0" sz="1400" u="none" cap="none" strike="noStrike">
                  <a:solidFill>
                    <a:srgbClr val="000000"/>
                  </a:solidFill>
                  <a:latin typeface="Arial"/>
                  <a:ea typeface="Arial"/>
                  <a:cs typeface="Arial"/>
                  <a:sym typeface="Arial"/>
                </a:endParaRPr>
              </a:p>
            </p:txBody>
          </p:sp>
        </p:grpSp>
        <p:sp>
          <p:nvSpPr>
            <p:cNvPr id="129" name="Google Shape;129;p3"/>
            <p:cNvSpPr txBox="1"/>
            <p:nvPr/>
          </p:nvSpPr>
          <p:spPr>
            <a:xfrm>
              <a:off x="844712" y="4737086"/>
              <a:ext cx="2017681" cy="21544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0353F"/>
                </a:solidFill>
                <a:latin typeface="Libre Franklin"/>
                <a:ea typeface="Libre Franklin"/>
                <a:cs typeface="Libre Franklin"/>
                <a:sym typeface="Libre Franklin"/>
              </a:endParaRPr>
            </a:p>
          </p:txBody>
        </p:sp>
        <p:sp>
          <p:nvSpPr>
            <p:cNvPr id="130" name="Google Shape;130;p3"/>
            <p:cNvSpPr/>
            <p:nvPr/>
          </p:nvSpPr>
          <p:spPr>
            <a:xfrm>
              <a:off x="1196195" y="3920431"/>
              <a:ext cx="2183970" cy="702966"/>
            </a:xfrm>
            <a:prstGeom prst="rect">
              <a:avLst/>
            </a:prstGeom>
            <a:gradFill>
              <a:gsLst>
                <a:gs pos="0">
                  <a:srgbClr val="DBDBDB"/>
                </a:gs>
                <a:gs pos="54000">
                  <a:srgbClr val="DBDBDB"/>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nvGrpSpPr>
            <p:cNvPr id="131" name="Google Shape;131;p3"/>
            <p:cNvGrpSpPr/>
            <p:nvPr/>
          </p:nvGrpSpPr>
          <p:grpSpPr>
            <a:xfrm>
              <a:off x="844712" y="2265069"/>
              <a:ext cx="702967" cy="2358328"/>
              <a:chOff x="1093763" y="1313774"/>
              <a:chExt cx="788715" cy="2646001"/>
            </a:xfrm>
          </p:grpSpPr>
          <p:sp>
            <p:nvSpPr>
              <p:cNvPr id="132" name="Google Shape;132;p3"/>
              <p:cNvSpPr/>
              <p:nvPr/>
            </p:nvSpPr>
            <p:spPr>
              <a:xfrm>
                <a:off x="1093763" y="3171060"/>
                <a:ext cx="788715" cy="788715"/>
              </a:xfrm>
              <a:prstGeom prst="ellipse">
                <a:avLst/>
              </a:prstGeom>
              <a:solidFill>
                <a:srgbClr val="CFCFC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3" name="Google Shape;133;p3"/>
              <p:cNvSpPr/>
              <p:nvPr/>
            </p:nvSpPr>
            <p:spPr>
              <a:xfrm>
                <a:off x="1277065" y="1313774"/>
                <a:ext cx="364382" cy="365762"/>
              </a:xfrm>
              <a:custGeom>
                <a:rect b="b" l="l" r="r" t="t"/>
                <a:pathLst>
                  <a:path extrusionOk="0" h="2048" w="2048">
                    <a:moveTo>
                      <a:pt x="1819" y="527"/>
                    </a:moveTo>
                    <a:cubicBezTo>
                      <a:pt x="1883" y="472"/>
                      <a:pt x="1924" y="391"/>
                      <a:pt x="1924" y="300"/>
                    </a:cubicBezTo>
                    <a:cubicBezTo>
                      <a:pt x="1924" y="135"/>
                      <a:pt x="1789" y="0"/>
                      <a:pt x="1624" y="0"/>
                    </a:cubicBezTo>
                    <a:cubicBezTo>
                      <a:pt x="1459" y="0"/>
                      <a:pt x="1324" y="135"/>
                      <a:pt x="1324" y="300"/>
                    </a:cubicBezTo>
                    <a:cubicBezTo>
                      <a:pt x="1324" y="300"/>
                      <a:pt x="1324" y="300"/>
                      <a:pt x="1324" y="300"/>
                    </a:cubicBezTo>
                    <a:cubicBezTo>
                      <a:pt x="1229" y="261"/>
                      <a:pt x="1128" y="240"/>
                      <a:pt x="1024" y="240"/>
                    </a:cubicBezTo>
                    <a:cubicBezTo>
                      <a:pt x="920" y="240"/>
                      <a:pt x="816" y="261"/>
                      <a:pt x="720" y="301"/>
                    </a:cubicBezTo>
                    <a:cubicBezTo>
                      <a:pt x="720" y="300"/>
                      <a:pt x="720" y="300"/>
                      <a:pt x="720" y="300"/>
                    </a:cubicBezTo>
                    <a:cubicBezTo>
                      <a:pt x="720" y="135"/>
                      <a:pt x="585" y="0"/>
                      <a:pt x="420" y="0"/>
                    </a:cubicBezTo>
                    <a:cubicBezTo>
                      <a:pt x="255" y="0"/>
                      <a:pt x="120" y="135"/>
                      <a:pt x="120" y="300"/>
                    </a:cubicBezTo>
                    <a:cubicBezTo>
                      <a:pt x="120" y="391"/>
                      <a:pt x="161" y="473"/>
                      <a:pt x="225" y="528"/>
                    </a:cubicBezTo>
                    <a:cubicBezTo>
                      <a:pt x="91" y="598"/>
                      <a:pt x="0" y="739"/>
                      <a:pt x="0" y="900"/>
                    </a:cubicBezTo>
                    <a:cubicBezTo>
                      <a:pt x="0" y="933"/>
                      <a:pt x="27" y="960"/>
                      <a:pt x="60" y="960"/>
                    </a:cubicBezTo>
                    <a:cubicBezTo>
                      <a:pt x="242" y="960"/>
                      <a:pt x="242" y="960"/>
                      <a:pt x="242" y="960"/>
                    </a:cubicBezTo>
                    <a:cubicBezTo>
                      <a:pt x="241" y="980"/>
                      <a:pt x="240" y="1000"/>
                      <a:pt x="240" y="1020"/>
                    </a:cubicBezTo>
                    <a:cubicBezTo>
                      <a:pt x="240" y="1337"/>
                      <a:pt x="429" y="1608"/>
                      <a:pt x="689" y="1730"/>
                    </a:cubicBezTo>
                    <a:cubicBezTo>
                      <a:pt x="631" y="1804"/>
                      <a:pt x="600" y="1894"/>
                      <a:pt x="600" y="1988"/>
                    </a:cubicBezTo>
                    <a:cubicBezTo>
                      <a:pt x="600" y="2021"/>
                      <a:pt x="627" y="2048"/>
                      <a:pt x="660" y="2048"/>
                    </a:cubicBezTo>
                    <a:cubicBezTo>
                      <a:pt x="1384" y="2048"/>
                      <a:pt x="1384" y="2048"/>
                      <a:pt x="1384" y="2048"/>
                    </a:cubicBezTo>
                    <a:cubicBezTo>
                      <a:pt x="1417" y="2048"/>
                      <a:pt x="1444" y="2021"/>
                      <a:pt x="1444" y="1988"/>
                    </a:cubicBezTo>
                    <a:cubicBezTo>
                      <a:pt x="1444" y="1891"/>
                      <a:pt x="1411" y="1801"/>
                      <a:pt x="1357" y="1729"/>
                    </a:cubicBezTo>
                    <a:cubicBezTo>
                      <a:pt x="1619" y="1605"/>
                      <a:pt x="1804" y="1333"/>
                      <a:pt x="1804" y="1020"/>
                    </a:cubicBezTo>
                    <a:cubicBezTo>
                      <a:pt x="1804" y="1000"/>
                      <a:pt x="1803" y="980"/>
                      <a:pt x="1802" y="960"/>
                    </a:cubicBezTo>
                    <a:cubicBezTo>
                      <a:pt x="1988" y="960"/>
                      <a:pt x="1988" y="960"/>
                      <a:pt x="1988" y="960"/>
                    </a:cubicBezTo>
                    <a:cubicBezTo>
                      <a:pt x="2021" y="960"/>
                      <a:pt x="2048" y="933"/>
                      <a:pt x="2048" y="900"/>
                    </a:cubicBezTo>
                    <a:cubicBezTo>
                      <a:pt x="2048" y="738"/>
                      <a:pt x="1955" y="597"/>
                      <a:pt x="1819" y="527"/>
                    </a:cubicBezTo>
                    <a:close/>
                    <a:moveTo>
                      <a:pt x="1624" y="120"/>
                    </a:moveTo>
                    <a:cubicBezTo>
                      <a:pt x="1723" y="120"/>
                      <a:pt x="1804" y="201"/>
                      <a:pt x="1804" y="300"/>
                    </a:cubicBezTo>
                    <a:cubicBezTo>
                      <a:pt x="1804" y="399"/>
                      <a:pt x="1723" y="480"/>
                      <a:pt x="1624" y="480"/>
                    </a:cubicBezTo>
                    <a:cubicBezTo>
                      <a:pt x="1525" y="480"/>
                      <a:pt x="1444" y="399"/>
                      <a:pt x="1444" y="300"/>
                    </a:cubicBezTo>
                    <a:cubicBezTo>
                      <a:pt x="1444" y="201"/>
                      <a:pt x="1525" y="120"/>
                      <a:pt x="1624" y="120"/>
                    </a:cubicBezTo>
                    <a:close/>
                    <a:moveTo>
                      <a:pt x="420" y="120"/>
                    </a:moveTo>
                    <a:cubicBezTo>
                      <a:pt x="519" y="120"/>
                      <a:pt x="600" y="201"/>
                      <a:pt x="600" y="300"/>
                    </a:cubicBezTo>
                    <a:cubicBezTo>
                      <a:pt x="600" y="399"/>
                      <a:pt x="519" y="480"/>
                      <a:pt x="420" y="480"/>
                    </a:cubicBezTo>
                    <a:cubicBezTo>
                      <a:pt x="321" y="480"/>
                      <a:pt x="240" y="399"/>
                      <a:pt x="240" y="300"/>
                    </a:cubicBezTo>
                    <a:cubicBezTo>
                      <a:pt x="240" y="201"/>
                      <a:pt x="321" y="120"/>
                      <a:pt x="420" y="120"/>
                    </a:cubicBezTo>
                    <a:close/>
                    <a:moveTo>
                      <a:pt x="126" y="840"/>
                    </a:moveTo>
                    <a:cubicBezTo>
                      <a:pt x="154" y="703"/>
                      <a:pt x="275" y="600"/>
                      <a:pt x="420" y="600"/>
                    </a:cubicBezTo>
                    <a:cubicBezTo>
                      <a:pt x="565" y="600"/>
                      <a:pt x="686" y="703"/>
                      <a:pt x="714" y="840"/>
                    </a:cubicBezTo>
                    <a:lnTo>
                      <a:pt x="126" y="840"/>
                    </a:lnTo>
                    <a:close/>
                    <a:moveTo>
                      <a:pt x="726" y="1928"/>
                    </a:moveTo>
                    <a:cubicBezTo>
                      <a:pt x="755" y="1791"/>
                      <a:pt x="880" y="1684"/>
                      <a:pt x="1024" y="1684"/>
                    </a:cubicBezTo>
                    <a:cubicBezTo>
                      <a:pt x="1169" y="1684"/>
                      <a:pt x="1291" y="1789"/>
                      <a:pt x="1318" y="1928"/>
                    </a:cubicBezTo>
                    <a:lnTo>
                      <a:pt x="726" y="1928"/>
                    </a:lnTo>
                    <a:close/>
                    <a:moveTo>
                      <a:pt x="840" y="1384"/>
                    </a:moveTo>
                    <a:cubicBezTo>
                      <a:pt x="840" y="1286"/>
                      <a:pt x="924" y="1204"/>
                      <a:pt x="1024" y="1204"/>
                    </a:cubicBezTo>
                    <a:cubicBezTo>
                      <a:pt x="1123" y="1204"/>
                      <a:pt x="1204" y="1285"/>
                      <a:pt x="1204" y="1384"/>
                    </a:cubicBezTo>
                    <a:cubicBezTo>
                      <a:pt x="1204" y="1483"/>
                      <a:pt x="1123" y="1564"/>
                      <a:pt x="1024" y="1564"/>
                    </a:cubicBezTo>
                    <a:cubicBezTo>
                      <a:pt x="924" y="1564"/>
                      <a:pt x="840" y="1482"/>
                      <a:pt x="840" y="1384"/>
                    </a:cubicBezTo>
                    <a:close/>
                    <a:moveTo>
                      <a:pt x="1263" y="1639"/>
                    </a:moveTo>
                    <a:cubicBezTo>
                      <a:pt x="1249" y="1629"/>
                      <a:pt x="1234" y="1620"/>
                      <a:pt x="1218" y="1612"/>
                    </a:cubicBezTo>
                    <a:cubicBezTo>
                      <a:pt x="1283" y="1557"/>
                      <a:pt x="1324" y="1475"/>
                      <a:pt x="1324" y="1384"/>
                    </a:cubicBezTo>
                    <a:cubicBezTo>
                      <a:pt x="1324" y="1219"/>
                      <a:pt x="1189" y="1084"/>
                      <a:pt x="1024" y="1084"/>
                    </a:cubicBezTo>
                    <a:cubicBezTo>
                      <a:pt x="858" y="1084"/>
                      <a:pt x="720" y="1218"/>
                      <a:pt x="720" y="1384"/>
                    </a:cubicBezTo>
                    <a:cubicBezTo>
                      <a:pt x="720" y="1464"/>
                      <a:pt x="752" y="1540"/>
                      <a:pt x="810" y="1597"/>
                    </a:cubicBezTo>
                    <a:cubicBezTo>
                      <a:pt x="816" y="1602"/>
                      <a:pt x="822" y="1608"/>
                      <a:pt x="828" y="1613"/>
                    </a:cubicBezTo>
                    <a:cubicBezTo>
                      <a:pt x="813" y="1621"/>
                      <a:pt x="798" y="1630"/>
                      <a:pt x="783" y="1640"/>
                    </a:cubicBezTo>
                    <a:cubicBezTo>
                      <a:pt x="529" y="1542"/>
                      <a:pt x="360" y="1296"/>
                      <a:pt x="360" y="1020"/>
                    </a:cubicBezTo>
                    <a:cubicBezTo>
                      <a:pt x="360" y="1000"/>
                      <a:pt x="361" y="980"/>
                      <a:pt x="363" y="960"/>
                    </a:cubicBezTo>
                    <a:cubicBezTo>
                      <a:pt x="780" y="960"/>
                      <a:pt x="780" y="960"/>
                      <a:pt x="780" y="960"/>
                    </a:cubicBezTo>
                    <a:cubicBezTo>
                      <a:pt x="813" y="960"/>
                      <a:pt x="840" y="933"/>
                      <a:pt x="840" y="900"/>
                    </a:cubicBezTo>
                    <a:cubicBezTo>
                      <a:pt x="840" y="739"/>
                      <a:pt x="749" y="598"/>
                      <a:pt x="615" y="528"/>
                    </a:cubicBezTo>
                    <a:cubicBezTo>
                      <a:pt x="638" y="508"/>
                      <a:pt x="659" y="484"/>
                      <a:pt x="675" y="458"/>
                    </a:cubicBezTo>
                    <a:cubicBezTo>
                      <a:pt x="778" y="395"/>
                      <a:pt x="901" y="360"/>
                      <a:pt x="1024" y="360"/>
                    </a:cubicBezTo>
                    <a:cubicBezTo>
                      <a:pt x="1146" y="360"/>
                      <a:pt x="1265" y="394"/>
                      <a:pt x="1369" y="458"/>
                    </a:cubicBezTo>
                    <a:cubicBezTo>
                      <a:pt x="1385" y="484"/>
                      <a:pt x="1406" y="508"/>
                      <a:pt x="1429" y="528"/>
                    </a:cubicBezTo>
                    <a:cubicBezTo>
                      <a:pt x="1295" y="598"/>
                      <a:pt x="1204" y="739"/>
                      <a:pt x="1204" y="900"/>
                    </a:cubicBezTo>
                    <a:cubicBezTo>
                      <a:pt x="1204" y="933"/>
                      <a:pt x="1231" y="960"/>
                      <a:pt x="1264" y="960"/>
                    </a:cubicBezTo>
                    <a:cubicBezTo>
                      <a:pt x="1681" y="960"/>
                      <a:pt x="1681" y="960"/>
                      <a:pt x="1681" y="960"/>
                    </a:cubicBezTo>
                    <a:cubicBezTo>
                      <a:pt x="1683" y="980"/>
                      <a:pt x="1684" y="1000"/>
                      <a:pt x="1684" y="1020"/>
                    </a:cubicBezTo>
                    <a:cubicBezTo>
                      <a:pt x="1684" y="1296"/>
                      <a:pt x="1516" y="1541"/>
                      <a:pt x="1263" y="1639"/>
                    </a:cubicBezTo>
                    <a:close/>
                    <a:moveTo>
                      <a:pt x="1330" y="840"/>
                    </a:moveTo>
                    <a:cubicBezTo>
                      <a:pt x="1358" y="703"/>
                      <a:pt x="1479" y="600"/>
                      <a:pt x="1624" y="600"/>
                    </a:cubicBezTo>
                    <a:cubicBezTo>
                      <a:pt x="1771" y="600"/>
                      <a:pt x="1894" y="703"/>
                      <a:pt x="1922" y="840"/>
                    </a:cubicBezTo>
                    <a:lnTo>
                      <a:pt x="1330" y="84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Franklin"/>
                  <a:ea typeface="Libre Franklin"/>
                  <a:cs typeface="Libre Franklin"/>
                  <a:sym typeface="Libre Franklin"/>
                </a:endParaRPr>
              </a:p>
            </p:txBody>
          </p:sp>
        </p:grpSp>
        <p:grpSp>
          <p:nvGrpSpPr>
            <p:cNvPr id="134" name="Google Shape;134;p3"/>
            <p:cNvGrpSpPr/>
            <p:nvPr/>
          </p:nvGrpSpPr>
          <p:grpSpPr>
            <a:xfrm>
              <a:off x="1557838" y="3920432"/>
              <a:ext cx="1933455" cy="654453"/>
              <a:chOff x="1910225" y="1108154"/>
              <a:chExt cx="2169300" cy="734283"/>
            </a:xfrm>
          </p:grpSpPr>
          <p:sp>
            <p:nvSpPr>
              <p:cNvPr id="135" name="Google Shape;135;p3"/>
              <p:cNvSpPr txBox="1"/>
              <p:nvPr/>
            </p:nvSpPr>
            <p:spPr>
              <a:xfrm>
                <a:off x="2081212" y="1108154"/>
                <a:ext cx="1655400" cy="552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3100"/>
                  <a:buFont typeface="Arial"/>
                  <a:buNone/>
                </a:pPr>
                <a:r>
                  <a:rPr b="1" i="0" lang="en-US" sz="3100" u="none" cap="none" strike="noStrike">
                    <a:solidFill>
                      <a:srgbClr val="30353F"/>
                    </a:solidFill>
                    <a:latin typeface="Libre Franklin"/>
                    <a:ea typeface="Libre Franklin"/>
                    <a:cs typeface="Libre Franklin"/>
                    <a:sym typeface="Libre Franklin"/>
                  </a:rPr>
                  <a:t>36,95</a:t>
                </a:r>
                <a:r>
                  <a:rPr b="1" i="0" lang="en-US" sz="3200" u="none" cap="none" strike="noStrike">
                    <a:solidFill>
                      <a:srgbClr val="30353F"/>
                    </a:solidFill>
                    <a:latin typeface="Libre Franklin"/>
                    <a:ea typeface="Libre Franklin"/>
                    <a:cs typeface="Libre Franklin"/>
                    <a:sym typeface="Libre Franklin"/>
                  </a:rPr>
                  <a:t>9</a:t>
                </a:r>
                <a:endParaRPr b="0" i="0" sz="1400" u="none" cap="none" strike="noStrike">
                  <a:solidFill>
                    <a:srgbClr val="000000"/>
                  </a:solidFill>
                  <a:latin typeface="Arial"/>
                  <a:ea typeface="Arial"/>
                  <a:cs typeface="Arial"/>
                  <a:sym typeface="Arial"/>
                </a:endParaRPr>
              </a:p>
            </p:txBody>
          </p:sp>
          <p:sp>
            <p:nvSpPr>
              <p:cNvPr id="136" name="Google Shape;136;p3"/>
              <p:cNvSpPr txBox="1"/>
              <p:nvPr/>
            </p:nvSpPr>
            <p:spPr>
              <a:xfrm>
                <a:off x="1910225" y="1600637"/>
                <a:ext cx="2169300" cy="241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30353F"/>
                    </a:solidFill>
                    <a:latin typeface="Libre Franklin"/>
                    <a:ea typeface="Libre Franklin"/>
                    <a:cs typeface="Libre Franklin"/>
                    <a:sym typeface="Libre Franklin"/>
                  </a:rPr>
                  <a:t>NEVER CONTACTED</a:t>
                </a:r>
                <a:endParaRPr b="0" i="0" sz="1400" u="none" cap="none" strike="noStrike">
                  <a:solidFill>
                    <a:srgbClr val="000000"/>
                  </a:solidFill>
                  <a:latin typeface="Arial"/>
                  <a:ea typeface="Arial"/>
                  <a:cs typeface="Arial"/>
                  <a:sym typeface="Arial"/>
                </a:endParaRPr>
              </a:p>
            </p:txBody>
          </p:sp>
        </p:grpSp>
        <p:sp>
          <p:nvSpPr>
            <p:cNvPr id="137" name="Google Shape;137;p3"/>
            <p:cNvSpPr/>
            <p:nvPr/>
          </p:nvSpPr>
          <p:spPr>
            <a:xfrm>
              <a:off x="1174451" y="3029632"/>
              <a:ext cx="2205714" cy="702967"/>
            </a:xfrm>
            <a:prstGeom prst="rect">
              <a:avLst/>
            </a:prstGeom>
            <a:gradFill>
              <a:gsLst>
                <a:gs pos="0">
                  <a:srgbClr val="85E0E7"/>
                </a:gs>
                <a:gs pos="54000">
                  <a:srgbClr val="85E0E7"/>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nvGrpSpPr>
            <p:cNvPr id="138" name="Google Shape;138;p3"/>
            <p:cNvGrpSpPr/>
            <p:nvPr/>
          </p:nvGrpSpPr>
          <p:grpSpPr>
            <a:xfrm>
              <a:off x="1624976" y="2998652"/>
              <a:ext cx="1396014" cy="681976"/>
              <a:chOff x="-1291695" y="73936"/>
              <a:chExt cx="1566300" cy="765164"/>
            </a:xfrm>
          </p:grpSpPr>
          <p:sp>
            <p:nvSpPr>
              <p:cNvPr id="139" name="Google Shape;139;p3"/>
              <p:cNvSpPr txBox="1"/>
              <p:nvPr/>
            </p:nvSpPr>
            <p:spPr>
              <a:xfrm>
                <a:off x="-1270381" y="73936"/>
                <a:ext cx="1351800" cy="552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lt1"/>
                    </a:solidFill>
                    <a:latin typeface="Libre Franklin"/>
                    <a:ea typeface="Libre Franklin"/>
                    <a:cs typeface="Libre Franklin"/>
                    <a:sym typeface="Libre Franklin"/>
                  </a:rPr>
                  <a:t>3.3%</a:t>
                </a:r>
                <a:endParaRPr b="0" i="0" sz="1400" u="none" cap="none" strike="noStrike">
                  <a:solidFill>
                    <a:srgbClr val="000000"/>
                  </a:solidFill>
                  <a:latin typeface="Arial"/>
                  <a:ea typeface="Arial"/>
                  <a:cs typeface="Arial"/>
                  <a:sym typeface="Arial"/>
                </a:endParaRPr>
              </a:p>
            </p:txBody>
          </p:sp>
          <p:sp>
            <p:nvSpPr>
              <p:cNvPr id="140" name="Google Shape;140;p3"/>
              <p:cNvSpPr txBox="1"/>
              <p:nvPr/>
            </p:nvSpPr>
            <p:spPr>
              <a:xfrm>
                <a:off x="-1291695" y="562800"/>
                <a:ext cx="1566300" cy="27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Libre Franklin"/>
                    <a:ea typeface="Libre Franklin"/>
                    <a:cs typeface="Libre Franklin"/>
                    <a:sym typeface="Libre Franklin"/>
                  </a:rPr>
                  <a:t>SUBSCRIBED</a:t>
                </a:r>
                <a:endParaRPr b="0" i="0" sz="1400" u="none" cap="none" strike="noStrike">
                  <a:solidFill>
                    <a:srgbClr val="000000"/>
                  </a:solidFill>
                  <a:latin typeface="Arial"/>
                  <a:ea typeface="Arial"/>
                  <a:cs typeface="Arial"/>
                  <a:sym typeface="Arial"/>
                </a:endParaRPr>
              </a:p>
            </p:txBody>
          </p:sp>
        </p:grpSp>
        <p:grpSp>
          <p:nvGrpSpPr>
            <p:cNvPr id="141" name="Google Shape;141;p3"/>
            <p:cNvGrpSpPr/>
            <p:nvPr/>
          </p:nvGrpSpPr>
          <p:grpSpPr>
            <a:xfrm>
              <a:off x="863413" y="2384942"/>
              <a:ext cx="3329497" cy="1340105"/>
              <a:chOff x="863413" y="2384942"/>
              <a:chExt cx="3329497" cy="1340105"/>
            </a:xfrm>
          </p:grpSpPr>
          <p:sp>
            <p:nvSpPr>
              <p:cNvPr id="142" name="Google Shape;142;p3"/>
              <p:cNvSpPr/>
              <p:nvPr/>
            </p:nvSpPr>
            <p:spPr>
              <a:xfrm>
                <a:off x="863413" y="3022080"/>
                <a:ext cx="702967" cy="702967"/>
              </a:xfrm>
              <a:prstGeom prst="ellipse">
                <a:avLst/>
              </a:prstGeom>
              <a:solidFill>
                <a:srgbClr val="43CDD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nvGrpSpPr>
              <p:cNvPr id="143" name="Google Shape;143;p3"/>
              <p:cNvGrpSpPr/>
              <p:nvPr/>
            </p:nvGrpSpPr>
            <p:grpSpPr>
              <a:xfrm>
                <a:off x="1030188" y="2384942"/>
                <a:ext cx="3162722" cy="1076437"/>
                <a:chOff x="-10658838" y="2330451"/>
                <a:chExt cx="16323038" cy="5555591"/>
              </a:xfrm>
            </p:grpSpPr>
            <p:sp>
              <p:nvSpPr>
                <p:cNvPr id="144" name="Google Shape;144;p3"/>
                <p:cNvSpPr/>
                <p:nvPr/>
              </p:nvSpPr>
              <p:spPr>
                <a:xfrm>
                  <a:off x="-10658838" y="6979579"/>
                  <a:ext cx="1906588" cy="906463"/>
                </a:xfrm>
                <a:custGeom>
                  <a:rect b="b" l="l" r="r" t="t"/>
                  <a:pathLst>
                    <a:path extrusionOk="0" h="970" w="2048">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Franklin"/>
                    <a:ea typeface="Libre Franklin"/>
                    <a:cs typeface="Libre Franklin"/>
                    <a:sym typeface="Libre Franklin"/>
                  </a:endParaRPr>
                </a:p>
              </p:txBody>
            </p:sp>
            <p:sp>
              <p:nvSpPr>
                <p:cNvPr id="145" name="Google Shape;145;p3"/>
                <p:cNvSpPr/>
                <p:nvPr/>
              </p:nvSpPr>
              <p:spPr>
                <a:xfrm>
                  <a:off x="4752975" y="2598738"/>
                  <a:ext cx="176213" cy="174625"/>
                </a:xfrm>
                <a:custGeom>
                  <a:rect b="b" l="l" r="r" t="t"/>
                  <a:pathLst>
                    <a:path extrusionOk="0" h="186" w="190">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Franklin"/>
                    <a:ea typeface="Libre Franklin"/>
                    <a:cs typeface="Libre Franklin"/>
                    <a:sym typeface="Libre Franklin"/>
                  </a:endParaRPr>
                </a:p>
              </p:txBody>
            </p:sp>
            <p:sp>
              <p:nvSpPr>
                <p:cNvPr id="146" name="Google Shape;146;p3"/>
                <p:cNvSpPr/>
                <p:nvPr/>
              </p:nvSpPr>
              <p:spPr>
                <a:xfrm>
                  <a:off x="5486400" y="2330451"/>
                  <a:ext cx="177800" cy="174625"/>
                </a:xfrm>
                <a:custGeom>
                  <a:rect b="b" l="l" r="r" t="t"/>
                  <a:pathLst>
                    <a:path extrusionOk="0" h="186" w="190">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Franklin"/>
                    <a:ea typeface="Libre Franklin"/>
                    <a:cs typeface="Libre Franklin"/>
                    <a:sym typeface="Libre Franklin"/>
                  </a:endParaRPr>
                </a:p>
              </p:txBody>
            </p:sp>
          </p:grpSp>
        </p:grpSp>
      </p:grpSp>
      <p:sp>
        <p:nvSpPr>
          <p:cNvPr id="147" name="Google Shape;147;p3"/>
          <p:cNvSpPr/>
          <p:nvPr/>
        </p:nvSpPr>
        <p:spPr>
          <a:xfrm>
            <a:off x="3378097" y="1699949"/>
            <a:ext cx="8072163" cy="3718716"/>
          </a:xfrm>
          <a:prstGeom prst="rect">
            <a:avLst/>
          </a:prstGeom>
          <a:solidFill>
            <a:srgbClr val="F1F1F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Dosis"/>
                <a:ea typeface="Dosis"/>
                <a:cs typeface="Dosis"/>
                <a:sym typeface="Dosis"/>
              </a:rPr>
              <a:t>Term deposits are one of the major income sources of a bank. These days, selling deposits through telemarketing is still the main of various plans to reach out to the clients. However, the bank still needs to pay attention to the effectiveness of the direct campaign considering the high cost and the time it takes. Based on previous campaign data of 45,211 clients, </a:t>
            </a:r>
            <a:r>
              <a:rPr b="1" i="0" lang="en-US" sz="1800" u="none" cap="none" strike="noStrike">
                <a:solidFill>
                  <a:srgbClr val="000000"/>
                </a:solidFill>
                <a:latin typeface="Dosis"/>
                <a:ea typeface="Dosis"/>
                <a:cs typeface="Dosis"/>
                <a:sym typeface="Dosis"/>
              </a:rPr>
              <a:t>only 3.3% of them actually subscribed to a term deposit</a:t>
            </a:r>
            <a:r>
              <a:rPr b="0" i="0" lang="en-US" sz="1800" u="none" cap="none" strike="noStrike">
                <a:solidFill>
                  <a:srgbClr val="000000"/>
                </a:solidFill>
                <a:latin typeface="Dosis"/>
                <a:ea typeface="Dosis"/>
                <a:cs typeface="Dosis"/>
                <a:sym typeface="Dosis"/>
              </a:rPr>
              <a:t>. Despite the fact that </a:t>
            </a:r>
            <a:r>
              <a:rPr b="1" i="0" lang="en-US" sz="1800" u="none" cap="none" strike="noStrike">
                <a:solidFill>
                  <a:srgbClr val="000000"/>
                </a:solidFill>
                <a:latin typeface="Dosis"/>
                <a:ea typeface="Dosis"/>
                <a:cs typeface="Dosis"/>
                <a:sym typeface="Dosis"/>
              </a:rPr>
              <a:t>36,959 clients were never contacted</a:t>
            </a:r>
            <a:r>
              <a:rPr b="0" i="0" lang="en-US" sz="1800" u="none" cap="none" strike="noStrike">
                <a:solidFill>
                  <a:srgbClr val="000000"/>
                </a:solidFill>
                <a:latin typeface="Dosis"/>
                <a:ea typeface="Dosis"/>
                <a:cs typeface="Dosis"/>
                <a:sym typeface="Dosis"/>
              </a:rPr>
              <a:t>. Therefore, determining the right potential depositors needs to be done to save resources. Meanwhile, we also need to review the efficiency and effectiveness of telemarketing as a direct campaign method.</a:t>
            </a:r>
            <a:endParaRPr b="0" i="0" sz="1800" u="none" cap="none" strike="noStrike">
              <a:solidFill>
                <a:schemeClr val="lt1"/>
              </a:solidFill>
              <a:latin typeface="Libre Franklin"/>
              <a:ea typeface="Libre Franklin"/>
              <a:cs typeface="Libre Franklin"/>
              <a:sym typeface="Libre Franklin"/>
            </a:endParaRPr>
          </a:p>
        </p:txBody>
      </p:sp>
      <p:sp>
        <p:nvSpPr>
          <p:cNvPr id="148" name="Google Shape;148;p3"/>
          <p:cNvSpPr txBox="1"/>
          <p:nvPr/>
        </p:nvSpPr>
        <p:spPr>
          <a:xfrm>
            <a:off x="5540643" y="1139045"/>
            <a:ext cx="5801268" cy="492443"/>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30353F"/>
                </a:solidFill>
                <a:latin typeface="Bookman Old Style"/>
                <a:ea typeface="Bookman Old Style"/>
                <a:cs typeface="Bookman Old Style"/>
                <a:sym typeface="Bookman Old Style"/>
              </a:rPr>
              <a:t>Banking Marketing Targets</a:t>
            </a:r>
            <a:endParaRPr b="0" i="0" sz="1400" u="none" cap="none" strike="noStrike">
              <a:solidFill>
                <a:srgbClr val="000000"/>
              </a:solidFill>
              <a:latin typeface="Arial"/>
              <a:ea typeface="Arial"/>
              <a:cs typeface="Arial"/>
              <a:sym typeface="Arial"/>
            </a:endParaRPr>
          </a:p>
        </p:txBody>
      </p:sp>
      <p:pic>
        <p:nvPicPr>
          <p:cNvPr descr="Speaker Phone" id="149" name="Google Shape;149;p3"/>
          <p:cNvPicPr preferRelativeResize="0"/>
          <p:nvPr/>
        </p:nvPicPr>
        <p:blipFill rotWithShape="1">
          <a:blip r:embed="rId3">
            <a:alphaModFix/>
          </a:blip>
          <a:srcRect b="0" l="0" r="0" t="0"/>
          <a:stretch/>
        </p:blipFill>
        <p:spPr>
          <a:xfrm>
            <a:off x="865967" y="4193946"/>
            <a:ext cx="657853" cy="65785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3" name="Shape 153"/>
        <p:cNvGrpSpPr/>
        <p:nvPr/>
      </p:nvGrpSpPr>
      <p:grpSpPr>
        <a:xfrm>
          <a:off x="0" y="0"/>
          <a:ext cx="0" cy="0"/>
          <a:chOff x="0" y="0"/>
          <a:chExt cx="0" cy="0"/>
        </a:xfrm>
      </p:grpSpPr>
      <p:sp>
        <p:nvSpPr>
          <p:cNvPr id="154" name="Google Shape;154;p4"/>
          <p:cNvSpPr/>
          <p:nvPr/>
        </p:nvSpPr>
        <p:spPr>
          <a:xfrm>
            <a:off x="0" y="1"/>
            <a:ext cx="12192001" cy="68579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pic>
        <p:nvPicPr>
          <p:cNvPr descr="A picture containing building, sitting, bench, side&#10;&#10;Description automatically generated" id="155" name="Google Shape;155;p4"/>
          <p:cNvPicPr preferRelativeResize="0"/>
          <p:nvPr/>
        </p:nvPicPr>
        <p:blipFill rotWithShape="1">
          <a:blip r:embed="rId3">
            <a:alphaModFix/>
          </a:blip>
          <a:srcRect b="0" l="0" r="0" t="0"/>
          <a:stretch/>
        </p:blipFill>
        <p:spPr>
          <a:xfrm>
            <a:off x="-1" y="1"/>
            <a:ext cx="4635315" cy="6857999"/>
          </a:xfrm>
          <a:prstGeom prst="rect">
            <a:avLst/>
          </a:prstGeom>
          <a:noFill/>
          <a:ln>
            <a:noFill/>
          </a:ln>
        </p:spPr>
      </p:pic>
      <p:cxnSp>
        <p:nvCxnSpPr>
          <p:cNvPr id="156" name="Google Shape;156;p4"/>
          <p:cNvCxnSpPr/>
          <p:nvPr/>
        </p:nvCxnSpPr>
        <p:spPr>
          <a:xfrm>
            <a:off x="5427754" y="4498925"/>
            <a:ext cx="5636107" cy="0"/>
          </a:xfrm>
          <a:prstGeom prst="straightConnector1">
            <a:avLst/>
          </a:prstGeom>
          <a:noFill/>
          <a:ln cap="flat" cmpd="sng" w="12700">
            <a:solidFill>
              <a:srgbClr val="3F3F3F"/>
            </a:solidFill>
            <a:prstDash val="solid"/>
            <a:round/>
            <a:headEnd len="sm" w="sm" type="none"/>
            <a:tailEnd len="sm" w="sm" type="none"/>
          </a:ln>
        </p:spPr>
      </p:cxnSp>
      <p:sp>
        <p:nvSpPr>
          <p:cNvPr id="157" name="Google Shape;157;p4"/>
          <p:cNvSpPr/>
          <p:nvPr/>
        </p:nvSpPr>
        <p:spPr>
          <a:xfrm>
            <a:off x="0" y="6342482"/>
            <a:ext cx="12192000" cy="515518"/>
          </a:xfrm>
          <a:prstGeom prst="rect">
            <a:avLst/>
          </a:prstGeom>
          <a:solidFill>
            <a:schemeClr val="dk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58" name="Google Shape;158;p4"/>
          <p:cNvSpPr/>
          <p:nvPr/>
        </p:nvSpPr>
        <p:spPr>
          <a:xfrm rot="2700000">
            <a:off x="11788943" y="6330133"/>
            <a:ext cx="527486" cy="603188"/>
          </a:xfrm>
          <a:custGeom>
            <a:rect b="b" l="l" r="r" t="t"/>
            <a:pathLst>
              <a:path extrusionOk="0" h="1017114" w="889463">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98A3AD"/>
              </a:solidFill>
              <a:latin typeface="Libre Franklin"/>
              <a:ea typeface="Libre Franklin"/>
              <a:cs typeface="Libre Franklin"/>
              <a:sym typeface="Libre Franklin"/>
            </a:endParaRPr>
          </a:p>
        </p:txBody>
      </p:sp>
      <p:sp>
        <p:nvSpPr>
          <p:cNvPr id="159" name="Google Shape;159;p4"/>
          <p:cNvSpPr txBox="1"/>
          <p:nvPr/>
        </p:nvSpPr>
        <p:spPr>
          <a:xfrm>
            <a:off x="11907454" y="6477839"/>
            <a:ext cx="29046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Libre Franklin"/>
                <a:ea typeface="Libre Franklin"/>
                <a:cs typeface="Libre Franklin"/>
                <a:sym typeface="Libre Franklin"/>
              </a:rPr>
              <a:t>3</a:t>
            </a:r>
            <a:endParaRPr b="0" i="0" sz="1400" u="none" cap="none" strike="noStrike">
              <a:solidFill>
                <a:srgbClr val="000000"/>
              </a:solidFill>
              <a:latin typeface="Arial"/>
              <a:ea typeface="Arial"/>
              <a:cs typeface="Arial"/>
              <a:sym typeface="Arial"/>
            </a:endParaRPr>
          </a:p>
        </p:txBody>
      </p:sp>
      <p:sp>
        <p:nvSpPr>
          <p:cNvPr id="160" name="Google Shape;160;p4"/>
          <p:cNvSpPr txBox="1"/>
          <p:nvPr/>
        </p:nvSpPr>
        <p:spPr>
          <a:xfrm>
            <a:off x="381000" y="6342482"/>
            <a:ext cx="691536" cy="21544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1F2229"/>
                </a:solidFill>
                <a:latin typeface="Libre Franklin"/>
                <a:ea typeface="Libre Franklin"/>
                <a:cs typeface="Libre Franklin"/>
                <a:sym typeface="Libre Franklin"/>
              </a:rPr>
              <a:t>Your logo</a:t>
            </a:r>
            <a:endParaRPr b="0" i="0" sz="1400" u="none" cap="none" strike="noStrike">
              <a:solidFill>
                <a:srgbClr val="000000"/>
              </a:solidFill>
              <a:latin typeface="Arial"/>
              <a:ea typeface="Arial"/>
              <a:cs typeface="Arial"/>
              <a:sym typeface="Arial"/>
            </a:endParaRPr>
          </a:p>
        </p:txBody>
      </p:sp>
      <p:sp>
        <p:nvSpPr>
          <p:cNvPr id="161" name="Google Shape;161;p4"/>
          <p:cNvSpPr/>
          <p:nvPr/>
        </p:nvSpPr>
        <p:spPr>
          <a:xfrm>
            <a:off x="5326912" y="4391246"/>
            <a:ext cx="5890437" cy="297711"/>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62" name="Google Shape;162;p4"/>
          <p:cNvSpPr txBox="1"/>
          <p:nvPr/>
        </p:nvSpPr>
        <p:spPr>
          <a:xfrm>
            <a:off x="5007935" y="641384"/>
            <a:ext cx="7017487" cy="51090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198A3"/>
                </a:solidFill>
                <a:latin typeface="Montserrat"/>
                <a:ea typeface="Montserrat"/>
                <a:cs typeface="Montserrat"/>
                <a:sym typeface="Montserrat"/>
              </a:rPr>
              <a:t>Goal</a:t>
            </a:r>
            <a:endParaRPr b="0" i="0" sz="1800" u="none" cap="none" strike="noStrike">
              <a:solidFill>
                <a:schemeClr val="dk1"/>
              </a:solidFill>
              <a:latin typeface="Libre Franklin"/>
              <a:ea typeface="Libre Franklin"/>
              <a:cs typeface="Libre Franklin"/>
              <a:sym typeface="Libre Frankli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Dosis"/>
                <a:ea typeface="Dosis"/>
                <a:cs typeface="Dosis"/>
                <a:sym typeface="Dosis"/>
              </a:rPr>
              <a:t>Increase the efficiency and effectiveness of direct campaign</a:t>
            </a:r>
            <a:endParaRPr b="0" i="0" sz="1800" u="none" cap="none" strike="noStrike">
              <a:solidFill>
                <a:schemeClr val="dk1"/>
              </a:solidFill>
              <a:latin typeface="Libre Franklin"/>
              <a:ea typeface="Libre Franklin"/>
              <a:cs typeface="Libre Franklin"/>
              <a:sym typeface="Libre Frankli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Franklin"/>
              <a:ea typeface="Libre Franklin"/>
              <a:cs typeface="Libre Franklin"/>
              <a:sym typeface="Libre Frankli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Franklin"/>
              <a:ea typeface="Libre Franklin"/>
              <a:cs typeface="Libre Franklin"/>
              <a:sym typeface="Libre Franklin"/>
            </a:endParaRPr>
          </a:p>
          <a:p>
            <a:pPr indent="0" lvl="0" marL="0" marR="0" rtl="0" algn="l">
              <a:lnSpc>
                <a:spcPct val="100000"/>
              </a:lnSpc>
              <a:spcBef>
                <a:spcPts val="0"/>
              </a:spcBef>
              <a:spcAft>
                <a:spcPts val="0"/>
              </a:spcAft>
              <a:buClr>
                <a:srgbClr val="000000"/>
              </a:buClr>
              <a:buSzPts val="1800"/>
              <a:buFont typeface="Arial"/>
              <a:buNone/>
            </a:pPr>
            <a:br>
              <a:rPr b="0" i="0" lang="en-US" sz="1800" u="none" cap="none" strike="noStrike">
                <a:solidFill>
                  <a:schemeClr val="dk1"/>
                </a:solidFill>
                <a:latin typeface="Libre Franklin"/>
                <a:ea typeface="Libre Franklin"/>
                <a:cs typeface="Libre Franklin"/>
                <a:sym typeface="Libre Franklin"/>
              </a:rPr>
            </a:br>
            <a:r>
              <a:rPr b="1" i="0" lang="en-US" sz="2800" u="none" cap="none" strike="noStrike">
                <a:solidFill>
                  <a:srgbClr val="0198A3"/>
                </a:solidFill>
                <a:latin typeface="Montserrat"/>
                <a:ea typeface="Montserrat"/>
                <a:cs typeface="Montserrat"/>
                <a:sym typeface="Montserrat"/>
              </a:rPr>
              <a:t>Objectives</a:t>
            </a:r>
            <a:endParaRPr b="0" i="0" sz="1800" u="none" cap="none" strike="noStrike">
              <a:solidFill>
                <a:schemeClr val="dk1"/>
              </a:solidFill>
              <a:latin typeface="Libre Franklin"/>
              <a:ea typeface="Libre Franklin"/>
              <a:cs typeface="Libre Franklin"/>
              <a:sym typeface="Libre Franklin"/>
            </a:endParaRPr>
          </a:p>
          <a:p>
            <a:pPr indent="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Libre Franklin"/>
                <a:ea typeface="Libre Franklin"/>
                <a:cs typeface="Libre Franklin"/>
                <a:sym typeface="Libre Franklin"/>
              </a:rPr>
              <a:t> </a:t>
            </a:r>
            <a:r>
              <a:rPr b="0" i="0" lang="en-US" sz="1800" u="none" cap="none" strike="noStrike">
                <a:solidFill>
                  <a:srgbClr val="000000"/>
                </a:solidFill>
                <a:latin typeface="Dosis"/>
                <a:ea typeface="Dosis"/>
                <a:cs typeface="Dosis"/>
                <a:sym typeface="Dosis"/>
              </a:rPr>
              <a:t>Predict the potential depositor by classifying them (based on their background and financial history)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Dosis"/>
                <a:ea typeface="Dosis"/>
                <a:cs typeface="Dosis"/>
                <a:sym typeface="Dosis"/>
              </a:rPr>
              <a:t>Find out the success rate of telemarketing as direct campaign method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Franklin"/>
              <a:ea typeface="Libre Franklin"/>
              <a:cs typeface="Libre Franklin"/>
              <a:sym typeface="Libre Frankli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Franklin"/>
              <a:ea typeface="Libre Franklin"/>
              <a:cs typeface="Libre Franklin"/>
              <a:sym typeface="Libre Franklin"/>
            </a:endParaRPr>
          </a:p>
          <a:p>
            <a:pPr indent="0" lvl="0" marL="0" marR="0" rtl="0" algn="l">
              <a:lnSpc>
                <a:spcPct val="100000"/>
              </a:lnSpc>
              <a:spcBef>
                <a:spcPts val="0"/>
              </a:spcBef>
              <a:spcAft>
                <a:spcPts val="0"/>
              </a:spcAft>
              <a:buClr>
                <a:srgbClr val="000000"/>
              </a:buClr>
              <a:buSzPts val="1800"/>
              <a:buFont typeface="Arial"/>
              <a:buNone/>
            </a:pPr>
            <a:br>
              <a:rPr b="0" i="0" lang="en-US" sz="1800" u="none" cap="none" strike="noStrike">
                <a:solidFill>
                  <a:schemeClr val="dk1"/>
                </a:solidFill>
                <a:latin typeface="Libre Franklin"/>
                <a:ea typeface="Libre Franklin"/>
                <a:cs typeface="Libre Franklin"/>
                <a:sym typeface="Libre Franklin"/>
              </a:rPr>
            </a:br>
            <a:r>
              <a:rPr b="1" i="0" lang="en-US" sz="2800" u="none" cap="none" strike="noStrike">
                <a:solidFill>
                  <a:srgbClr val="0198A3"/>
                </a:solidFill>
                <a:latin typeface="Montserrat"/>
                <a:ea typeface="Montserrat"/>
                <a:cs typeface="Montserrat"/>
                <a:sym typeface="Montserrat"/>
              </a:rPr>
              <a:t>Business Metric</a:t>
            </a:r>
            <a:endParaRPr b="0" i="0" sz="1800" u="none" cap="none" strike="noStrike">
              <a:solidFill>
                <a:schemeClr val="dk1"/>
              </a:solidFill>
              <a:latin typeface="Libre Franklin"/>
              <a:ea typeface="Libre Franklin"/>
              <a:cs typeface="Libre Franklin"/>
              <a:sym typeface="Libre Frankli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Dosis"/>
                <a:ea typeface="Dosis"/>
                <a:cs typeface="Dosis"/>
                <a:sym typeface="Dosis"/>
              </a:rPr>
              <a:t>Conversion Rate</a:t>
            </a:r>
            <a:endParaRPr b="0" i="0" sz="1800" u="none" cap="none" strike="noStrike">
              <a:solidFill>
                <a:schemeClr val="dk1"/>
              </a:solidFill>
              <a:latin typeface="Libre Franklin"/>
              <a:ea typeface="Libre Franklin"/>
              <a:cs typeface="Libre Franklin"/>
              <a:sym typeface="Libre Franklin"/>
            </a:endParaRPr>
          </a:p>
          <a:p>
            <a:pPr indent="0" lvl="0" marL="0" marR="0" rtl="0" algn="l">
              <a:lnSpc>
                <a:spcPct val="100000"/>
              </a:lnSpc>
              <a:spcBef>
                <a:spcPts val="0"/>
              </a:spcBef>
              <a:spcAft>
                <a:spcPts val="0"/>
              </a:spcAft>
              <a:buClr>
                <a:srgbClr val="000000"/>
              </a:buClr>
              <a:buSzPts val="1800"/>
              <a:buFont typeface="Arial"/>
              <a:buNone/>
            </a:pPr>
            <a:br>
              <a:rPr b="0" i="0" lang="en-US" sz="1800" u="none" cap="none" strike="noStrike">
                <a:solidFill>
                  <a:schemeClr val="dk1"/>
                </a:solidFill>
                <a:latin typeface="Libre Franklin"/>
                <a:ea typeface="Libre Franklin"/>
                <a:cs typeface="Libre Franklin"/>
                <a:sym typeface="Libre Franklin"/>
              </a:rPr>
            </a:br>
            <a:endParaRPr b="0" i="0" sz="1800" u="none" cap="none" strike="noStrike">
              <a:solidFill>
                <a:schemeClr val="dk1"/>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133e45e2a6a_1_0"/>
          <p:cNvSpPr txBox="1"/>
          <p:nvPr>
            <p:ph type="ctrTitle"/>
          </p:nvPr>
        </p:nvSpPr>
        <p:spPr>
          <a:xfrm>
            <a:off x="1097280" y="758952"/>
            <a:ext cx="10058400" cy="3566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8000"/>
              <a:buNone/>
            </a:pPr>
            <a:r>
              <a:rPr lang="en-US"/>
              <a:t>Data Preprocessing</a:t>
            </a:r>
            <a:endParaRPr/>
          </a:p>
        </p:txBody>
      </p:sp>
      <p:sp>
        <p:nvSpPr>
          <p:cNvPr id="169" name="Google Shape;169;g133e45e2a6a_1_0"/>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1200"/>
              </a:spcBef>
              <a:spcAft>
                <a:spcPts val="200"/>
              </a:spcAft>
              <a:buSzPts val="24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7"/>
          <p:cNvSpPr txBox="1"/>
          <p:nvPr/>
        </p:nvSpPr>
        <p:spPr>
          <a:xfrm>
            <a:off x="3871515" y="2342522"/>
            <a:ext cx="3348596" cy="3760891"/>
          </a:xfrm>
          <a:prstGeom prst="rect">
            <a:avLst/>
          </a:prstGeom>
          <a:noFill/>
          <a:ln>
            <a:noFill/>
          </a:ln>
        </p:spPr>
        <p:txBody>
          <a:bodyPr anchorCtr="0" anchor="t" bIns="45700" lIns="0" spcFirstLastPara="1" rIns="0" wrap="square" tIns="45700">
            <a:normAutofit lnSpcReduction="10000"/>
          </a:bodyPr>
          <a:lstStyle/>
          <a:p>
            <a:pPr indent="-342900" lvl="0" marL="457200" marR="0" rtl="0" algn="l">
              <a:lnSpc>
                <a:spcPct val="110000"/>
              </a:lnSpc>
              <a:spcBef>
                <a:spcPts val="1200"/>
              </a:spcBef>
              <a:spcAft>
                <a:spcPts val="0"/>
              </a:spcAft>
              <a:buClr>
                <a:schemeClr val="accent1"/>
              </a:buClr>
              <a:buSzPts val="1800"/>
              <a:buFont typeface="Calibri"/>
              <a:buChar char=" "/>
            </a:pPr>
            <a:r>
              <a:rPr b="0" i="0" lang="en-US" sz="1900" u="none" cap="none" strike="noStrike">
                <a:solidFill>
                  <a:srgbClr val="3F3F3F"/>
                </a:solidFill>
                <a:latin typeface="Libre Franklin"/>
                <a:ea typeface="Libre Franklin"/>
                <a:cs typeface="Libre Franklin"/>
                <a:sym typeface="Libre Franklin"/>
              </a:rPr>
              <a:t>Contact</a:t>
            </a:r>
            <a:endParaRPr/>
          </a:p>
          <a:p>
            <a:pPr indent="-342900" lvl="0" marL="457200" marR="0" rtl="0" algn="l">
              <a:lnSpc>
                <a:spcPct val="110000"/>
              </a:lnSpc>
              <a:spcBef>
                <a:spcPts val="1200"/>
              </a:spcBef>
              <a:spcAft>
                <a:spcPts val="0"/>
              </a:spcAft>
              <a:buClr>
                <a:schemeClr val="accent1"/>
              </a:buClr>
              <a:buSzPts val="1800"/>
              <a:buFont typeface="Calibri"/>
              <a:buChar char=" "/>
            </a:pPr>
            <a:r>
              <a:rPr b="0" i="0" lang="en-US" sz="1900" u="none" cap="none" strike="noStrike">
                <a:solidFill>
                  <a:srgbClr val="3F3F3F"/>
                </a:solidFill>
                <a:latin typeface="Libre Franklin"/>
                <a:ea typeface="Libre Franklin"/>
                <a:cs typeface="Libre Franklin"/>
                <a:sym typeface="Libre Franklin"/>
              </a:rPr>
              <a:t>Day</a:t>
            </a:r>
            <a:endParaRPr/>
          </a:p>
          <a:p>
            <a:pPr indent="-342900" lvl="0" marL="457200" marR="0" rtl="0" algn="l">
              <a:lnSpc>
                <a:spcPct val="110000"/>
              </a:lnSpc>
              <a:spcBef>
                <a:spcPts val="1200"/>
              </a:spcBef>
              <a:spcAft>
                <a:spcPts val="0"/>
              </a:spcAft>
              <a:buClr>
                <a:schemeClr val="accent1"/>
              </a:buClr>
              <a:buSzPts val="1800"/>
              <a:buFont typeface="Calibri"/>
              <a:buChar char=" "/>
            </a:pPr>
            <a:r>
              <a:rPr b="0" i="0" lang="en-US" sz="1900" u="none" cap="none" strike="noStrike">
                <a:solidFill>
                  <a:srgbClr val="3F3F3F"/>
                </a:solidFill>
                <a:latin typeface="Libre Franklin"/>
                <a:ea typeface="Libre Franklin"/>
                <a:cs typeface="Libre Franklin"/>
                <a:sym typeface="Libre Franklin"/>
              </a:rPr>
              <a:t>Month</a:t>
            </a:r>
            <a:endParaRPr/>
          </a:p>
          <a:p>
            <a:pPr indent="-342900" lvl="0" marL="457200" marR="0" rtl="0" algn="l">
              <a:lnSpc>
                <a:spcPct val="110000"/>
              </a:lnSpc>
              <a:spcBef>
                <a:spcPts val="1200"/>
              </a:spcBef>
              <a:spcAft>
                <a:spcPts val="0"/>
              </a:spcAft>
              <a:buClr>
                <a:schemeClr val="accent1"/>
              </a:buClr>
              <a:buSzPts val="1800"/>
              <a:buFont typeface="Calibri"/>
              <a:buChar char=" "/>
            </a:pPr>
            <a:r>
              <a:rPr b="0" i="0" lang="en-US" sz="1900" u="none" cap="none" strike="noStrike">
                <a:solidFill>
                  <a:srgbClr val="3F3F3F"/>
                </a:solidFill>
                <a:latin typeface="Libre Franklin"/>
                <a:ea typeface="Libre Franklin"/>
                <a:cs typeface="Libre Franklin"/>
                <a:sym typeface="Libre Franklin"/>
              </a:rPr>
              <a:t>Duration</a:t>
            </a:r>
            <a:endParaRPr/>
          </a:p>
          <a:p>
            <a:pPr indent="-342900" lvl="0" marL="457200" marR="0" rtl="0" algn="l">
              <a:lnSpc>
                <a:spcPct val="110000"/>
              </a:lnSpc>
              <a:spcBef>
                <a:spcPts val="1200"/>
              </a:spcBef>
              <a:spcAft>
                <a:spcPts val="0"/>
              </a:spcAft>
              <a:buClr>
                <a:schemeClr val="accent1"/>
              </a:buClr>
              <a:buSzPts val="1800"/>
              <a:buFont typeface="Calibri"/>
              <a:buChar char=" "/>
            </a:pPr>
            <a:r>
              <a:rPr b="0" i="0" lang="en-US" sz="1900" u="none" cap="none" strike="noStrike">
                <a:solidFill>
                  <a:srgbClr val="3F3F3F"/>
                </a:solidFill>
                <a:latin typeface="Libre Franklin"/>
                <a:ea typeface="Libre Franklin"/>
                <a:cs typeface="Libre Franklin"/>
                <a:sym typeface="Libre Franklin"/>
              </a:rPr>
              <a:t>Campaign</a:t>
            </a:r>
            <a:endParaRPr/>
          </a:p>
          <a:p>
            <a:pPr indent="-342900" lvl="0" marL="457200" marR="0" rtl="0" algn="l">
              <a:lnSpc>
                <a:spcPct val="110000"/>
              </a:lnSpc>
              <a:spcBef>
                <a:spcPts val="1200"/>
              </a:spcBef>
              <a:spcAft>
                <a:spcPts val="0"/>
              </a:spcAft>
              <a:buClr>
                <a:schemeClr val="accent1"/>
              </a:buClr>
              <a:buSzPts val="1800"/>
              <a:buFont typeface="Calibri"/>
              <a:buChar char=" "/>
            </a:pPr>
            <a:r>
              <a:rPr b="0" i="0" lang="en-US" sz="1900" u="none" cap="none" strike="noStrike">
                <a:solidFill>
                  <a:srgbClr val="3F3F3F"/>
                </a:solidFill>
                <a:latin typeface="Libre Franklin"/>
                <a:ea typeface="Libre Franklin"/>
                <a:cs typeface="Libre Franklin"/>
                <a:sym typeface="Libre Franklin"/>
              </a:rPr>
              <a:t>pdays</a:t>
            </a:r>
            <a:endParaRPr/>
          </a:p>
          <a:p>
            <a:pPr indent="-342900" lvl="0" marL="457200" marR="0" rtl="0" algn="l">
              <a:lnSpc>
                <a:spcPct val="110000"/>
              </a:lnSpc>
              <a:spcBef>
                <a:spcPts val="1200"/>
              </a:spcBef>
              <a:spcAft>
                <a:spcPts val="0"/>
              </a:spcAft>
              <a:buClr>
                <a:schemeClr val="accent1"/>
              </a:buClr>
              <a:buSzPts val="1800"/>
              <a:buFont typeface="Calibri"/>
              <a:buChar char=" "/>
            </a:pPr>
            <a:r>
              <a:rPr b="0" i="0" lang="en-US" sz="1900" u="none" cap="none" strike="noStrike">
                <a:solidFill>
                  <a:srgbClr val="3F3F3F"/>
                </a:solidFill>
                <a:latin typeface="Libre Franklin"/>
                <a:ea typeface="Libre Franklin"/>
                <a:cs typeface="Libre Franklin"/>
                <a:sym typeface="Libre Franklin"/>
              </a:rPr>
              <a:t>Previous</a:t>
            </a:r>
            <a:endParaRPr/>
          </a:p>
          <a:p>
            <a:pPr indent="-342900" lvl="0" marL="457200" marR="0" rtl="0" algn="l">
              <a:lnSpc>
                <a:spcPct val="110000"/>
              </a:lnSpc>
              <a:spcBef>
                <a:spcPts val="1200"/>
              </a:spcBef>
              <a:spcAft>
                <a:spcPts val="0"/>
              </a:spcAft>
              <a:buClr>
                <a:schemeClr val="accent1"/>
              </a:buClr>
              <a:buSzPts val="1800"/>
              <a:buFont typeface="Calibri"/>
              <a:buChar char=" "/>
            </a:pPr>
            <a:r>
              <a:rPr b="0" i="0" lang="en-US" sz="1900" u="none" cap="none" strike="noStrike">
                <a:solidFill>
                  <a:srgbClr val="3F3F3F"/>
                </a:solidFill>
                <a:latin typeface="Libre Franklin"/>
                <a:ea typeface="Libre Franklin"/>
                <a:cs typeface="Libre Franklin"/>
                <a:sym typeface="Libre Franklin"/>
              </a:rPr>
              <a:t>poutcome</a:t>
            </a:r>
            <a:endParaRPr/>
          </a:p>
          <a:p>
            <a:pPr indent="-228600" lvl="0" marL="457200" marR="0" rtl="0" algn="l">
              <a:lnSpc>
                <a:spcPct val="110000"/>
              </a:lnSpc>
              <a:spcBef>
                <a:spcPts val="1200"/>
              </a:spcBef>
              <a:spcAft>
                <a:spcPts val="0"/>
              </a:spcAft>
              <a:buClr>
                <a:schemeClr val="accent1"/>
              </a:buClr>
              <a:buSzPts val="1800"/>
              <a:buFont typeface="Calibri"/>
              <a:buNone/>
            </a:pPr>
            <a:r>
              <a:t/>
            </a:r>
            <a:endParaRPr b="0" i="0" sz="1900" u="none" cap="none" strike="noStrike">
              <a:solidFill>
                <a:srgbClr val="3F3F3F"/>
              </a:solidFill>
              <a:latin typeface="Libre Franklin"/>
              <a:ea typeface="Libre Franklin"/>
              <a:cs typeface="Libre Franklin"/>
              <a:sym typeface="Libre Franklin"/>
            </a:endParaRPr>
          </a:p>
          <a:p>
            <a:pPr indent="-228600" lvl="0" marL="457200" marR="0" rtl="0" algn="l">
              <a:lnSpc>
                <a:spcPct val="110000"/>
              </a:lnSpc>
              <a:spcBef>
                <a:spcPts val="1200"/>
              </a:spcBef>
              <a:spcAft>
                <a:spcPts val="0"/>
              </a:spcAft>
              <a:buClr>
                <a:schemeClr val="accent1"/>
              </a:buClr>
              <a:buSzPts val="1800"/>
              <a:buFont typeface="Calibri"/>
              <a:buNone/>
            </a:pPr>
            <a:r>
              <a:t/>
            </a:r>
            <a:endParaRPr b="0" i="0" sz="1900" u="none" cap="none" strike="noStrike">
              <a:solidFill>
                <a:srgbClr val="3F3F3F"/>
              </a:solidFill>
              <a:latin typeface="Libre Franklin"/>
              <a:ea typeface="Libre Franklin"/>
              <a:cs typeface="Libre Franklin"/>
              <a:sym typeface="Libre Franklin"/>
            </a:endParaRPr>
          </a:p>
        </p:txBody>
      </p:sp>
      <p:sp>
        <p:nvSpPr>
          <p:cNvPr id="175" name="Google Shape;175;p17"/>
          <p:cNvSpPr txBox="1"/>
          <p:nvPr/>
        </p:nvSpPr>
        <p:spPr>
          <a:xfrm>
            <a:off x="238988" y="2301702"/>
            <a:ext cx="2397412" cy="3760891"/>
          </a:xfrm>
          <a:prstGeom prst="rect">
            <a:avLst/>
          </a:prstGeom>
          <a:noFill/>
          <a:ln>
            <a:noFill/>
          </a:ln>
        </p:spPr>
        <p:txBody>
          <a:bodyPr anchorCtr="0" anchor="t" bIns="45700" lIns="0" spcFirstLastPara="1" rIns="0" wrap="square" tIns="45700">
            <a:normAutofit lnSpcReduction="10000"/>
          </a:bodyPr>
          <a:lstStyle/>
          <a:p>
            <a:pPr indent="-342900" lvl="0" marL="457200" marR="0" rtl="0" algn="l">
              <a:lnSpc>
                <a:spcPct val="110000"/>
              </a:lnSpc>
              <a:spcBef>
                <a:spcPts val="1200"/>
              </a:spcBef>
              <a:spcAft>
                <a:spcPts val="0"/>
              </a:spcAft>
              <a:buClr>
                <a:schemeClr val="accent1"/>
              </a:buClr>
              <a:buSzPts val="1800"/>
              <a:buFont typeface="Calibri"/>
              <a:buChar char=" "/>
            </a:pPr>
            <a:r>
              <a:rPr b="0" i="0" lang="en-US" sz="1900" u="none" cap="none" strike="noStrike">
                <a:solidFill>
                  <a:srgbClr val="3F3F3F"/>
                </a:solidFill>
                <a:latin typeface="Libre Franklin"/>
                <a:ea typeface="Libre Franklin"/>
                <a:cs typeface="Libre Franklin"/>
                <a:sym typeface="Libre Franklin"/>
              </a:rPr>
              <a:t>Age</a:t>
            </a:r>
            <a:endParaRPr/>
          </a:p>
          <a:p>
            <a:pPr indent="-342900" lvl="0" marL="457200" marR="0" rtl="0" algn="l">
              <a:lnSpc>
                <a:spcPct val="110000"/>
              </a:lnSpc>
              <a:spcBef>
                <a:spcPts val="1200"/>
              </a:spcBef>
              <a:spcAft>
                <a:spcPts val="0"/>
              </a:spcAft>
              <a:buClr>
                <a:schemeClr val="accent1"/>
              </a:buClr>
              <a:buSzPts val="1800"/>
              <a:buFont typeface="Calibri"/>
              <a:buChar char=" "/>
            </a:pPr>
            <a:r>
              <a:rPr b="0" i="0" lang="en-US" sz="1900" u="none" cap="none" strike="noStrike">
                <a:solidFill>
                  <a:srgbClr val="3F3F3F"/>
                </a:solidFill>
                <a:latin typeface="Libre Franklin"/>
                <a:ea typeface="Libre Franklin"/>
                <a:cs typeface="Libre Franklin"/>
                <a:sym typeface="Libre Franklin"/>
              </a:rPr>
              <a:t>Job</a:t>
            </a:r>
            <a:endParaRPr/>
          </a:p>
          <a:p>
            <a:pPr indent="-342900" lvl="0" marL="457200" marR="0" rtl="0" algn="l">
              <a:lnSpc>
                <a:spcPct val="110000"/>
              </a:lnSpc>
              <a:spcBef>
                <a:spcPts val="1200"/>
              </a:spcBef>
              <a:spcAft>
                <a:spcPts val="0"/>
              </a:spcAft>
              <a:buClr>
                <a:schemeClr val="accent1"/>
              </a:buClr>
              <a:buSzPts val="1800"/>
              <a:buFont typeface="Calibri"/>
              <a:buChar char=" "/>
            </a:pPr>
            <a:r>
              <a:rPr b="0" i="0" lang="en-US" sz="1900" u="none" cap="none" strike="noStrike">
                <a:solidFill>
                  <a:srgbClr val="3F3F3F"/>
                </a:solidFill>
                <a:latin typeface="Libre Franklin"/>
                <a:ea typeface="Libre Franklin"/>
                <a:cs typeface="Libre Franklin"/>
                <a:sym typeface="Libre Franklin"/>
              </a:rPr>
              <a:t>Marital Status</a:t>
            </a:r>
            <a:endParaRPr/>
          </a:p>
          <a:p>
            <a:pPr indent="-342900" lvl="0" marL="457200" marR="0" rtl="0" algn="l">
              <a:lnSpc>
                <a:spcPct val="110000"/>
              </a:lnSpc>
              <a:spcBef>
                <a:spcPts val="1200"/>
              </a:spcBef>
              <a:spcAft>
                <a:spcPts val="0"/>
              </a:spcAft>
              <a:buClr>
                <a:schemeClr val="accent1"/>
              </a:buClr>
              <a:buSzPts val="1800"/>
              <a:buFont typeface="Calibri"/>
              <a:buChar char=" "/>
            </a:pPr>
            <a:r>
              <a:rPr b="0" i="0" lang="en-US" sz="1900" u="none" cap="none" strike="noStrike">
                <a:solidFill>
                  <a:srgbClr val="3F3F3F"/>
                </a:solidFill>
                <a:latin typeface="Libre Franklin"/>
                <a:ea typeface="Libre Franklin"/>
                <a:cs typeface="Libre Franklin"/>
                <a:sym typeface="Libre Franklin"/>
              </a:rPr>
              <a:t>Education</a:t>
            </a:r>
            <a:endParaRPr/>
          </a:p>
          <a:p>
            <a:pPr indent="-342900" lvl="0" marL="457200" marR="0" rtl="0" algn="l">
              <a:lnSpc>
                <a:spcPct val="110000"/>
              </a:lnSpc>
              <a:spcBef>
                <a:spcPts val="1200"/>
              </a:spcBef>
              <a:spcAft>
                <a:spcPts val="0"/>
              </a:spcAft>
              <a:buClr>
                <a:schemeClr val="accent1"/>
              </a:buClr>
              <a:buSzPts val="1800"/>
              <a:buFont typeface="Calibri"/>
              <a:buChar char=" "/>
            </a:pPr>
            <a:r>
              <a:rPr b="0" i="0" lang="en-US" sz="1900" u="none" cap="none" strike="noStrike">
                <a:solidFill>
                  <a:srgbClr val="3F3F3F"/>
                </a:solidFill>
                <a:latin typeface="Libre Franklin"/>
                <a:ea typeface="Libre Franklin"/>
                <a:cs typeface="Libre Franklin"/>
                <a:sym typeface="Libre Franklin"/>
              </a:rPr>
              <a:t>Default</a:t>
            </a:r>
            <a:endParaRPr/>
          </a:p>
          <a:p>
            <a:pPr indent="-342900" lvl="0" marL="457200" marR="0" rtl="0" algn="l">
              <a:lnSpc>
                <a:spcPct val="110000"/>
              </a:lnSpc>
              <a:spcBef>
                <a:spcPts val="1200"/>
              </a:spcBef>
              <a:spcAft>
                <a:spcPts val="0"/>
              </a:spcAft>
              <a:buClr>
                <a:schemeClr val="accent1"/>
              </a:buClr>
              <a:buSzPts val="1800"/>
              <a:buFont typeface="Calibri"/>
              <a:buChar char=" "/>
            </a:pPr>
            <a:r>
              <a:rPr b="0" i="0" lang="en-US" sz="1900" u="none" cap="none" strike="noStrike">
                <a:solidFill>
                  <a:srgbClr val="3F3F3F"/>
                </a:solidFill>
                <a:latin typeface="Libre Franklin"/>
                <a:ea typeface="Libre Franklin"/>
                <a:cs typeface="Libre Franklin"/>
                <a:sym typeface="Libre Franklin"/>
              </a:rPr>
              <a:t>Balance</a:t>
            </a:r>
            <a:endParaRPr/>
          </a:p>
          <a:p>
            <a:pPr indent="-342900" lvl="0" marL="457200" marR="0" rtl="0" algn="l">
              <a:lnSpc>
                <a:spcPct val="110000"/>
              </a:lnSpc>
              <a:spcBef>
                <a:spcPts val="1200"/>
              </a:spcBef>
              <a:spcAft>
                <a:spcPts val="0"/>
              </a:spcAft>
              <a:buClr>
                <a:schemeClr val="accent1"/>
              </a:buClr>
              <a:buSzPts val="1800"/>
              <a:buFont typeface="Calibri"/>
              <a:buChar char=" "/>
            </a:pPr>
            <a:r>
              <a:rPr b="0" i="0" lang="en-US" sz="1900" u="none" cap="none" strike="noStrike">
                <a:solidFill>
                  <a:srgbClr val="3F3F3F"/>
                </a:solidFill>
                <a:latin typeface="Libre Franklin"/>
                <a:ea typeface="Libre Franklin"/>
                <a:cs typeface="Libre Franklin"/>
                <a:sym typeface="Libre Franklin"/>
              </a:rPr>
              <a:t>Housing</a:t>
            </a:r>
            <a:endParaRPr/>
          </a:p>
          <a:p>
            <a:pPr indent="-342900" lvl="0" marL="457200" marR="0" rtl="0" algn="l">
              <a:lnSpc>
                <a:spcPct val="110000"/>
              </a:lnSpc>
              <a:spcBef>
                <a:spcPts val="1200"/>
              </a:spcBef>
              <a:spcAft>
                <a:spcPts val="0"/>
              </a:spcAft>
              <a:buClr>
                <a:schemeClr val="accent1"/>
              </a:buClr>
              <a:buSzPts val="1800"/>
              <a:buFont typeface="Calibri"/>
              <a:buChar char=" "/>
            </a:pPr>
            <a:r>
              <a:rPr b="0" i="0" lang="en-US" sz="1900" u="none" cap="none" strike="noStrike">
                <a:solidFill>
                  <a:srgbClr val="3F3F3F"/>
                </a:solidFill>
                <a:latin typeface="Libre Franklin"/>
                <a:ea typeface="Libre Franklin"/>
                <a:cs typeface="Libre Franklin"/>
                <a:sym typeface="Libre Franklin"/>
              </a:rPr>
              <a:t>Loan</a:t>
            </a:r>
            <a:endParaRPr/>
          </a:p>
          <a:p>
            <a:pPr indent="-228600" lvl="0" marL="457200" marR="0" rtl="0" algn="l">
              <a:lnSpc>
                <a:spcPct val="110000"/>
              </a:lnSpc>
              <a:spcBef>
                <a:spcPts val="1200"/>
              </a:spcBef>
              <a:spcAft>
                <a:spcPts val="0"/>
              </a:spcAft>
              <a:buClr>
                <a:schemeClr val="accent1"/>
              </a:buClr>
              <a:buSzPts val="1800"/>
              <a:buFont typeface="Calibri"/>
              <a:buNone/>
            </a:pPr>
            <a:r>
              <a:t/>
            </a:r>
            <a:endParaRPr b="0" i="0" sz="1900" u="none" cap="none" strike="noStrike">
              <a:solidFill>
                <a:srgbClr val="3F3F3F"/>
              </a:solidFill>
              <a:latin typeface="Libre Franklin"/>
              <a:ea typeface="Libre Franklin"/>
              <a:cs typeface="Libre Franklin"/>
              <a:sym typeface="Libre Franklin"/>
            </a:endParaRPr>
          </a:p>
          <a:p>
            <a:pPr indent="-228600" lvl="0" marL="457200" marR="0" rtl="0" algn="l">
              <a:lnSpc>
                <a:spcPct val="110000"/>
              </a:lnSpc>
              <a:spcBef>
                <a:spcPts val="1200"/>
              </a:spcBef>
              <a:spcAft>
                <a:spcPts val="0"/>
              </a:spcAft>
              <a:buClr>
                <a:schemeClr val="accent1"/>
              </a:buClr>
              <a:buSzPts val="1800"/>
              <a:buFont typeface="Calibri"/>
              <a:buNone/>
            </a:pPr>
            <a:r>
              <a:t/>
            </a:r>
            <a:endParaRPr b="0" i="0" sz="1900" u="none" cap="none" strike="noStrike">
              <a:solidFill>
                <a:srgbClr val="3F3F3F"/>
              </a:solidFill>
              <a:latin typeface="Libre Franklin"/>
              <a:ea typeface="Libre Franklin"/>
              <a:cs typeface="Libre Franklin"/>
              <a:sym typeface="Libre Franklin"/>
            </a:endParaRPr>
          </a:p>
        </p:txBody>
      </p:sp>
      <p:pic>
        <p:nvPicPr>
          <p:cNvPr id="176" name="Google Shape;176;p17"/>
          <p:cNvPicPr preferRelativeResize="0"/>
          <p:nvPr/>
        </p:nvPicPr>
        <p:blipFill rotWithShape="1">
          <a:blip r:embed="rId3">
            <a:alphaModFix/>
          </a:blip>
          <a:srcRect b="0" l="0" r="0" t="0"/>
          <a:stretch/>
        </p:blipFill>
        <p:spPr>
          <a:xfrm>
            <a:off x="774200" y="405148"/>
            <a:ext cx="1730225" cy="1730225"/>
          </a:xfrm>
          <a:prstGeom prst="rect">
            <a:avLst/>
          </a:prstGeom>
          <a:noFill/>
          <a:ln>
            <a:noFill/>
          </a:ln>
        </p:spPr>
      </p:pic>
      <p:sp>
        <p:nvSpPr>
          <p:cNvPr id="177" name="Google Shape;177;p17"/>
          <p:cNvSpPr txBox="1"/>
          <p:nvPr/>
        </p:nvSpPr>
        <p:spPr>
          <a:xfrm>
            <a:off x="216701" y="1826089"/>
            <a:ext cx="2790600" cy="693600"/>
          </a:xfrm>
          <a:prstGeom prst="rect">
            <a:avLst/>
          </a:prstGeom>
          <a:noFill/>
          <a:ln>
            <a:noFill/>
          </a:ln>
        </p:spPr>
        <p:txBody>
          <a:bodyPr anchorCtr="0" anchor="t" bIns="45700" lIns="0" spcFirstLastPara="1" rIns="0" wrap="square" tIns="45700">
            <a:normAutofit/>
          </a:bodyPr>
          <a:lstStyle/>
          <a:p>
            <a:pPr indent="-342900" lvl="0" marL="457200" marR="0" rtl="0" algn="l">
              <a:lnSpc>
                <a:spcPct val="110000"/>
              </a:lnSpc>
              <a:spcBef>
                <a:spcPts val="1200"/>
              </a:spcBef>
              <a:spcAft>
                <a:spcPts val="0"/>
              </a:spcAft>
              <a:buClr>
                <a:schemeClr val="accent1"/>
              </a:buClr>
              <a:buSzPts val="1800"/>
              <a:buFont typeface="Calibri"/>
              <a:buChar char=" "/>
            </a:pPr>
            <a:r>
              <a:rPr b="1" i="0" lang="en-US" sz="1900" u="none" cap="none" strike="noStrike">
                <a:solidFill>
                  <a:schemeClr val="dk2"/>
                </a:solidFill>
                <a:latin typeface="Libre Franklin"/>
                <a:ea typeface="Libre Franklin"/>
                <a:cs typeface="Libre Franklin"/>
                <a:sym typeface="Libre Franklin"/>
              </a:rPr>
              <a:t>C</a:t>
            </a:r>
            <a:r>
              <a:rPr b="1" lang="en-US" sz="1900">
                <a:solidFill>
                  <a:schemeClr val="dk2"/>
                </a:solidFill>
                <a:latin typeface="Libre Franklin"/>
                <a:ea typeface="Libre Franklin"/>
                <a:cs typeface="Libre Franklin"/>
                <a:sym typeface="Libre Franklin"/>
              </a:rPr>
              <a:t>u</a:t>
            </a:r>
            <a:r>
              <a:rPr b="1" i="0" lang="en-US" sz="1900" u="none" cap="none" strike="noStrike">
                <a:solidFill>
                  <a:schemeClr val="dk2"/>
                </a:solidFill>
                <a:latin typeface="Libre Franklin"/>
                <a:ea typeface="Libre Franklin"/>
                <a:cs typeface="Libre Franklin"/>
                <a:sym typeface="Libre Franklin"/>
              </a:rPr>
              <a:t>st</a:t>
            </a:r>
            <a:r>
              <a:rPr b="1" lang="en-US" sz="1900">
                <a:solidFill>
                  <a:schemeClr val="dk2"/>
                </a:solidFill>
                <a:latin typeface="Libre Franklin"/>
                <a:ea typeface="Libre Franklin"/>
                <a:cs typeface="Libre Franklin"/>
                <a:sym typeface="Libre Franklin"/>
              </a:rPr>
              <a:t>o</a:t>
            </a:r>
            <a:r>
              <a:rPr b="1" i="0" lang="en-US" sz="1900" u="none" cap="none" strike="noStrike">
                <a:solidFill>
                  <a:schemeClr val="dk2"/>
                </a:solidFill>
                <a:latin typeface="Libre Franklin"/>
                <a:ea typeface="Libre Franklin"/>
                <a:cs typeface="Libre Franklin"/>
                <a:sym typeface="Libre Franklin"/>
              </a:rPr>
              <a:t>mer Profile</a:t>
            </a:r>
            <a:endParaRPr b="1" i="0" sz="1900" u="none" cap="none" strike="noStrike">
              <a:solidFill>
                <a:schemeClr val="dk2"/>
              </a:solidFill>
              <a:latin typeface="Libre Franklin"/>
              <a:ea typeface="Libre Franklin"/>
              <a:cs typeface="Libre Franklin"/>
              <a:sym typeface="Libre Franklin"/>
            </a:endParaRPr>
          </a:p>
        </p:txBody>
      </p:sp>
      <p:sp>
        <p:nvSpPr>
          <p:cNvPr id="178" name="Google Shape;178;p17"/>
          <p:cNvSpPr/>
          <p:nvPr/>
        </p:nvSpPr>
        <p:spPr>
          <a:xfrm>
            <a:off x="394138" y="2328916"/>
            <a:ext cx="2435601" cy="3788105"/>
          </a:xfrm>
          <a:prstGeom prst="rect">
            <a:avLst/>
          </a:prstGeom>
          <a:no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9" name="Google Shape;179;p17"/>
          <p:cNvSpPr/>
          <p:nvPr/>
        </p:nvSpPr>
        <p:spPr>
          <a:xfrm>
            <a:off x="3953972" y="2328914"/>
            <a:ext cx="2435601" cy="3788105"/>
          </a:xfrm>
          <a:prstGeom prst="rect">
            <a:avLst/>
          </a:prstGeom>
          <a:no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0" name="Google Shape;180;p17"/>
          <p:cNvSpPr txBox="1"/>
          <p:nvPr/>
        </p:nvSpPr>
        <p:spPr>
          <a:xfrm>
            <a:off x="8350590" y="2731385"/>
            <a:ext cx="3348596" cy="763347"/>
          </a:xfrm>
          <a:prstGeom prst="rect">
            <a:avLst/>
          </a:prstGeom>
          <a:noFill/>
          <a:ln>
            <a:noFill/>
          </a:ln>
        </p:spPr>
        <p:txBody>
          <a:bodyPr anchorCtr="0" anchor="t" bIns="45700" lIns="0" spcFirstLastPara="1" rIns="0" wrap="square" tIns="45700">
            <a:normAutofit/>
          </a:bodyPr>
          <a:lstStyle/>
          <a:p>
            <a:pPr indent="-342900" lvl="0" marL="457200" marR="0" rtl="0" algn="l">
              <a:lnSpc>
                <a:spcPct val="110000"/>
              </a:lnSpc>
              <a:spcBef>
                <a:spcPts val="1200"/>
              </a:spcBef>
              <a:spcAft>
                <a:spcPts val="0"/>
              </a:spcAft>
              <a:buClr>
                <a:schemeClr val="accent1"/>
              </a:buClr>
              <a:buSzPts val="1800"/>
              <a:buFont typeface="Calibri"/>
              <a:buChar char=" "/>
            </a:pPr>
            <a:r>
              <a:rPr b="0" i="0" lang="en-US" sz="1900" u="none" cap="none" strike="noStrike">
                <a:solidFill>
                  <a:srgbClr val="3F3F3F"/>
                </a:solidFill>
                <a:latin typeface="Libre Franklin"/>
                <a:ea typeface="Libre Franklin"/>
                <a:cs typeface="Libre Franklin"/>
                <a:sym typeface="Libre Franklin"/>
              </a:rPr>
              <a:t>Depositor</a:t>
            </a:r>
            <a:endParaRPr/>
          </a:p>
          <a:p>
            <a:pPr indent="-228600" lvl="0" marL="457200" marR="0" rtl="0" algn="l">
              <a:lnSpc>
                <a:spcPct val="110000"/>
              </a:lnSpc>
              <a:spcBef>
                <a:spcPts val="1200"/>
              </a:spcBef>
              <a:spcAft>
                <a:spcPts val="0"/>
              </a:spcAft>
              <a:buClr>
                <a:schemeClr val="accent1"/>
              </a:buClr>
              <a:buSzPts val="1800"/>
              <a:buFont typeface="Calibri"/>
              <a:buNone/>
            </a:pPr>
            <a:r>
              <a:t/>
            </a:r>
            <a:endParaRPr b="0" i="0" sz="1900" u="none" cap="none" strike="noStrike">
              <a:solidFill>
                <a:srgbClr val="3F3F3F"/>
              </a:solidFill>
              <a:latin typeface="Libre Franklin"/>
              <a:ea typeface="Libre Franklin"/>
              <a:cs typeface="Libre Franklin"/>
              <a:sym typeface="Libre Franklin"/>
            </a:endParaRPr>
          </a:p>
          <a:p>
            <a:pPr indent="-228600" lvl="0" marL="457200" marR="0" rtl="0" algn="l">
              <a:lnSpc>
                <a:spcPct val="110000"/>
              </a:lnSpc>
              <a:spcBef>
                <a:spcPts val="1200"/>
              </a:spcBef>
              <a:spcAft>
                <a:spcPts val="0"/>
              </a:spcAft>
              <a:buClr>
                <a:schemeClr val="accent1"/>
              </a:buClr>
              <a:buSzPts val="1800"/>
              <a:buFont typeface="Calibri"/>
              <a:buNone/>
            </a:pPr>
            <a:r>
              <a:t/>
            </a:r>
            <a:endParaRPr b="0" i="0" sz="1900" u="none" cap="none" strike="noStrike">
              <a:solidFill>
                <a:srgbClr val="3F3F3F"/>
              </a:solidFill>
              <a:latin typeface="Libre Franklin"/>
              <a:ea typeface="Libre Franklin"/>
              <a:cs typeface="Libre Franklin"/>
              <a:sym typeface="Libre Franklin"/>
            </a:endParaRPr>
          </a:p>
          <a:p>
            <a:pPr indent="-228600" lvl="0" marL="457200" marR="0" rtl="0" algn="l">
              <a:lnSpc>
                <a:spcPct val="110000"/>
              </a:lnSpc>
              <a:spcBef>
                <a:spcPts val="1200"/>
              </a:spcBef>
              <a:spcAft>
                <a:spcPts val="0"/>
              </a:spcAft>
              <a:buClr>
                <a:schemeClr val="accent1"/>
              </a:buClr>
              <a:buSzPts val="1800"/>
              <a:buFont typeface="Calibri"/>
              <a:buNone/>
            </a:pPr>
            <a:r>
              <a:t/>
            </a:r>
            <a:endParaRPr b="0" i="0" sz="1900" u="none" cap="none" strike="noStrike">
              <a:solidFill>
                <a:srgbClr val="3F3F3F"/>
              </a:solidFill>
              <a:latin typeface="Libre Franklin"/>
              <a:ea typeface="Libre Franklin"/>
              <a:cs typeface="Libre Franklin"/>
              <a:sym typeface="Libre Franklin"/>
            </a:endParaRPr>
          </a:p>
          <a:p>
            <a:pPr indent="-228600" lvl="0" marL="457200" marR="0" rtl="0" algn="l">
              <a:lnSpc>
                <a:spcPct val="110000"/>
              </a:lnSpc>
              <a:spcBef>
                <a:spcPts val="1200"/>
              </a:spcBef>
              <a:spcAft>
                <a:spcPts val="0"/>
              </a:spcAft>
              <a:buClr>
                <a:schemeClr val="accent1"/>
              </a:buClr>
              <a:buSzPts val="1800"/>
              <a:buFont typeface="Calibri"/>
              <a:buNone/>
            </a:pPr>
            <a:r>
              <a:t/>
            </a:r>
            <a:endParaRPr b="0" i="0" sz="1900" u="none" cap="none" strike="noStrike">
              <a:solidFill>
                <a:srgbClr val="3F3F3F"/>
              </a:solidFill>
              <a:latin typeface="Libre Franklin"/>
              <a:ea typeface="Libre Franklin"/>
              <a:cs typeface="Libre Franklin"/>
              <a:sym typeface="Libre Franklin"/>
            </a:endParaRPr>
          </a:p>
        </p:txBody>
      </p:sp>
      <p:sp>
        <p:nvSpPr>
          <p:cNvPr id="181" name="Google Shape;181;p17"/>
          <p:cNvSpPr txBox="1"/>
          <p:nvPr/>
        </p:nvSpPr>
        <p:spPr>
          <a:xfrm>
            <a:off x="7918753" y="4753952"/>
            <a:ext cx="3348596" cy="763347"/>
          </a:xfrm>
          <a:prstGeom prst="rect">
            <a:avLst/>
          </a:prstGeom>
          <a:noFill/>
          <a:ln>
            <a:noFill/>
          </a:ln>
        </p:spPr>
        <p:txBody>
          <a:bodyPr anchorCtr="0" anchor="t" bIns="45700" lIns="0" spcFirstLastPara="1" rIns="0" wrap="square" tIns="45700">
            <a:normAutofit/>
          </a:bodyPr>
          <a:lstStyle/>
          <a:p>
            <a:pPr indent="-342900" lvl="0" marL="457200" marR="0" rtl="0" algn="l">
              <a:lnSpc>
                <a:spcPct val="110000"/>
              </a:lnSpc>
              <a:spcBef>
                <a:spcPts val="1200"/>
              </a:spcBef>
              <a:spcAft>
                <a:spcPts val="0"/>
              </a:spcAft>
              <a:buClr>
                <a:schemeClr val="accent1"/>
              </a:buClr>
              <a:buSzPts val="1800"/>
              <a:buFont typeface="Calibri"/>
              <a:buChar char=" "/>
            </a:pPr>
            <a:r>
              <a:rPr b="0" i="0" lang="en-US" sz="1900" u="none" cap="none" strike="noStrike">
                <a:solidFill>
                  <a:srgbClr val="3F3F3F"/>
                </a:solidFill>
                <a:latin typeface="Libre Franklin"/>
                <a:ea typeface="Libre Franklin"/>
                <a:cs typeface="Libre Franklin"/>
                <a:sym typeface="Libre Franklin"/>
              </a:rPr>
              <a:t>Conversion Rate</a:t>
            </a:r>
            <a:endParaRPr b="0" i="0" sz="1900" u="none" cap="none" strike="noStrike">
              <a:solidFill>
                <a:srgbClr val="3F3F3F"/>
              </a:solidFill>
              <a:latin typeface="Libre Franklin"/>
              <a:ea typeface="Libre Franklin"/>
              <a:cs typeface="Libre Franklin"/>
              <a:sym typeface="Libre Franklin"/>
            </a:endParaRPr>
          </a:p>
        </p:txBody>
      </p:sp>
      <p:pic>
        <p:nvPicPr>
          <p:cNvPr id="182" name="Google Shape;182;p17"/>
          <p:cNvPicPr preferRelativeResize="0"/>
          <p:nvPr/>
        </p:nvPicPr>
        <p:blipFill rotWithShape="1">
          <a:blip r:embed="rId4">
            <a:alphaModFix/>
          </a:blip>
          <a:srcRect b="0" l="0" r="0" t="0"/>
          <a:stretch/>
        </p:blipFill>
        <p:spPr>
          <a:xfrm>
            <a:off x="8481619" y="1039670"/>
            <a:ext cx="1903459" cy="1370048"/>
          </a:xfrm>
          <a:prstGeom prst="rect">
            <a:avLst/>
          </a:prstGeom>
          <a:noFill/>
          <a:ln>
            <a:noFill/>
          </a:ln>
        </p:spPr>
      </p:pic>
      <p:sp>
        <p:nvSpPr>
          <p:cNvPr id="183" name="Google Shape;183;p17"/>
          <p:cNvSpPr txBox="1"/>
          <p:nvPr/>
        </p:nvSpPr>
        <p:spPr>
          <a:xfrm>
            <a:off x="8791269" y="2354103"/>
            <a:ext cx="1041776" cy="566551"/>
          </a:xfrm>
          <a:prstGeom prst="rect">
            <a:avLst/>
          </a:prstGeom>
          <a:noFill/>
          <a:ln>
            <a:noFill/>
          </a:ln>
        </p:spPr>
        <p:txBody>
          <a:bodyPr anchorCtr="0" anchor="t" bIns="45700" lIns="0" spcFirstLastPara="1" rIns="0" wrap="square" tIns="45700">
            <a:normAutofit lnSpcReduction="10000"/>
          </a:bodyPr>
          <a:lstStyle/>
          <a:p>
            <a:pPr indent="0" lvl="0" marL="114300" marR="0" rtl="0" algn="l">
              <a:lnSpc>
                <a:spcPct val="110000"/>
              </a:lnSpc>
              <a:spcBef>
                <a:spcPts val="1200"/>
              </a:spcBef>
              <a:spcAft>
                <a:spcPts val="0"/>
              </a:spcAft>
              <a:buClr>
                <a:schemeClr val="accent1"/>
              </a:buClr>
              <a:buSzPts val="1800"/>
              <a:buFont typeface="Calibri"/>
              <a:buNone/>
            </a:pPr>
            <a:r>
              <a:rPr b="1" i="0" lang="en-US" sz="2000" u="none" cap="none" strike="noStrike">
                <a:solidFill>
                  <a:schemeClr val="dk2"/>
                </a:solidFill>
                <a:latin typeface="Libre Franklin"/>
                <a:ea typeface="Libre Franklin"/>
                <a:cs typeface="Libre Franklin"/>
                <a:sym typeface="Libre Franklin"/>
              </a:rPr>
              <a:t>Target</a:t>
            </a:r>
            <a:endParaRPr b="1" i="0" sz="2000" u="none" cap="none" strike="noStrike">
              <a:solidFill>
                <a:schemeClr val="dk2"/>
              </a:solidFill>
              <a:latin typeface="Libre Franklin"/>
              <a:ea typeface="Libre Franklin"/>
              <a:cs typeface="Libre Franklin"/>
              <a:sym typeface="Libre Franklin"/>
            </a:endParaRPr>
          </a:p>
        </p:txBody>
      </p:sp>
      <p:sp>
        <p:nvSpPr>
          <p:cNvPr id="184" name="Google Shape;184;p17"/>
          <p:cNvSpPr txBox="1"/>
          <p:nvPr/>
        </p:nvSpPr>
        <p:spPr>
          <a:xfrm>
            <a:off x="8196401" y="4243016"/>
            <a:ext cx="2935228" cy="763347"/>
          </a:xfrm>
          <a:prstGeom prst="rect">
            <a:avLst/>
          </a:prstGeom>
          <a:noFill/>
          <a:ln>
            <a:noFill/>
          </a:ln>
        </p:spPr>
        <p:txBody>
          <a:bodyPr anchorCtr="0" anchor="t" bIns="45700" lIns="0" spcFirstLastPara="1" rIns="0" wrap="square" tIns="45700">
            <a:noAutofit/>
          </a:bodyPr>
          <a:lstStyle/>
          <a:p>
            <a:pPr indent="0" lvl="0" marL="114300" marR="0" rtl="0" algn="l">
              <a:lnSpc>
                <a:spcPct val="110000"/>
              </a:lnSpc>
              <a:spcBef>
                <a:spcPts val="1200"/>
              </a:spcBef>
              <a:spcAft>
                <a:spcPts val="0"/>
              </a:spcAft>
              <a:buClr>
                <a:schemeClr val="accent1"/>
              </a:buClr>
              <a:buSzPts val="1800"/>
              <a:buFont typeface="Calibri"/>
              <a:buNone/>
            </a:pPr>
            <a:r>
              <a:rPr b="1" i="0" lang="en-US" sz="2000" u="none" cap="none" strike="noStrike">
                <a:solidFill>
                  <a:schemeClr val="dk2"/>
                </a:solidFill>
                <a:latin typeface="Libre Franklin"/>
                <a:ea typeface="Libre Franklin"/>
                <a:cs typeface="Libre Franklin"/>
                <a:sym typeface="Libre Franklin"/>
              </a:rPr>
              <a:t>Business Metrics</a:t>
            </a:r>
            <a:endParaRPr/>
          </a:p>
          <a:p>
            <a:pPr indent="0" lvl="0" marL="114300" marR="0" rtl="0" algn="l">
              <a:lnSpc>
                <a:spcPct val="110000"/>
              </a:lnSpc>
              <a:spcBef>
                <a:spcPts val="1200"/>
              </a:spcBef>
              <a:spcAft>
                <a:spcPts val="0"/>
              </a:spcAft>
              <a:buClr>
                <a:schemeClr val="accent1"/>
              </a:buClr>
              <a:buSzPts val="1800"/>
              <a:buFont typeface="Calibri"/>
              <a:buNone/>
            </a:pPr>
            <a:r>
              <a:t/>
            </a:r>
            <a:endParaRPr b="1" i="0" sz="2000" u="none" cap="none" strike="noStrike">
              <a:solidFill>
                <a:schemeClr val="dk2"/>
              </a:solidFill>
              <a:latin typeface="Libre Franklin"/>
              <a:ea typeface="Libre Franklin"/>
              <a:cs typeface="Libre Franklin"/>
              <a:sym typeface="Libre Franklin"/>
            </a:endParaRPr>
          </a:p>
        </p:txBody>
      </p:sp>
      <p:sp>
        <p:nvSpPr>
          <p:cNvPr id="185" name="Google Shape;185;p17"/>
          <p:cNvSpPr txBox="1"/>
          <p:nvPr/>
        </p:nvSpPr>
        <p:spPr>
          <a:xfrm>
            <a:off x="4097723" y="1826045"/>
            <a:ext cx="2790600" cy="693600"/>
          </a:xfrm>
          <a:prstGeom prst="rect">
            <a:avLst/>
          </a:prstGeom>
          <a:noFill/>
          <a:ln>
            <a:noFill/>
          </a:ln>
        </p:spPr>
        <p:txBody>
          <a:bodyPr anchorCtr="0" anchor="t" bIns="45700" lIns="0" spcFirstLastPara="1" rIns="0" wrap="square" tIns="45700">
            <a:normAutofit/>
          </a:bodyPr>
          <a:lstStyle/>
          <a:p>
            <a:pPr indent="-342900" lvl="0" marL="457200" marR="0" rtl="0" algn="l">
              <a:lnSpc>
                <a:spcPct val="110000"/>
              </a:lnSpc>
              <a:spcBef>
                <a:spcPts val="1200"/>
              </a:spcBef>
              <a:spcAft>
                <a:spcPts val="0"/>
              </a:spcAft>
              <a:buClr>
                <a:schemeClr val="accent1"/>
              </a:buClr>
              <a:buSzPts val="1800"/>
              <a:buFont typeface="Calibri"/>
              <a:buChar char=" "/>
            </a:pPr>
            <a:r>
              <a:rPr b="1" i="0" lang="en-US" sz="1900" u="none" cap="none" strike="noStrike">
                <a:solidFill>
                  <a:schemeClr val="dk2"/>
                </a:solidFill>
                <a:latin typeface="Libre Franklin"/>
                <a:ea typeface="Libre Franklin"/>
                <a:cs typeface="Libre Franklin"/>
                <a:sym typeface="Libre Franklin"/>
              </a:rPr>
              <a:t>Feature</a:t>
            </a:r>
            <a:endParaRPr b="1" i="0" sz="1900" u="none" cap="none" strike="noStrike">
              <a:solidFill>
                <a:schemeClr val="dk2"/>
              </a:solidFill>
              <a:latin typeface="Libre Franklin"/>
              <a:ea typeface="Libre Franklin"/>
              <a:cs typeface="Libre Franklin"/>
              <a:sym typeface="Libre Franklin"/>
            </a:endParaRPr>
          </a:p>
        </p:txBody>
      </p:sp>
      <p:pic>
        <p:nvPicPr>
          <p:cNvPr id="186" name="Google Shape;186;p17"/>
          <p:cNvPicPr preferRelativeResize="0"/>
          <p:nvPr/>
        </p:nvPicPr>
        <p:blipFill>
          <a:blip r:embed="rId5">
            <a:alphaModFix/>
          </a:blip>
          <a:stretch>
            <a:fillRect/>
          </a:stretch>
        </p:blipFill>
        <p:spPr>
          <a:xfrm>
            <a:off x="4413525" y="714477"/>
            <a:ext cx="1111575" cy="1111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8"/>
          <p:cNvSpPr txBox="1"/>
          <p:nvPr/>
        </p:nvSpPr>
        <p:spPr>
          <a:xfrm>
            <a:off x="0" y="0"/>
            <a:ext cx="5395835" cy="693513"/>
          </a:xfrm>
          <a:prstGeom prst="rect">
            <a:avLst/>
          </a:prstGeom>
          <a:noFill/>
          <a:ln>
            <a:noFill/>
          </a:ln>
        </p:spPr>
        <p:txBody>
          <a:bodyPr anchorCtr="0" anchor="t" bIns="45700" lIns="0" spcFirstLastPara="1" rIns="0" wrap="square" tIns="45700">
            <a:noAutofit/>
          </a:bodyPr>
          <a:lstStyle/>
          <a:p>
            <a:pPr indent="-342900" lvl="0" marL="457200" marR="0" rtl="0" algn="l">
              <a:lnSpc>
                <a:spcPct val="110000"/>
              </a:lnSpc>
              <a:spcBef>
                <a:spcPts val="1200"/>
              </a:spcBef>
              <a:spcAft>
                <a:spcPts val="0"/>
              </a:spcAft>
              <a:buClr>
                <a:schemeClr val="accent1"/>
              </a:buClr>
              <a:buSzPts val="1800"/>
              <a:buFont typeface="Calibri"/>
              <a:buChar char=" "/>
            </a:pPr>
            <a:r>
              <a:rPr b="1" i="0" lang="en-US" sz="2800" u="none" cap="none" strike="noStrike">
                <a:solidFill>
                  <a:schemeClr val="dk2"/>
                </a:solidFill>
                <a:latin typeface="Libre Franklin"/>
                <a:ea typeface="Libre Franklin"/>
                <a:cs typeface="Libre Franklin"/>
                <a:sym typeface="Libre Franklin"/>
              </a:rPr>
              <a:t>Attribute Exploration</a:t>
            </a:r>
            <a:endParaRPr/>
          </a:p>
          <a:p>
            <a:pPr indent="-228600" lvl="0" marL="457200" marR="0" rtl="0" algn="l">
              <a:lnSpc>
                <a:spcPct val="110000"/>
              </a:lnSpc>
              <a:spcBef>
                <a:spcPts val="1200"/>
              </a:spcBef>
              <a:spcAft>
                <a:spcPts val="0"/>
              </a:spcAft>
              <a:buClr>
                <a:schemeClr val="accent1"/>
              </a:buClr>
              <a:buSzPts val="1800"/>
              <a:buFont typeface="Calibri"/>
              <a:buNone/>
            </a:pPr>
            <a:r>
              <a:t/>
            </a:r>
            <a:endParaRPr b="1" i="0" sz="2800" u="none" cap="none" strike="noStrike">
              <a:solidFill>
                <a:schemeClr val="dk2"/>
              </a:solidFill>
              <a:latin typeface="Libre Franklin"/>
              <a:ea typeface="Libre Franklin"/>
              <a:cs typeface="Libre Franklin"/>
              <a:sym typeface="Libre Franklin"/>
            </a:endParaRPr>
          </a:p>
        </p:txBody>
      </p:sp>
      <p:pic>
        <p:nvPicPr>
          <p:cNvPr id="192" name="Google Shape;192;p18"/>
          <p:cNvPicPr preferRelativeResize="0"/>
          <p:nvPr/>
        </p:nvPicPr>
        <p:blipFill rotWithShape="1">
          <a:blip r:embed="rId3">
            <a:alphaModFix/>
          </a:blip>
          <a:srcRect b="0" l="0" r="0" t="0"/>
          <a:stretch/>
        </p:blipFill>
        <p:spPr>
          <a:xfrm>
            <a:off x="254222" y="799281"/>
            <a:ext cx="3694431" cy="2128345"/>
          </a:xfrm>
          <a:prstGeom prst="rect">
            <a:avLst/>
          </a:prstGeom>
          <a:noFill/>
          <a:ln>
            <a:noFill/>
          </a:ln>
        </p:spPr>
      </p:pic>
      <p:pic>
        <p:nvPicPr>
          <p:cNvPr id="193" name="Google Shape;193;p18"/>
          <p:cNvPicPr preferRelativeResize="0"/>
          <p:nvPr/>
        </p:nvPicPr>
        <p:blipFill rotWithShape="1">
          <a:blip r:embed="rId4">
            <a:alphaModFix/>
          </a:blip>
          <a:srcRect b="0" l="0" r="0" t="0"/>
          <a:stretch/>
        </p:blipFill>
        <p:spPr>
          <a:xfrm>
            <a:off x="4296328" y="816901"/>
            <a:ext cx="3649493" cy="2110725"/>
          </a:xfrm>
          <a:prstGeom prst="rect">
            <a:avLst/>
          </a:prstGeom>
          <a:noFill/>
          <a:ln>
            <a:noFill/>
          </a:ln>
        </p:spPr>
      </p:pic>
      <p:pic>
        <p:nvPicPr>
          <p:cNvPr id="194" name="Google Shape;194;p18"/>
          <p:cNvPicPr preferRelativeResize="0"/>
          <p:nvPr/>
        </p:nvPicPr>
        <p:blipFill rotWithShape="1">
          <a:blip r:embed="rId5">
            <a:alphaModFix/>
          </a:blip>
          <a:srcRect b="0" l="0" r="0" t="0"/>
          <a:stretch/>
        </p:blipFill>
        <p:spPr>
          <a:xfrm>
            <a:off x="8293496" y="816901"/>
            <a:ext cx="3520607" cy="2020522"/>
          </a:xfrm>
          <a:prstGeom prst="rect">
            <a:avLst/>
          </a:prstGeom>
          <a:noFill/>
          <a:ln>
            <a:noFill/>
          </a:ln>
        </p:spPr>
      </p:pic>
      <p:pic>
        <p:nvPicPr>
          <p:cNvPr id="195" name="Google Shape;195;p18"/>
          <p:cNvPicPr preferRelativeResize="0"/>
          <p:nvPr/>
        </p:nvPicPr>
        <p:blipFill rotWithShape="1">
          <a:blip r:embed="rId6">
            <a:alphaModFix/>
          </a:blip>
          <a:srcRect b="0" l="0" r="0" t="0"/>
          <a:stretch/>
        </p:blipFill>
        <p:spPr>
          <a:xfrm>
            <a:off x="254222" y="3547240"/>
            <a:ext cx="3668759" cy="2112579"/>
          </a:xfrm>
          <a:prstGeom prst="rect">
            <a:avLst/>
          </a:prstGeom>
          <a:noFill/>
          <a:ln>
            <a:noFill/>
          </a:ln>
        </p:spPr>
      </p:pic>
      <p:pic>
        <p:nvPicPr>
          <p:cNvPr id="196" name="Google Shape;196;p18"/>
          <p:cNvPicPr preferRelativeResize="0"/>
          <p:nvPr/>
        </p:nvPicPr>
        <p:blipFill rotWithShape="1">
          <a:blip r:embed="rId7">
            <a:alphaModFix/>
          </a:blip>
          <a:srcRect b="0" l="0" r="0" t="0"/>
          <a:stretch/>
        </p:blipFill>
        <p:spPr>
          <a:xfrm>
            <a:off x="4296328" y="3196484"/>
            <a:ext cx="5092344" cy="969414"/>
          </a:xfrm>
          <a:prstGeom prst="rect">
            <a:avLst/>
          </a:prstGeom>
          <a:noFill/>
          <a:ln>
            <a:noFill/>
          </a:ln>
        </p:spPr>
      </p:pic>
      <p:pic>
        <p:nvPicPr>
          <p:cNvPr id="197" name="Google Shape;197;p18"/>
          <p:cNvPicPr preferRelativeResize="0"/>
          <p:nvPr/>
        </p:nvPicPr>
        <p:blipFill rotWithShape="1">
          <a:blip r:embed="rId8">
            <a:alphaModFix/>
          </a:blip>
          <a:srcRect b="0" l="0" r="0" t="0"/>
          <a:stretch/>
        </p:blipFill>
        <p:spPr>
          <a:xfrm>
            <a:off x="6739496" y="4278667"/>
            <a:ext cx="5074607" cy="948958"/>
          </a:xfrm>
          <a:prstGeom prst="rect">
            <a:avLst/>
          </a:prstGeom>
          <a:noFill/>
          <a:ln>
            <a:noFill/>
          </a:ln>
        </p:spPr>
      </p:pic>
      <p:pic>
        <p:nvPicPr>
          <p:cNvPr id="198" name="Google Shape;198;p18"/>
          <p:cNvPicPr preferRelativeResize="0"/>
          <p:nvPr/>
        </p:nvPicPr>
        <p:blipFill rotWithShape="1">
          <a:blip r:embed="rId9">
            <a:alphaModFix/>
          </a:blip>
          <a:srcRect b="0" l="0" r="0" t="0"/>
          <a:stretch/>
        </p:blipFill>
        <p:spPr>
          <a:xfrm>
            <a:off x="4296328" y="5340394"/>
            <a:ext cx="5176112" cy="95179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9"/>
          <p:cNvSpPr txBox="1"/>
          <p:nvPr/>
        </p:nvSpPr>
        <p:spPr>
          <a:xfrm>
            <a:off x="169393" y="205058"/>
            <a:ext cx="5427366" cy="693513"/>
          </a:xfrm>
          <a:prstGeom prst="rect">
            <a:avLst/>
          </a:prstGeom>
          <a:noFill/>
          <a:ln>
            <a:noFill/>
          </a:ln>
        </p:spPr>
        <p:txBody>
          <a:bodyPr anchorCtr="0" anchor="t" bIns="45700" lIns="0" spcFirstLastPara="1" rIns="0" wrap="square" tIns="45700">
            <a:noAutofit/>
          </a:bodyPr>
          <a:lstStyle/>
          <a:p>
            <a:pPr indent="-342900" lvl="0" marL="457200" marR="0" rtl="0" algn="l">
              <a:lnSpc>
                <a:spcPct val="110000"/>
              </a:lnSpc>
              <a:spcBef>
                <a:spcPts val="1200"/>
              </a:spcBef>
              <a:spcAft>
                <a:spcPts val="0"/>
              </a:spcAft>
              <a:buClr>
                <a:schemeClr val="accent1"/>
              </a:buClr>
              <a:buSzPts val="1800"/>
              <a:buFont typeface="Calibri"/>
              <a:buChar char=" "/>
            </a:pPr>
            <a:r>
              <a:rPr b="1" i="0" lang="en-US" sz="3200" u="none" cap="none" strike="noStrike">
                <a:solidFill>
                  <a:schemeClr val="dk2"/>
                </a:solidFill>
                <a:latin typeface="Libre Franklin"/>
                <a:ea typeface="Libre Franklin"/>
                <a:cs typeface="Libre Franklin"/>
                <a:sym typeface="Libre Franklin"/>
              </a:rPr>
              <a:t>Feature Transformation</a:t>
            </a:r>
            <a:endParaRPr b="1" i="0" sz="3200" u="none" cap="none" strike="noStrike">
              <a:solidFill>
                <a:schemeClr val="dk2"/>
              </a:solidFill>
              <a:latin typeface="Libre Franklin"/>
              <a:ea typeface="Libre Franklin"/>
              <a:cs typeface="Libre Franklin"/>
              <a:sym typeface="Libre Franklin"/>
            </a:endParaRPr>
          </a:p>
        </p:txBody>
      </p:sp>
      <p:pic>
        <p:nvPicPr>
          <p:cNvPr id="204" name="Google Shape;204;p19"/>
          <p:cNvPicPr preferRelativeResize="0"/>
          <p:nvPr/>
        </p:nvPicPr>
        <p:blipFill rotWithShape="1">
          <a:blip r:embed="rId3">
            <a:alphaModFix/>
          </a:blip>
          <a:srcRect b="0" l="0" r="0" t="0"/>
          <a:stretch/>
        </p:blipFill>
        <p:spPr>
          <a:xfrm>
            <a:off x="390523" y="1835204"/>
            <a:ext cx="11801477" cy="305210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0"/>
          <p:cNvSpPr txBox="1"/>
          <p:nvPr/>
        </p:nvSpPr>
        <p:spPr>
          <a:xfrm>
            <a:off x="169393" y="205058"/>
            <a:ext cx="2790496" cy="693513"/>
          </a:xfrm>
          <a:prstGeom prst="rect">
            <a:avLst/>
          </a:prstGeom>
          <a:noFill/>
          <a:ln>
            <a:noFill/>
          </a:ln>
        </p:spPr>
        <p:txBody>
          <a:bodyPr anchorCtr="0" anchor="t" bIns="45700" lIns="0" spcFirstLastPara="1" rIns="0" wrap="square" tIns="45700">
            <a:noAutofit/>
          </a:bodyPr>
          <a:lstStyle/>
          <a:p>
            <a:pPr indent="-342900" lvl="0" marL="457200" marR="0" rtl="0" algn="l">
              <a:lnSpc>
                <a:spcPct val="110000"/>
              </a:lnSpc>
              <a:spcBef>
                <a:spcPts val="1200"/>
              </a:spcBef>
              <a:spcAft>
                <a:spcPts val="0"/>
              </a:spcAft>
              <a:buClr>
                <a:schemeClr val="accent1"/>
              </a:buClr>
              <a:buSzPts val="1800"/>
              <a:buFont typeface="Calibri"/>
              <a:buChar char=" "/>
            </a:pPr>
            <a:r>
              <a:rPr b="1" i="0" lang="en-US" sz="3200" u="none" cap="none" strike="noStrike">
                <a:solidFill>
                  <a:schemeClr val="dk2"/>
                </a:solidFill>
                <a:latin typeface="Libre Franklin"/>
                <a:ea typeface="Libre Franklin"/>
                <a:cs typeface="Libre Franklin"/>
                <a:sym typeface="Libre Franklin"/>
              </a:rPr>
              <a:t>Feature Correlation</a:t>
            </a:r>
            <a:endParaRPr b="1" i="0" sz="3200" u="none" cap="none" strike="noStrike">
              <a:solidFill>
                <a:schemeClr val="dk2"/>
              </a:solidFill>
              <a:latin typeface="Libre Franklin"/>
              <a:ea typeface="Libre Franklin"/>
              <a:cs typeface="Libre Franklin"/>
              <a:sym typeface="Libre Franklin"/>
            </a:endParaRPr>
          </a:p>
        </p:txBody>
      </p:sp>
      <p:pic>
        <p:nvPicPr>
          <p:cNvPr id="210" name="Google Shape;210;p20"/>
          <p:cNvPicPr preferRelativeResize="0"/>
          <p:nvPr/>
        </p:nvPicPr>
        <p:blipFill rotWithShape="1">
          <a:blip r:embed="rId3">
            <a:alphaModFix/>
          </a:blip>
          <a:srcRect b="0" l="0" r="0" t="0"/>
          <a:stretch/>
        </p:blipFill>
        <p:spPr>
          <a:xfrm>
            <a:off x="3988840" y="681277"/>
            <a:ext cx="4950209" cy="545709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2022-06-05T16:05:06Z</dcterms:created>
  <dc:creator>Evermos SHD</dc:creator>
</cp:coreProperties>
</file>