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Shape 1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Shape 1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Shape 120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1250" y="409738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Shape 81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Shape 8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Shape 8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Shape 9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Shape 9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Pokemon Database</a:t>
            </a:r>
            <a:endParaRPr/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Sarah Winegar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00" y="1059525"/>
            <a:ext cx="1331975" cy="13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450" y="949325"/>
            <a:ext cx="1448100" cy="14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1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900" y="407638"/>
            <a:ext cx="4056299" cy="43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2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650" y="352388"/>
            <a:ext cx="4046070" cy="4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View/Report 1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19150" y="2038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25" y="1932763"/>
            <a:ext cx="8533950" cy="26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View/Report 2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047700"/>
            <a:ext cx="8324851" cy="2601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5860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Pokemon?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Because… childhood!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Lots of fun gathering data.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Easily relatable to project requirements.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9150" y="845600"/>
            <a:ext cx="2652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88" y="419225"/>
            <a:ext cx="7658626" cy="4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0070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Normalization?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3.5 Normal Form, or, BCNF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Functional dependency on Gym and Leader (Gym needs Leader)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Function dependency on City and Gym (Gym needs City)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29650" y="835950"/>
            <a:ext cx="56562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r>
              <a:rPr lang="en"/>
              <a:t> Enforcement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 ID’s are primary keys that auto-increment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Meaning, no tuple can have a duplicated ID in their </a:t>
            </a:r>
            <a:r>
              <a:rPr lang="en" sz="1400"/>
              <a:t>respective</a:t>
            </a:r>
            <a:r>
              <a:rPr lang="en" sz="1400"/>
              <a:t> table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94550" y="86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113" y="1693988"/>
            <a:ext cx="4755774" cy="30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Default mySQL Serializable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No chance of transaction times being too close together, resulting in a faulty database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Basically i’m not making a bank database, it’s just some light hearted pokemon fun :)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1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950" y="314150"/>
            <a:ext cx="4218901" cy="451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50" y="2227383"/>
            <a:ext cx="4763151" cy="6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2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525" y="369550"/>
            <a:ext cx="4140251" cy="44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00" y="2196025"/>
            <a:ext cx="4732476" cy="7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