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otr Kulak" userId="a8bed57dd63ac601" providerId="LiveId" clId="{522E1BC5-2502-405C-B58C-2E5F95CBCB78}"/>
    <pc:docChg chg="undo custSel addSld delSld modSld modMainMaster">
      <pc:chgData name="Piotr Kulak" userId="a8bed57dd63ac601" providerId="LiveId" clId="{522E1BC5-2502-405C-B58C-2E5F95CBCB78}" dt="2018-03-19T20:50:36.932" v="3000" actId="20577"/>
      <pc:docMkLst>
        <pc:docMk/>
      </pc:docMkLst>
      <pc:sldChg chg="addSp delSp modSp add mod setBg setFolMasterObjs delDesignElem">
        <pc:chgData name="Piotr Kulak" userId="a8bed57dd63ac601" providerId="LiveId" clId="{522E1BC5-2502-405C-B58C-2E5F95CBCB78}" dt="2018-03-19T20:48:19.246" v="2865" actId="478"/>
        <pc:sldMkLst>
          <pc:docMk/>
          <pc:sldMk cId="1684905763" sldId="256"/>
        </pc:sldMkLst>
        <pc:spChg chg="mod">
          <ac:chgData name="Piotr Kulak" userId="a8bed57dd63ac601" providerId="LiveId" clId="{522E1BC5-2502-405C-B58C-2E5F95CBCB78}" dt="2018-03-19T20:47:57.177" v="2861" actId="14100"/>
          <ac:spMkLst>
            <pc:docMk/>
            <pc:sldMk cId="1684905763" sldId="256"/>
            <ac:spMk id="2" creationId="{BF9165B4-CA04-4B23-BDAA-56301838EBAB}"/>
          </ac:spMkLst>
        </pc:spChg>
        <pc:spChg chg="del mod ord">
          <ac:chgData name="Piotr Kulak" userId="a8bed57dd63ac601" providerId="LiveId" clId="{522E1BC5-2502-405C-B58C-2E5F95CBCB78}" dt="2018-03-19T20:48:08.977" v="2864" actId="478"/>
          <ac:spMkLst>
            <pc:docMk/>
            <pc:sldMk cId="1684905763" sldId="256"/>
            <ac:spMk id="3" creationId="{8954273C-0907-41D5-A3CF-09482A51903F}"/>
          </ac:spMkLst>
        </pc:spChg>
        <pc:spChg chg="add del mod">
          <ac:chgData name="Piotr Kulak" userId="a8bed57dd63ac601" providerId="LiveId" clId="{522E1BC5-2502-405C-B58C-2E5F95CBCB78}" dt="2018-03-16T15:23:13.876" v="333" actId="478"/>
          <ac:spMkLst>
            <pc:docMk/>
            <pc:sldMk cId="1684905763" sldId="256"/>
            <ac:spMk id="8" creationId="{38D3889E-4E47-49F2-AF22-8C8DFFFF6710}"/>
          </ac:spMkLst>
        </pc:spChg>
        <pc:spChg chg="add del mod">
          <ac:chgData name="Piotr Kulak" userId="a8bed57dd63ac601" providerId="LiveId" clId="{522E1BC5-2502-405C-B58C-2E5F95CBCB78}" dt="2018-03-19T20:48:19.246" v="2865" actId="478"/>
          <ac:spMkLst>
            <pc:docMk/>
            <pc:sldMk cId="1684905763" sldId="256"/>
            <ac:spMk id="9" creationId="{87FC93AF-4FC8-46F2-8F99-440A696179D5}"/>
          </ac:spMkLst>
        </pc:spChg>
        <pc:spChg chg="add del">
          <ac:chgData name="Piotr Kulak" userId="a8bed57dd63ac601" providerId="LiveId" clId="{522E1BC5-2502-405C-B58C-2E5F95CBCB78}" dt="2018-03-16T15:15:10.348" v="310" actId="26606"/>
          <ac:spMkLst>
            <pc:docMk/>
            <pc:sldMk cId="1684905763" sldId="256"/>
            <ac:spMk id="10" creationId="{BDFBFB44-5702-4C90-B87C-142B0DF5599A}"/>
          </ac:spMkLst>
        </pc:spChg>
        <pc:spChg chg="add del">
          <ac:chgData name="Piotr Kulak" userId="a8bed57dd63ac601" providerId="LiveId" clId="{522E1BC5-2502-405C-B58C-2E5F95CBCB78}" dt="2018-03-16T15:20:49.679" v="318" actId="20577"/>
          <ac:spMkLst>
            <pc:docMk/>
            <pc:sldMk cId="1684905763" sldId="256"/>
            <ac:spMk id="12" creationId="{2A9DD4EE-D54B-49F8-B372-73040CD8B680}"/>
          </ac:spMkLst>
        </pc:spChg>
        <pc:spChg chg="add del">
          <ac:chgData name="Piotr Kulak" userId="a8bed57dd63ac601" providerId="LiveId" clId="{522E1BC5-2502-405C-B58C-2E5F95CBCB78}" dt="2018-03-16T21:29:56.343" v="1563" actId="26606"/>
          <ac:spMkLst>
            <pc:docMk/>
            <pc:sldMk cId="1684905763" sldId="256"/>
            <ac:spMk id="16" creationId="{2DA6B331-B30A-499D-B7CD-4D6312FDEEE0}"/>
          </ac:spMkLst>
        </pc:spChg>
        <pc:spChg chg="add del">
          <ac:chgData name="Piotr Kulak" userId="a8bed57dd63ac601" providerId="LiveId" clId="{522E1BC5-2502-405C-B58C-2E5F95CBCB78}" dt="2018-03-16T21:29:56.343" v="1563" actId="26606"/>
          <ac:spMkLst>
            <pc:docMk/>
            <pc:sldMk cId="1684905763" sldId="256"/>
            <ac:spMk id="18" creationId="{0A1FA2AF-57D1-4471-847E-F8A2C0F1241B}"/>
          </ac:spMkLst>
        </pc:spChg>
        <pc:spChg chg="add del">
          <ac:chgData name="Piotr Kulak" userId="a8bed57dd63ac601" providerId="LiveId" clId="{522E1BC5-2502-405C-B58C-2E5F95CBCB78}" dt="2018-03-19T20:23:57.807" v="2227" actId="26606"/>
          <ac:spMkLst>
            <pc:docMk/>
            <pc:sldMk cId="1684905763" sldId="256"/>
            <ac:spMk id="23" creationId="{2DA6B331-B30A-499D-B7CD-4D6312FDEEE0}"/>
          </ac:spMkLst>
        </pc:spChg>
        <pc:spChg chg="add del">
          <ac:chgData name="Piotr Kulak" userId="a8bed57dd63ac601" providerId="LiveId" clId="{522E1BC5-2502-405C-B58C-2E5F95CBCB78}" dt="2018-03-19T20:23:57.807" v="2227" actId="26606"/>
          <ac:spMkLst>
            <pc:docMk/>
            <pc:sldMk cId="1684905763" sldId="256"/>
            <ac:spMk id="25" creationId="{0A1FA2AF-57D1-4471-847E-F8A2C0F1241B}"/>
          </ac:spMkLst>
        </pc:spChg>
        <pc:spChg chg="add del">
          <ac:chgData name="Piotr Kulak" userId="a8bed57dd63ac601" providerId="LiveId" clId="{522E1BC5-2502-405C-B58C-2E5F95CBCB78}" dt="2018-03-19T20:23:57.719" v="2226" actId="26606"/>
          <ac:spMkLst>
            <pc:docMk/>
            <pc:sldMk cId="1684905763" sldId="256"/>
            <ac:spMk id="30" creationId="{EFB0C39A-F8CA-4A79-AFFC-E9780FB1991A}"/>
          </ac:spMkLst>
        </pc:spChg>
        <pc:spChg chg="add del">
          <ac:chgData name="Piotr Kulak" userId="a8bed57dd63ac601" providerId="LiveId" clId="{522E1BC5-2502-405C-B58C-2E5F95CBCB78}" dt="2018-03-19T20:23:57.719" v="2226" actId="26606"/>
          <ac:spMkLst>
            <pc:docMk/>
            <pc:sldMk cId="1684905763" sldId="256"/>
            <ac:spMk id="32" creationId="{F8C1B9D8-212A-444E-B28D-25DA596183C9}"/>
          </ac:spMkLst>
        </pc:spChg>
        <pc:spChg chg="add del">
          <ac:chgData name="Piotr Kulak" userId="a8bed57dd63ac601" providerId="LiveId" clId="{522E1BC5-2502-405C-B58C-2E5F95CBCB78}" dt="2018-03-19T20:23:57.719" v="2226" actId="26606"/>
          <ac:spMkLst>
            <pc:docMk/>
            <pc:sldMk cId="1684905763" sldId="256"/>
            <ac:spMk id="34" creationId="{948C6639-F651-4D15-A695-E9D03BB2AEDE}"/>
          </ac:spMkLst>
        </pc:spChg>
        <pc:spChg chg="add del">
          <ac:chgData name="Piotr Kulak" userId="a8bed57dd63ac601" providerId="LiveId" clId="{522E1BC5-2502-405C-B58C-2E5F95CBCB78}" dt="2018-03-19T20:24:30.022" v="2230" actId="26606"/>
          <ac:spMkLst>
            <pc:docMk/>
            <pc:sldMk cId="1684905763" sldId="256"/>
            <ac:spMk id="36" creationId="{0457123F-05AC-44DA-AB68-7EEB5037B414}"/>
          </ac:spMkLst>
        </pc:spChg>
        <pc:spChg chg="add">
          <ac:chgData name="Piotr Kulak" userId="a8bed57dd63ac601" providerId="LiveId" clId="{522E1BC5-2502-405C-B58C-2E5F95CBCB78}" dt="2018-03-19T20:24:30.022" v="2230" actId="26606"/>
          <ac:spMkLst>
            <pc:docMk/>
            <pc:sldMk cId="1684905763" sldId="256"/>
            <ac:spMk id="41" creationId="{0457123F-05AC-44DA-AB68-7EEB5037B414}"/>
          </ac:spMkLst>
        </pc:spChg>
        <pc:picChg chg="add del mod ord">
          <ac:chgData name="Piotr Kulak" userId="a8bed57dd63ac601" providerId="LiveId" clId="{522E1BC5-2502-405C-B58C-2E5F95CBCB78}" dt="2018-03-19T20:15:29.078" v="2096" actId="478"/>
          <ac:picMkLst>
            <pc:docMk/>
            <pc:sldMk cId="1684905763" sldId="256"/>
            <ac:picMk id="5" creationId="{DC83C019-FA6E-4520-B1A7-86D1B3E9159D}"/>
          </ac:picMkLst>
        </pc:picChg>
        <pc:picChg chg="add mod ord">
          <ac:chgData name="Piotr Kulak" userId="a8bed57dd63ac601" providerId="LiveId" clId="{522E1BC5-2502-405C-B58C-2E5F95CBCB78}" dt="2018-03-19T20:24:58.799" v="2231" actId="14100"/>
          <ac:picMkLst>
            <pc:docMk/>
            <pc:sldMk cId="1684905763" sldId="256"/>
            <ac:picMk id="6" creationId="{8A9D6B13-0C8E-4DBE-BF95-5DF02B0FAC9A}"/>
          </ac:picMkLst>
        </pc:picChg>
        <pc:picChg chg="add del mod ord">
          <ac:chgData name="Piotr Kulak" userId="a8bed57dd63ac601" providerId="LiveId" clId="{522E1BC5-2502-405C-B58C-2E5F95CBCB78}" dt="2018-03-19T20:15:35.875" v="2098" actId="478"/>
          <ac:picMkLst>
            <pc:docMk/>
            <pc:sldMk cId="1684905763" sldId="256"/>
            <ac:picMk id="7" creationId="{5FC40243-2852-4AD3-BB32-1857A4D73526}"/>
          </ac:picMkLst>
        </pc:picChg>
        <pc:picChg chg="add del mod ord">
          <ac:chgData name="Piotr Kulak" userId="a8bed57dd63ac601" providerId="LiveId" clId="{522E1BC5-2502-405C-B58C-2E5F95CBCB78}" dt="2018-03-19T20:15:34.110" v="2097" actId="478"/>
          <ac:picMkLst>
            <pc:docMk/>
            <pc:sldMk cId="1684905763" sldId="256"/>
            <ac:picMk id="11" creationId="{42C7FFD0-7722-41C4-8FA9-74D146DAF793}"/>
          </ac:picMkLst>
        </pc:picChg>
      </pc:sldChg>
      <pc:sldChg chg="addSp delSp modSp add mod setBg setFolMasterObjs">
        <pc:chgData name="Piotr Kulak" userId="a8bed57dd63ac601" providerId="LiveId" clId="{522E1BC5-2502-405C-B58C-2E5F95CBCB78}" dt="2018-03-19T20:29:23.857" v="2384" actId="255"/>
        <pc:sldMkLst>
          <pc:docMk/>
          <pc:sldMk cId="3101022332" sldId="257"/>
        </pc:sldMkLst>
        <pc:spChg chg="mod">
          <ac:chgData name="Piotr Kulak" userId="a8bed57dd63ac601" providerId="LiveId" clId="{522E1BC5-2502-405C-B58C-2E5F95CBCB78}" dt="2018-03-19T20:29:14.735" v="2383" actId="26606"/>
          <ac:spMkLst>
            <pc:docMk/>
            <pc:sldMk cId="3101022332" sldId="257"/>
            <ac:spMk id="2" creationId="{F99109B9-6A88-4F0F-B8A7-CE8271D1FC3C}"/>
          </ac:spMkLst>
        </pc:spChg>
        <pc:spChg chg="mod">
          <ac:chgData name="Piotr Kulak" userId="a8bed57dd63ac601" providerId="LiveId" clId="{522E1BC5-2502-405C-B58C-2E5F95CBCB78}" dt="2018-03-19T20:29:23.857" v="2384" actId="255"/>
          <ac:spMkLst>
            <pc:docMk/>
            <pc:sldMk cId="3101022332" sldId="257"/>
            <ac:spMk id="3" creationId="{53278A40-71B7-43F3-AADB-B364E01987CB}"/>
          </ac:spMkLst>
        </pc:spChg>
        <pc:spChg chg="add">
          <ac:chgData name="Piotr Kulak" userId="a8bed57dd63ac601" providerId="LiveId" clId="{522E1BC5-2502-405C-B58C-2E5F95CBCB78}" dt="2018-03-19T20:29:14.735" v="2383" actId="26606"/>
          <ac:spMkLst>
            <pc:docMk/>
            <pc:sldMk cId="3101022332" sldId="257"/>
            <ac:spMk id="8" creationId="{7F1E7AFF-0BDE-41B0-A9C8-A3E0E9DED049}"/>
          </ac:spMkLst>
        </pc:spChg>
        <pc:spChg chg="add del">
          <ac:chgData name="Piotr Kulak" userId="a8bed57dd63ac601" providerId="LiveId" clId="{522E1BC5-2502-405C-B58C-2E5F95CBCB78}" dt="2018-03-16T20:04:33.846" v="727" actId="26606"/>
          <ac:spMkLst>
            <pc:docMk/>
            <pc:sldMk cId="3101022332" sldId="257"/>
            <ac:spMk id="10" creationId="{A0EC1E96-B1B3-4F57-B2A7-91062053B936}"/>
          </ac:spMkLst>
        </pc:spChg>
        <pc:spChg chg="add del">
          <ac:chgData name="Piotr Kulak" userId="a8bed57dd63ac601" providerId="LiveId" clId="{522E1BC5-2502-405C-B58C-2E5F95CBCB78}" dt="2018-03-19T20:27:25.910" v="2249" actId="26606"/>
          <ac:spMkLst>
            <pc:docMk/>
            <pc:sldMk cId="3101022332" sldId="257"/>
            <ac:spMk id="11" creationId="{B39A2F9F-4BFD-43B1-8BBE-ACFE87A0DAF4}"/>
          </ac:spMkLst>
        </pc:spChg>
        <pc:spChg chg="add del">
          <ac:chgData name="Piotr Kulak" userId="a8bed57dd63ac601" providerId="LiveId" clId="{522E1BC5-2502-405C-B58C-2E5F95CBCB78}" dt="2018-03-16T20:04:33.846" v="727" actId="26606"/>
          <ac:spMkLst>
            <pc:docMk/>
            <pc:sldMk cId="3101022332" sldId="257"/>
            <ac:spMk id="12" creationId="{CBC6B79D-2419-46F3-BFD5-312BF9483720}"/>
          </ac:spMkLst>
        </pc:spChg>
        <pc:spChg chg="add del">
          <ac:chgData name="Piotr Kulak" userId="a8bed57dd63ac601" providerId="LiveId" clId="{522E1BC5-2502-405C-B58C-2E5F95CBCB78}" dt="2018-03-19T20:27:25.910" v="2249" actId="26606"/>
          <ac:spMkLst>
            <pc:docMk/>
            <pc:sldMk cId="3101022332" sldId="257"/>
            <ac:spMk id="13" creationId="{DB383DC5-236D-4BB4-AB9E-014F4FCF14BF}"/>
          </ac:spMkLst>
        </pc:spChg>
        <pc:spChg chg="add del">
          <ac:chgData name="Piotr Kulak" userId="a8bed57dd63ac601" providerId="LiveId" clId="{522E1BC5-2502-405C-B58C-2E5F95CBCB78}" dt="2018-03-16T20:04:44.099" v="729" actId="26606"/>
          <ac:spMkLst>
            <pc:docMk/>
            <pc:sldMk cId="3101022332" sldId="257"/>
            <ac:spMk id="14" creationId="{B39A2F9F-4BFD-43B1-8BBE-ACFE87A0DAF4}"/>
          </ac:spMkLst>
        </pc:spChg>
        <pc:spChg chg="add del">
          <ac:chgData name="Piotr Kulak" userId="a8bed57dd63ac601" providerId="LiveId" clId="{522E1BC5-2502-405C-B58C-2E5F95CBCB78}" dt="2018-03-16T20:04:44.099" v="729" actId="26606"/>
          <ac:spMkLst>
            <pc:docMk/>
            <pc:sldMk cId="3101022332" sldId="257"/>
            <ac:spMk id="15" creationId="{DB383DC5-236D-4BB4-AB9E-014F4FCF14BF}"/>
          </ac:spMkLst>
        </pc:spChg>
        <pc:spChg chg="add del">
          <ac:chgData name="Piotr Kulak" userId="a8bed57dd63ac601" providerId="LiveId" clId="{522E1BC5-2502-405C-B58C-2E5F95CBCB78}" dt="2018-03-19T20:27:02.909" v="2240" actId="26606"/>
          <ac:spMkLst>
            <pc:docMk/>
            <pc:sldMk cId="3101022332" sldId="257"/>
            <ac:spMk id="18" creationId="{75D62DC7-826E-42BE-9EDD-5E5409B72DE0}"/>
          </ac:spMkLst>
        </pc:spChg>
        <pc:spChg chg="add del">
          <ac:chgData name="Piotr Kulak" userId="a8bed57dd63ac601" providerId="LiveId" clId="{522E1BC5-2502-405C-B58C-2E5F95CBCB78}" dt="2018-03-19T20:27:02.909" v="2240" actId="26606"/>
          <ac:spMkLst>
            <pc:docMk/>
            <pc:sldMk cId="3101022332" sldId="257"/>
            <ac:spMk id="20" creationId="{691B5B20-9DBC-42D3-9674-95BB1AC540FC}"/>
          </ac:spMkLst>
        </pc:spChg>
        <pc:spChg chg="add del">
          <ac:chgData name="Piotr Kulak" userId="a8bed57dd63ac601" providerId="LiveId" clId="{522E1BC5-2502-405C-B58C-2E5F95CBCB78}" dt="2018-03-19T20:27:05.158" v="2242" actId="26606"/>
          <ac:spMkLst>
            <pc:docMk/>
            <pc:sldMk cId="3101022332" sldId="257"/>
            <ac:spMk id="22" creationId="{8307570C-21D5-4F84-8DE6-9E99D1BEFF0E}"/>
          </ac:spMkLst>
        </pc:spChg>
        <pc:spChg chg="add del">
          <ac:chgData name="Piotr Kulak" userId="a8bed57dd63ac601" providerId="LiveId" clId="{522E1BC5-2502-405C-B58C-2E5F95CBCB78}" dt="2018-03-19T20:27:05.158" v="2242" actId="26606"/>
          <ac:spMkLst>
            <pc:docMk/>
            <pc:sldMk cId="3101022332" sldId="257"/>
            <ac:spMk id="23" creationId="{5D0EB473-E2FB-4D6A-AF1E-580D4B436D6A}"/>
          </ac:spMkLst>
        </pc:spChg>
        <pc:spChg chg="add del">
          <ac:chgData name="Piotr Kulak" userId="a8bed57dd63ac601" providerId="LiveId" clId="{522E1BC5-2502-405C-B58C-2E5F95CBCB78}" dt="2018-03-19T20:27:10.907" v="2244" actId="26606"/>
          <ac:spMkLst>
            <pc:docMk/>
            <pc:sldMk cId="3101022332" sldId="257"/>
            <ac:spMk id="25" creationId="{B39A2F9F-4BFD-43B1-8BBE-ACFE87A0DAF4}"/>
          </ac:spMkLst>
        </pc:spChg>
        <pc:spChg chg="add del">
          <ac:chgData name="Piotr Kulak" userId="a8bed57dd63ac601" providerId="LiveId" clId="{522E1BC5-2502-405C-B58C-2E5F95CBCB78}" dt="2018-03-19T20:27:10.907" v="2244" actId="26606"/>
          <ac:spMkLst>
            <pc:docMk/>
            <pc:sldMk cId="3101022332" sldId="257"/>
            <ac:spMk id="26" creationId="{DB383DC5-236D-4BB4-AB9E-014F4FCF14BF}"/>
          </ac:spMkLst>
        </pc:spChg>
        <pc:spChg chg="add del">
          <ac:chgData name="Piotr Kulak" userId="a8bed57dd63ac601" providerId="LiveId" clId="{522E1BC5-2502-405C-B58C-2E5F95CBCB78}" dt="2018-03-19T20:27:22.078" v="2246" actId="26606"/>
          <ac:spMkLst>
            <pc:docMk/>
            <pc:sldMk cId="3101022332" sldId="257"/>
            <ac:spMk id="28" creationId="{A0EC1E96-B1B3-4F57-B2A7-91062053B936}"/>
          </ac:spMkLst>
        </pc:spChg>
        <pc:spChg chg="add del">
          <ac:chgData name="Piotr Kulak" userId="a8bed57dd63ac601" providerId="LiveId" clId="{522E1BC5-2502-405C-B58C-2E5F95CBCB78}" dt="2018-03-19T20:27:22.078" v="2246" actId="26606"/>
          <ac:spMkLst>
            <pc:docMk/>
            <pc:sldMk cId="3101022332" sldId="257"/>
            <ac:spMk id="29" creationId="{CBC6B79D-2419-46F3-BFD5-312BF9483720}"/>
          </ac:spMkLst>
        </pc:spChg>
        <pc:spChg chg="add del">
          <ac:chgData name="Piotr Kulak" userId="a8bed57dd63ac601" providerId="LiveId" clId="{522E1BC5-2502-405C-B58C-2E5F95CBCB78}" dt="2018-03-19T20:27:25.858" v="2248" actId="26606"/>
          <ac:spMkLst>
            <pc:docMk/>
            <pc:sldMk cId="3101022332" sldId="257"/>
            <ac:spMk id="31" creationId="{027EABFC-C72E-4675-9403-EE09F6E5BB5E}"/>
          </ac:spMkLst>
        </pc:spChg>
        <pc:picChg chg="add del mod ord">
          <ac:chgData name="Piotr Kulak" userId="a8bed57dd63ac601" providerId="LiveId" clId="{522E1BC5-2502-405C-B58C-2E5F95CBCB78}" dt="2018-03-19T20:25:15.866" v="2232" actId="478"/>
          <ac:picMkLst>
            <pc:docMk/>
            <pc:sldMk cId="3101022332" sldId="257"/>
            <ac:picMk id="5" creationId="{1F9AE821-3806-4D4B-9EAD-FC4FC59A100E}"/>
          </ac:picMkLst>
        </pc:picChg>
        <pc:picChg chg="add mod ord">
          <ac:chgData name="Piotr Kulak" userId="a8bed57dd63ac601" providerId="LiveId" clId="{522E1BC5-2502-405C-B58C-2E5F95CBCB78}" dt="2018-03-19T20:29:14.735" v="2383" actId="26606"/>
          <ac:picMkLst>
            <pc:docMk/>
            <pc:sldMk cId="3101022332" sldId="257"/>
            <ac:picMk id="6" creationId="{BD66C741-CF37-4C2C-B9F4-F56F642C9744}"/>
          </ac:picMkLst>
        </pc:picChg>
      </pc:sldChg>
      <pc:sldChg chg="addSp delSp modSp add">
        <pc:chgData name="Piotr Kulak" userId="a8bed57dd63ac601" providerId="LiveId" clId="{522E1BC5-2502-405C-B58C-2E5F95CBCB78}" dt="2018-03-19T20:46:51.217" v="2828" actId="1076"/>
        <pc:sldMkLst>
          <pc:docMk/>
          <pc:sldMk cId="744750303" sldId="258"/>
        </pc:sldMkLst>
        <pc:spChg chg="mod">
          <ac:chgData name="Piotr Kulak" userId="a8bed57dd63ac601" providerId="LiveId" clId="{522E1BC5-2502-405C-B58C-2E5F95CBCB78}" dt="2018-03-19T20:29:44.271" v="2387" actId="20577"/>
          <ac:spMkLst>
            <pc:docMk/>
            <pc:sldMk cId="744750303" sldId="258"/>
            <ac:spMk id="2" creationId="{B3A30B5E-A64E-4645-AABD-A8917FC5F54B}"/>
          </ac:spMkLst>
        </pc:spChg>
        <pc:spChg chg="mod">
          <ac:chgData name="Piotr Kulak" userId="a8bed57dd63ac601" providerId="LiveId" clId="{522E1BC5-2502-405C-B58C-2E5F95CBCB78}" dt="2018-03-19T20:46:51.217" v="2828" actId="1076"/>
          <ac:spMkLst>
            <pc:docMk/>
            <pc:sldMk cId="744750303" sldId="258"/>
            <ac:spMk id="3" creationId="{19B6E116-7ABF-469F-A8A3-78E494DDD9FF}"/>
          </ac:spMkLst>
        </pc:spChg>
        <pc:spChg chg="add del mod">
          <ac:chgData name="Piotr Kulak" userId="a8bed57dd63ac601" providerId="LiveId" clId="{522E1BC5-2502-405C-B58C-2E5F95CBCB78}" dt="2018-03-19T20:02:04.243" v="2095" actId="478"/>
          <ac:spMkLst>
            <pc:docMk/>
            <pc:sldMk cId="744750303" sldId="258"/>
            <ac:spMk id="4" creationId="{1DFFC647-D4F1-41D1-8147-E2D917E1673F}"/>
          </ac:spMkLst>
        </pc:spChg>
        <pc:spChg chg="add mod">
          <ac:chgData name="Piotr Kulak" userId="a8bed57dd63ac601" providerId="LiveId" clId="{522E1BC5-2502-405C-B58C-2E5F95CBCB78}" dt="2018-03-19T20:46:40.113" v="2826" actId="20577"/>
          <ac:spMkLst>
            <pc:docMk/>
            <pc:sldMk cId="744750303" sldId="258"/>
            <ac:spMk id="6" creationId="{AD82016C-403F-4E03-BCB8-A9C0695CC262}"/>
          </ac:spMkLst>
        </pc:spChg>
        <pc:picChg chg="add mod modCrop">
          <ac:chgData name="Piotr Kulak" userId="a8bed57dd63ac601" providerId="LiveId" clId="{522E1BC5-2502-405C-B58C-2E5F95CBCB78}" dt="2018-03-19T20:46:45.930" v="2827" actId="1076"/>
          <ac:picMkLst>
            <pc:docMk/>
            <pc:sldMk cId="744750303" sldId="258"/>
            <ac:picMk id="5" creationId="{6019C23F-5DDC-4002-BC0E-213CEBF32767}"/>
          </ac:picMkLst>
        </pc:picChg>
        <pc:picChg chg="add del mod modCrop">
          <ac:chgData name="Piotr Kulak" userId="a8bed57dd63ac601" providerId="LiveId" clId="{522E1BC5-2502-405C-B58C-2E5F95CBCB78}" dt="2018-03-16T20:45:21.719" v="1062" actId="478"/>
          <ac:picMkLst>
            <pc:docMk/>
            <pc:sldMk cId="744750303" sldId="258"/>
            <ac:picMk id="5" creationId="{58F3D9F8-8A4F-4C0D-A88E-C31FB62731C5}"/>
          </ac:picMkLst>
        </pc:picChg>
      </pc:sldChg>
      <pc:sldChg chg="addSp delSp modSp add">
        <pc:chgData name="Piotr Kulak" userId="a8bed57dd63ac601" providerId="LiveId" clId="{522E1BC5-2502-405C-B58C-2E5F95CBCB78}" dt="2018-03-19T20:50:36.932" v="3000" actId="20577"/>
        <pc:sldMkLst>
          <pc:docMk/>
          <pc:sldMk cId="3999162229" sldId="259"/>
        </pc:sldMkLst>
        <pc:spChg chg="mod">
          <ac:chgData name="Piotr Kulak" userId="a8bed57dd63ac601" providerId="LiveId" clId="{522E1BC5-2502-405C-B58C-2E5F95CBCB78}" dt="2018-03-19T20:50:36.932" v="3000" actId="20577"/>
          <ac:spMkLst>
            <pc:docMk/>
            <pc:sldMk cId="3999162229" sldId="259"/>
            <ac:spMk id="2" creationId="{71A32B29-ACAD-430C-B253-A625026B7620}"/>
          </ac:spMkLst>
        </pc:spChg>
        <pc:spChg chg="mod">
          <ac:chgData name="Piotr Kulak" userId="a8bed57dd63ac601" providerId="LiveId" clId="{522E1BC5-2502-405C-B58C-2E5F95CBCB78}" dt="2018-03-19T20:18:44.615" v="2105" actId="20577"/>
          <ac:spMkLst>
            <pc:docMk/>
            <pc:sldMk cId="3999162229" sldId="259"/>
            <ac:spMk id="3" creationId="{3F97E2C9-B832-4764-AF39-E90FEBFD8DF1}"/>
          </ac:spMkLst>
        </pc:spChg>
        <pc:picChg chg="add del mod modCrop">
          <ac:chgData name="Piotr Kulak" userId="a8bed57dd63ac601" providerId="LiveId" clId="{522E1BC5-2502-405C-B58C-2E5F95CBCB78}" dt="2018-03-19T20:18:39.771" v="2104" actId="478"/>
          <ac:picMkLst>
            <pc:docMk/>
            <pc:sldMk cId="3999162229" sldId="259"/>
            <ac:picMk id="4" creationId="{1CBE6844-0BF3-4869-AD16-926E490C270D}"/>
          </ac:picMkLst>
        </pc:picChg>
      </pc:sldChg>
      <pc:sldChg chg="addSp modSp add del">
        <pc:chgData name="Piotr Kulak" userId="a8bed57dd63ac601" providerId="LiveId" clId="{522E1BC5-2502-405C-B58C-2E5F95CBCB78}" dt="2018-03-19T20:47:18.037" v="2829" actId="2696"/>
        <pc:sldMkLst>
          <pc:docMk/>
          <pc:sldMk cId="3691112051" sldId="260"/>
        </pc:sldMkLst>
        <pc:spChg chg="mod">
          <ac:chgData name="Piotr Kulak" userId="a8bed57dd63ac601" providerId="LiveId" clId="{522E1BC5-2502-405C-B58C-2E5F95CBCB78}" dt="2018-03-16T20:46:55.621" v="1084" actId="20577"/>
          <ac:spMkLst>
            <pc:docMk/>
            <pc:sldMk cId="3691112051" sldId="260"/>
            <ac:spMk id="2" creationId="{DD1E8377-4DE1-4DB3-9E67-AC4F7B1AEC55}"/>
          </ac:spMkLst>
        </pc:spChg>
        <pc:spChg chg="mod">
          <ac:chgData name="Piotr Kulak" userId="a8bed57dd63ac601" providerId="LiveId" clId="{522E1BC5-2502-405C-B58C-2E5F95CBCB78}" dt="2018-03-16T21:05:18.434" v="1362" actId="1076"/>
          <ac:spMkLst>
            <pc:docMk/>
            <pc:sldMk cId="3691112051" sldId="260"/>
            <ac:spMk id="3" creationId="{2A57A291-3C92-4D30-9E5C-3D241A3E7D3E}"/>
          </ac:spMkLst>
        </pc:spChg>
        <pc:picChg chg="add mod modCrop">
          <ac:chgData name="Piotr Kulak" userId="a8bed57dd63ac601" providerId="LiveId" clId="{522E1BC5-2502-405C-B58C-2E5F95CBCB78}" dt="2018-03-16T21:04:18.769" v="1279" actId="1076"/>
          <ac:picMkLst>
            <pc:docMk/>
            <pc:sldMk cId="3691112051" sldId="260"/>
            <ac:picMk id="4" creationId="{26E71EDA-4501-4DD4-A5FC-BF2F5B30FDDA}"/>
          </ac:picMkLst>
        </pc:picChg>
        <pc:picChg chg="add mod modCrop">
          <ac:chgData name="Piotr Kulak" userId="a8bed57dd63ac601" providerId="LiveId" clId="{522E1BC5-2502-405C-B58C-2E5F95CBCB78}" dt="2018-03-16T21:04:23.347" v="1280" actId="1076"/>
          <ac:picMkLst>
            <pc:docMk/>
            <pc:sldMk cId="3691112051" sldId="260"/>
            <ac:picMk id="5" creationId="{148D46F4-572E-4676-977F-E6F54486F8B4}"/>
          </ac:picMkLst>
        </pc:picChg>
      </pc:sldChg>
      <pc:sldChg chg="addSp delSp modSp add mod setBg">
        <pc:chgData name="Piotr Kulak" userId="a8bed57dd63ac601" providerId="LiveId" clId="{522E1BC5-2502-405C-B58C-2E5F95CBCB78}" dt="2018-03-19T20:50:00.042" v="2940" actId="27614"/>
        <pc:sldMkLst>
          <pc:docMk/>
          <pc:sldMk cId="1208289728" sldId="261"/>
        </pc:sldMkLst>
        <pc:spChg chg="mod ord">
          <ac:chgData name="Piotr Kulak" userId="a8bed57dd63ac601" providerId="LiveId" clId="{522E1BC5-2502-405C-B58C-2E5F95CBCB78}" dt="2018-03-19T20:49:52.926" v="2939" actId="26606"/>
          <ac:spMkLst>
            <pc:docMk/>
            <pc:sldMk cId="1208289728" sldId="261"/>
            <ac:spMk id="2" creationId="{E4BFC708-CA4E-46FC-A18A-EA687EB095E0}"/>
          </ac:spMkLst>
        </pc:spChg>
        <pc:spChg chg="del">
          <ac:chgData name="Piotr Kulak" userId="a8bed57dd63ac601" providerId="LiveId" clId="{522E1BC5-2502-405C-B58C-2E5F95CBCB78}" dt="2018-03-16T21:47:50.978" v="1601" actId="20577"/>
          <ac:spMkLst>
            <pc:docMk/>
            <pc:sldMk cId="1208289728" sldId="261"/>
            <ac:spMk id="3" creationId="{9EED0087-8061-4B97-807A-B84461FD9EE3}"/>
          </ac:spMkLst>
        </pc:spChg>
        <pc:spChg chg="add mod">
          <ac:chgData name="Piotr Kulak" userId="a8bed57dd63ac601" providerId="LiveId" clId="{522E1BC5-2502-405C-B58C-2E5F95CBCB78}" dt="2018-03-19T20:49:52.926" v="2939" actId="26606"/>
          <ac:spMkLst>
            <pc:docMk/>
            <pc:sldMk cId="1208289728" sldId="261"/>
            <ac:spMk id="5" creationId="{B9369F97-109B-40C6-8A5C-BD0EFFCF7F2C}"/>
          </ac:spMkLst>
        </pc:spChg>
        <pc:spChg chg="add">
          <ac:chgData name="Piotr Kulak" userId="a8bed57dd63ac601" providerId="LiveId" clId="{522E1BC5-2502-405C-B58C-2E5F95CBCB78}" dt="2018-03-19T20:49:52.926" v="2939" actId="26606"/>
          <ac:spMkLst>
            <pc:docMk/>
            <pc:sldMk cId="1208289728" sldId="261"/>
            <ac:spMk id="10" creationId="{7F1E7AFF-0BDE-41B0-A9C8-A3E0E9DED049}"/>
          </ac:spMkLst>
        </pc:spChg>
        <pc:picChg chg="add mod modCrop">
          <ac:chgData name="Piotr Kulak" userId="a8bed57dd63ac601" providerId="LiveId" clId="{522E1BC5-2502-405C-B58C-2E5F95CBCB78}" dt="2018-03-19T20:50:00.042" v="2940" actId="27614"/>
          <ac:picMkLst>
            <pc:docMk/>
            <pc:sldMk cId="1208289728" sldId="261"/>
            <ac:picMk id="4" creationId="{A5414CBE-9988-42A3-A7B2-EB35953B695B}"/>
          </ac:picMkLst>
        </pc:picChg>
      </pc:sldChg>
      <pc:sldMasterChg chg="setBg modSldLayout">
        <pc:chgData name="Piotr Kulak" userId="a8bed57dd63ac601" providerId="LiveId" clId="{522E1BC5-2502-405C-B58C-2E5F95CBCB78}" dt="2018-03-16T21:30:54.966" v="1571" actId="20577"/>
        <pc:sldMasterMkLst>
          <pc:docMk/>
          <pc:sldMasterMk cId="882826361" sldId="2147483684"/>
        </pc:sldMasterMkLst>
        <pc:sldLayoutChg chg="setBg">
          <pc:chgData name="Piotr Kulak" userId="a8bed57dd63ac601" providerId="LiveId" clId="{522E1BC5-2502-405C-B58C-2E5F95CBCB78}" dt="2018-03-16T21:30:54.966" v="1571" actId="20577"/>
          <pc:sldLayoutMkLst>
            <pc:docMk/>
            <pc:sldMasterMk cId="882826361" sldId="2147483684"/>
            <pc:sldLayoutMk cId="3915139446" sldId="2147483685"/>
          </pc:sldLayoutMkLst>
        </pc:sldLayoutChg>
        <pc:sldLayoutChg chg="setBg">
          <pc:chgData name="Piotr Kulak" userId="a8bed57dd63ac601" providerId="LiveId" clId="{522E1BC5-2502-405C-B58C-2E5F95CBCB78}" dt="2018-03-16T21:30:54.966" v="1571" actId="20577"/>
          <pc:sldLayoutMkLst>
            <pc:docMk/>
            <pc:sldMasterMk cId="882826361" sldId="2147483684"/>
            <pc:sldLayoutMk cId="968311826" sldId="2147483686"/>
          </pc:sldLayoutMkLst>
        </pc:sldLayoutChg>
        <pc:sldLayoutChg chg="setBg">
          <pc:chgData name="Piotr Kulak" userId="a8bed57dd63ac601" providerId="LiveId" clId="{522E1BC5-2502-405C-B58C-2E5F95CBCB78}" dt="2018-03-16T21:30:54.966" v="1571" actId="20577"/>
          <pc:sldLayoutMkLst>
            <pc:docMk/>
            <pc:sldMasterMk cId="882826361" sldId="2147483684"/>
            <pc:sldLayoutMk cId="808157129" sldId="2147483687"/>
          </pc:sldLayoutMkLst>
        </pc:sldLayoutChg>
        <pc:sldLayoutChg chg="setBg">
          <pc:chgData name="Piotr Kulak" userId="a8bed57dd63ac601" providerId="LiveId" clId="{522E1BC5-2502-405C-B58C-2E5F95CBCB78}" dt="2018-03-16T21:30:54.966" v="1571" actId="20577"/>
          <pc:sldLayoutMkLst>
            <pc:docMk/>
            <pc:sldMasterMk cId="882826361" sldId="2147483684"/>
            <pc:sldLayoutMk cId="2749916532" sldId="2147483688"/>
          </pc:sldLayoutMkLst>
        </pc:sldLayoutChg>
        <pc:sldLayoutChg chg="setBg">
          <pc:chgData name="Piotr Kulak" userId="a8bed57dd63ac601" providerId="LiveId" clId="{522E1BC5-2502-405C-B58C-2E5F95CBCB78}" dt="2018-03-16T21:30:54.966" v="1571" actId="20577"/>
          <pc:sldLayoutMkLst>
            <pc:docMk/>
            <pc:sldMasterMk cId="882826361" sldId="2147483684"/>
            <pc:sldLayoutMk cId="3439720973" sldId="2147483689"/>
          </pc:sldLayoutMkLst>
        </pc:sldLayoutChg>
        <pc:sldLayoutChg chg="setBg">
          <pc:chgData name="Piotr Kulak" userId="a8bed57dd63ac601" providerId="LiveId" clId="{522E1BC5-2502-405C-B58C-2E5F95CBCB78}" dt="2018-03-16T21:30:54.966" v="1571" actId="20577"/>
          <pc:sldLayoutMkLst>
            <pc:docMk/>
            <pc:sldMasterMk cId="882826361" sldId="2147483684"/>
            <pc:sldLayoutMk cId="941529435" sldId="2147483690"/>
          </pc:sldLayoutMkLst>
        </pc:sldLayoutChg>
        <pc:sldLayoutChg chg="setBg">
          <pc:chgData name="Piotr Kulak" userId="a8bed57dd63ac601" providerId="LiveId" clId="{522E1BC5-2502-405C-B58C-2E5F95CBCB78}" dt="2018-03-16T21:30:54.966" v="1571" actId="20577"/>
          <pc:sldLayoutMkLst>
            <pc:docMk/>
            <pc:sldMasterMk cId="882826361" sldId="2147483684"/>
            <pc:sldLayoutMk cId="3107014819" sldId="2147483691"/>
          </pc:sldLayoutMkLst>
        </pc:sldLayoutChg>
        <pc:sldLayoutChg chg="setBg">
          <pc:chgData name="Piotr Kulak" userId="a8bed57dd63ac601" providerId="LiveId" clId="{522E1BC5-2502-405C-B58C-2E5F95CBCB78}" dt="2018-03-16T21:30:54.966" v="1571" actId="20577"/>
          <pc:sldLayoutMkLst>
            <pc:docMk/>
            <pc:sldMasterMk cId="882826361" sldId="2147483684"/>
            <pc:sldLayoutMk cId="1835871529" sldId="2147483692"/>
          </pc:sldLayoutMkLst>
        </pc:sldLayoutChg>
        <pc:sldLayoutChg chg="setBg">
          <pc:chgData name="Piotr Kulak" userId="a8bed57dd63ac601" providerId="LiveId" clId="{522E1BC5-2502-405C-B58C-2E5F95CBCB78}" dt="2018-03-16T21:30:54.966" v="1571" actId="20577"/>
          <pc:sldLayoutMkLst>
            <pc:docMk/>
            <pc:sldMasterMk cId="882826361" sldId="2147483684"/>
            <pc:sldLayoutMk cId="464525465" sldId="2147483693"/>
          </pc:sldLayoutMkLst>
        </pc:sldLayoutChg>
        <pc:sldLayoutChg chg="setBg">
          <pc:chgData name="Piotr Kulak" userId="a8bed57dd63ac601" providerId="LiveId" clId="{522E1BC5-2502-405C-B58C-2E5F95CBCB78}" dt="2018-03-16T21:30:54.966" v="1571" actId="20577"/>
          <pc:sldLayoutMkLst>
            <pc:docMk/>
            <pc:sldMasterMk cId="882826361" sldId="2147483684"/>
            <pc:sldLayoutMk cId="2682740083" sldId="2147483694"/>
          </pc:sldLayoutMkLst>
        </pc:sldLayoutChg>
        <pc:sldLayoutChg chg="setBg">
          <pc:chgData name="Piotr Kulak" userId="a8bed57dd63ac601" providerId="LiveId" clId="{522E1BC5-2502-405C-B58C-2E5F95CBCB78}" dt="2018-03-16T21:30:54.966" v="1571" actId="20577"/>
          <pc:sldLayoutMkLst>
            <pc:docMk/>
            <pc:sldMasterMk cId="882826361" sldId="2147483684"/>
            <pc:sldLayoutMk cId="4271260693" sldId="214748369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D6DE5-C17A-4F79-9DDD-B3A6E5E7683E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B514D-33D8-44F8-8DE7-38BD0809F4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869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021FD05-C1F4-4DC9-BCBF-42473A03F00E}" type="datetimeFigureOut">
              <a:rPr lang="pl-PL" smtClean="0"/>
              <a:t>20.03.2018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620AAE07-E8F2-44D7-B9AF-A07B47A887DD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513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FD05-C1F4-4DC9-BCBF-42473A03F00E}" type="datetimeFigureOut">
              <a:rPr lang="pl-PL" smtClean="0"/>
              <a:t>20.03.2018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AE07-E8F2-44D7-B9AF-A07B47A88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274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FD05-C1F4-4DC9-BCBF-42473A03F00E}" type="datetimeFigureOut">
              <a:rPr lang="pl-PL" smtClean="0"/>
              <a:t>20.03.2018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AE07-E8F2-44D7-B9AF-A07B47A88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126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FD05-C1F4-4DC9-BCBF-42473A03F00E}" type="datetimeFigureOut">
              <a:rPr lang="pl-PL" smtClean="0"/>
              <a:t>20.03.2018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AE07-E8F2-44D7-B9AF-A07B47A88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831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FD05-C1F4-4DC9-BCBF-42473A03F00E}" type="datetimeFigureOut">
              <a:rPr lang="pl-PL" smtClean="0"/>
              <a:t>20.03.2018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AE07-E8F2-44D7-B9AF-A07B47A887DD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81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FD05-C1F4-4DC9-BCBF-42473A03F00E}" type="datetimeFigureOut">
              <a:rPr lang="pl-PL" smtClean="0"/>
              <a:t>20.03.2018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AE07-E8F2-44D7-B9AF-A07B47A88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991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FD05-C1F4-4DC9-BCBF-42473A03F00E}" type="datetimeFigureOut">
              <a:rPr lang="pl-PL" smtClean="0"/>
              <a:t>20.03.2018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AE07-E8F2-44D7-B9AF-A07B47A88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972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FD05-C1F4-4DC9-BCBF-42473A03F00E}" type="datetimeFigureOut">
              <a:rPr lang="pl-PL" smtClean="0"/>
              <a:t>20.03.2018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AE07-E8F2-44D7-B9AF-A07B47A88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152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FD05-C1F4-4DC9-BCBF-42473A03F00E}" type="datetimeFigureOut">
              <a:rPr lang="pl-PL" smtClean="0"/>
              <a:t>20.03.2018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AE07-E8F2-44D7-B9AF-A07B47A88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701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FD05-C1F4-4DC9-BCBF-42473A03F00E}" type="datetimeFigureOut">
              <a:rPr lang="pl-PL" smtClean="0"/>
              <a:t>20.03.2018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AE07-E8F2-44D7-B9AF-A07B47A88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587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FD05-C1F4-4DC9-BCBF-42473A03F00E}" type="datetimeFigureOut">
              <a:rPr lang="pl-PL" smtClean="0"/>
              <a:t>20.03.2018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AE07-E8F2-44D7-B9AF-A07B47A88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452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021FD05-C1F4-4DC9-BCBF-42473A03F00E}" type="datetimeFigureOut">
              <a:rPr lang="pl-PL" smtClean="0"/>
              <a:t>20.03.2018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620AAE07-E8F2-44D7-B9AF-A07B47A88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2826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emag.com/?s=&amp;drink_type=wine&amp;wine_type=Rose&amp;page=1" TargetMode="External"/><Relationship Id="rId2" Type="http://schemas.openxmlformats.org/officeDocument/2006/relationships/hyperlink" Target="https://www.kaggle.com/zynicide/wine-revie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wino, wewnątrz, stół, siedzi&#10;&#10;Opis wygenerowany przy bardzo wysokim poziomie pewności">
            <a:extLst>
              <a:ext uri="{FF2B5EF4-FFF2-40B4-BE49-F238E27FC236}">
                <a16:creationId xmlns:a16="http://schemas.microsoft.com/office/drawing/2014/main" xmlns="" id="{8A9D6B13-0C8E-4DBE-BF95-5DF02B0FA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4" r="-2" b="8074"/>
          <a:stretch/>
        </p:blipFill>
        <p:spPr>
          <a:xfrm>
            <a:off x="20" y="10"/>
            <a:ext cx="12191980" cy="425147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F9165B4-CA04-4B23-BDAA-56301838E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091" y="5841750"/>
            <a:ext cx="10095837" cy="183125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l-PL" sz="3700" dirty="0" smtClean="0"/>
              <a:t/>
            </a:r>
            <a:br>
              <a:rPr lang="pl-PL" sz="3700" dirty="0" smtClean="0"/>
            </a:br>
            <a:r>
              <a:rPr lang="pl-PL" sz="3700" dirty="0" smtClean="0"/>
              <a:t/>
            </a:r>
            <a:br>
              <a:rPr lang="pl-PL" sz="3700" dirty="0" smtClean="0"/>
            </a:br>
            <a:r>
              <a:rPr lang="pl-PL" sz="3700" dirty="0" smtClean="0"/>
              <a:t/>
            </a:r>
            <a:br>
              <a:rPr lang="pl-PL" sz="3700" dirty="0" smtClean="0"/>
            </a:br>
            <a:r>
              <a:rPr lang="pl-PL" sz="3700" dirty="0" smtClean="0"/>
              <a:t/>
            </a:r>
            <a:br>
              <a:rPr lang="pl-PL" sz="3700" dirty="0" smtClean="0"/>
            </a:br>
            <a:r>
              <a:rPr lang="pl-PL" sz="3700" dirty="0" smtClean="0"/>
              <a:t/>
            </a:r>
            <a:br>
              <a:rPr lang="pl-PL" sz="3700" dirty="0" smtClean="0"/>
            </a:br>
            <a:r>
              <a:rPr lang="pl-PL" sz="3700" dirty="0" smtClean="0"/>
              <a:t/>
            </a:r>
            <a:br>
              <a:rPr lang="pl-PL" sz="3700" dirty="0" smtClean="0"/>
            </a:br>
            <a:r>
              <a:rPr lang="pl-PL" sz="3700" dirty="0" smtClean="0"/>
              <a:t/>
            </a:r>
            <a:br>
              <a:rPr lang="pl-PL" sz="3700" dirty="0" smtClean="0"/>
            </a:br>
            <a:r>
              <a:rPr lang="pl-PL" sz="3700" dirty="0" smtClean="0"/>
              <a:t/>
            </a:r>
            <a:br>
              <a:rPr lang="pl-PL" sz="3700" dirty="0" smtClean="0"/>
            </a:br>
            <a:r>
              <a:rPr lang="pl-PL" sz="3700" dirty="0"/>
              <a:t/>
            </a:r>
            <a:br>
              <a:rPr lang="pl-PL" sz="3700" dirty="0"/>
            </a:br>
            <a:r>
              <a:rPr lang="pl-PL" sz="3700" dirty="0" smtClean="0"/>
              <a:t/>
            </a:r>
            <a:br>
              <a:rPr lang="pl-PL" sz="3700" dirty="0" smtClean="0"/>
            </a:br>
            <a:r>
              <a:rPr lang="pl-PL" sz="3700" dirty="0"/>
              <a:t/>
            </a:r>
            <a:br>
              <a:rPr lang="pl-PL" sz="3700" dirty="0"/>
            </a:br>
            <a:r>
              <a:rPr lang="pl-PL" sz="3700" dirty="0" smtClean="0"/>
              <a:t/>
            </a:r>
            <a:br>
              <a:rPr lang="pl-PL" sz="3700" dirty="0" smtClean="0"/>
            </a:br>
            <a:r>
              <a:rPr lang="pl-PL" sz="3700" dirty="0"/>
              <a:t/>
            </a:r>
            <a:br>
              <a:rPr lang="pl-PL" sz="3700" dirty="0"/>
            </a:br>
            <a:r>
              <a:rPr lang="pl-PL" sz="3700" dirty="0" smtClean="0"/>
              <a:t/>
            </a:r>
            <a:br>
              <a:rPr lang="pl-PL" sz="3700" dirty="0" smtClean="0"/>
            </a:br>
            <a:r>
              <a:rPr lang="pl-PL" sz="3700" dirty="0" smtClean="0"/>
              <a:t/>
            </a:r>
            <a:br>
              <a:rPr lang="pl-PL" sz="3700" dirty="0" smtClean="0"/>
            </a:br>
            <a:r>
              <a:rPr lang="pl-PL" sz="3700" dirty="0"/>
              <a:t/>
            </a:r>
            <a:br>
              <a:rPr lang="pl-PL" sz="3700" dirty="0"/>
            </a:br>
            <a:r>
              <a:rPr lang="pl-PL" sz="3700" dirty="0" smtClean="0"/>
              <a:t/>
            </a:r>
            <a:br>
              <a:rPr lang="pl-PL" sz="3700" dirty="0" smtClean="0"/>
            </a:br>
            <a:r>
              <a:rPr lang="pl-PL" sz="3700" dirty="0"/>
              <a:t/>
            </a:r>
            <a:br>
              <a:rPr lang="pl-PL" sz="3700" dirty="0"/>
            </a:br>
            <a:r>
              <a:rPr lang="pl-PL" sz="3700" dirty="0" smtClean="0"/>
              <a:t/>
            </a:r>
            <a:br>
              <a:rPr lang="pl-PL" sz="3700" dirty="0" smtClean="0"/>
            </a:br>
            <a:r>
              <a:rPr lang="pl-PL" sz="3700" dirty="0"/>
              <a:t/>
            </a:r>
            <a:br>
              <a:rPr lang="pl-PL" sz="3700" dirty="0"/>
            </a:br>
            <a:r>
              <a:rPr lang="pl-PL" sz="3700" dirty="0" smtClean="0"/>
              <a:t/>
            </a:r>
            <a:br>
              <a:rPr lang="pl-PL" sz="3700" dirty="0" smtClean="0"/>
            </a:br>
            <a:r>
              <a:rPr lang="pl-PL" sz="3700" dirty="0"/>
              <a:t/>
            </a:r>
            <a:br>
              <a:rPr lang="pl-PL" sz="3700" dirty="0"/>
            </a:br>
            <a:r>
              <a:rPr lang="pl-PL" sz="3700" dirty="0" smtClean="0"/>
              <a:t/>
            </a:r>
            <a:br>
              <a:rPr lang="pl-PL" sz="3700" dirty="0" smtClean="0"/>
            </a:br>
            <a:r>
              <a:rPr lang="pl-PL" sz="3600" b="1" u="sng" dirty="0" smtClean="0">
                <a:latin typeface="+mn-lt"/>
              </a:rPr>
              <a:t>World </a:t>
            </a:r>
            <a:r>
              <a:rPr lang="pl-PL" sz="3600" b="1" u="sng" dirty="0" smtClean="0">
                <a:latin typeface="+mn-lt"/>
              </a:rPr>
              <a:t>of Wine Craft</a:t>
            </a:r>
            <a:r>
              <a:rPr lang="pl-PL" sz="2700" dirty="0" smtClean="0">
                <a:latin typeface="+mn-lt"/>
              </a:rPr>
              <a:t/>
            </a:r>
            <a:br>
              <a:rPr lang="pl-PL" sz="2700" dirty="0" smtClean="0">
                <a:latin typeface="+mn-lt"/>
              </a:rPr>
            </a:br>
            <a:r>
              <a:rPr lang="pl-PL" sz="2700" dirty="0" smtClean="0">
                <a:latin typeface="+mn-lt"/>
              </a:rPr>
              <a:t/>
            </a:r>
            <a:br>
              <a:rPr lang="pl-PL" sz="2700" dirty="0" smtClean="0">
                <a:latin typeface="+mn-lt"/>
              </a:rPr>
            </a:br>
            <a:r>
              <a:rPr lang="pl-PL" sz="2700" dirty="0" smtClean="0">
                <a:latin typeface="+mn-lt"/>
              </a:rPr>
              <a:t>Wine </a:t>
            </a:r>
            <a:r>
              <a:rPr lang="en-GB" sz="2700" dirty="0" smtClean="0">
                <a:latin typeface="+mn-lt"/>
              </a:rPr>
              <a:t>T</a:t>
            </a:r>
            <a:r>
              <a:rPr lang="pl-PL" sz="2700" dirty="0" smtClean="0">
                <a:latin typeface="+mn-lt"/>
              </a:rPr>
              <a:t>ypes</a:t>
            </a:r>
            <a:r>
              <a:rPr lang="en-GB" sz="2700" dirty="0" smtClean="0">
                <a:latin typeface="+mn-lt"/>
              </a:rPr>
              <a:t> and Global</a:t>
            </a:r>
            <a:r>
              <a:rPr lang="pl-PL" sz="2700" dirty="0" smtClean="0">
                <a:latin typeface="+mn-lt"/>
              </a:rPr>
              <a:t> </a:t>
            </a:r>
            <a:r>
              <a:rPr lang="en-GB" sz="2700" dirty="0" smtClean="0">
                <a:latin typeface="+mn-lt"/>
              </a:rPr>
              <a:t>D</a:t>
            </a:r>
            <a:r>
              <a:rPr lang="pl-PL" sz="2700" dirty="0" smtClean="0">
                <a:latin typeface="+mn-lt"/>
              </a:rPr>
              <a:t>ifferentiation</a:t>
            </a:r>
            <a:r>
              <a:rPr lang="en-GB" sz="2700" dirty="0" smtClean="0">
                <a:latin typeface="+mn-lt"/>
              </a:rPr>
              <a:t/>
            </a:r>
            <a:br>
              <a:rPr lang="en-GB" sz="2700" dirty="0" smtClean="0">
                <a:latin typeface="+mn-lt"/>
              </a:rPr>
            </a:br>
            <a:r>
              <a:rPr lang="en-GB" sz="2700" dirty="0" smtClean="0">
                <a:latin typeface="+mn-lt"/>
              </a:rPr>
              <a:t/>
            </a:r>
            <a:br>
              <a:rPr lang="en-GB" sz="2700" dirty="0" smtClean="0">
                <a:latin typeface="+mn-lt"/>
              </a:rPr>
            </a:br>
            <a:r>
              <a:rPr lang="en-GB" sz="27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Group: Piotr Kulak, Joseph Barratt, </a:t>
            </a:r>
            <a:r>
              <a:rPr lang="en-GB" sz="27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Yiting</a:t>
            </a:r>
            <a:r>
              <a:rPr lang="en-GB" sz="27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7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Chen, </a:t>
            </a:r>
            <a:r>
              <a:rPr lang="en-GB" sz="27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Zijian</a:t>
            </a:r>
            <a:r>
              <a:rPr lang="en-GB" sz="27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Deng</a:t>
            </a:r>
            <a:r>
              <a:rPr lang="en-GB" sz="2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2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3700" dirty="0" smtClean="0"/>
              <a:t/>
            </a:r>
            <a:br>
              <a:rPr lang="pl-PL" sz="3700" dirty="0" smtClean="0"/>
            </a:br>
            <a:endParaRPr lang="pl-PL" sz="3700" dirty="0"/>
          </a:p>
        </p:txBody>
      </p:sp>
    </p:spTree>
    <p:extLst>
      <p:ext uri="{BB962C8B-B14F-4D97-AF65-F5344CB8AC3E}">
        <p14:creationId xmlns:p14="http://schemas.microsoft.com/office/powerpoint/2010/main" val="168490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7F1E7AFF-0BDE-41B0-A9C8-A3E0E9DED0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08016" y="0"/>
            <a:ext cx="70848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az 5" descr="Obraz zawierający butelka, wino, żywność, alkohol&#10;&#10;Opis wygenerowany przy bardzo wysokim poziomie pewności">
            <a:extLst>
              <a:ext uri="{FF2B5EF4-FFF2-40B4-BE49-F238E27FC236}">
                <a16:creationId xmlns:a16="http://schemas.microsoft.com/office/drawing/2014/main" xmlns="" id="{BD66C741-CF37-4C2C-B9F4-F56F642C97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4" b="1611"/>
          <a:stretch/>
        </p:blipFill>
        <p:spPr>
          <a:xfrm>
            <a:off x="4654296" y="1702843"/>
            <a:ext cx="6155736" cy="346257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99109B9-6A88-4F0F-B8A7-CE8271D1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241143" cy="1325562"/>
          </a:xfrm>
        </p:spPr>
        <p:txBody>
          <a:bodyPr>
            <a:normAutofit/>
          </a:bodyPr>
          <a:lstStyle/>
          <a:p>
            <a:pPr algn="ctr"/>
            <a:r>
              <a:rPr lang="pl-PL" sz="3200" dirty="0" err="1"/>
              <a:t>Aim</a:t>
            </a:r>
            <a:endParaRPr lang="pl-PL" sz="3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53278A40-71B7-43F3-AADB-B364E0198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241143" cy="4243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The aim of the project is to visualise and compare the types of wines produced over the World in countries being famous for </a:t>
            </a:r>
            <a:r>
              <a:rPr lang="pl-PL" sz="2000" dirty="0" smtClean="0"/>
              <a:t>its wines.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We will aim to do this with an interactive map, that will spatially visualise the top wineries of the world by </a:t>
            </a:r>
            <a:r>
              <a:rPr lang="en-GB" sz="2000" dirty="0" smtClean="0"/>
              <a:t>country</a:t>
            </a:r>
            <a:r>
              <a:rPr lang="pl-PL" sz="2000" dirty="0" smtClean="0"/>
              <a:t> and region</a:t>
            </a:r>
            <a:r>
              <a:rPr lang="en-GB" sz="2000" dirty="0" smtClean="0"/>
              <a:t>.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10102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B3A30B5E-A64E-4645-AABD-A8917FC5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292" y="-291476"/>
            <a:ext cx="9692640" cy="1325562"/>
          </a:xfrm>
        </p:spPr>
        <p:txBody>
          <a:bodyPr/>
          <a:lstStyle/>
          <a:p>
            <a:r>
              <a:rPr lang="pl-PL" dirty="0" err="1"/>
              <a:t>Dataset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19B6E116-7ABF-469F-A8A3-78E494DDD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47" y="1147324"/>
            <a:ext cx="3262002" cy="200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Dataset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for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is </a:t>
            </a:r>
            <a:r>
              <a:rPr lang="pl-PL" dirty="0" err="1"/>
              <a:t>acquired</a:t>
            </a:r>
            <a:r>
              <a:rPr lang="pl-PL" dirty="0"/>
              <a:t> from </a:t>
            </a:r>
            <a:r>
              <a:rPr lang="pl-PL" dirty="0">
                <a:hlinkClick r:id="rId2"/>
              </a:rPr>
              <a:t>https://www.kaggle.com/zynicide/wine-reviews</a:t>
            </a:r>
            <a:r>
              <a:rPr lang="pl-PL" dirty="0"/>
              <a:t> and was </a:t>
            </a:r>
            <a:r>
              <a:rPr lang="pl-PL" dirty="0" err="1"/>
              <a:t>created</a:t>
            </a:r>
            <a:r>
              <a:rPr lang="pl-PL" dirty="0"/>
              <a:t> upon </a:t>
            </a:r>
            <a:r>
              <a:rPr lang="pl-PL" dirty="0" err="1"/>
              <a:t>wine</a:t>
            </a:r>
            <a:r>
              <a:rPr lang="pl-PL" dirty="0"/>
              <a:t> </a:t>
            </a:r>
            <a:r>
              <a:rPr lang="pl-PL" dirty="0" err="1"/>
              <a:t>reviews</a:t>
            </a:r>
            <a:r>
              <a:rPr lang="pl-PL" dirty="0"/>
              <a:t> </a:t>
            </a:r>
            <a:r>
              <a:rPr lang="pl-PL" dirty="0" err="1"/>
              <a:t>coming</a:t>
            </a:r>
            <a:r>
              <a:rPr lang="pl-PL" dirty="0"/>
              <a:t> from 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  <a:hlinkClick r:id="rId3"/>
              </a:rPr>
              <a:t>Wine </a:t>
            </a:r>
            <a:r>
              <a:rPr lang="pl-PL" dirty="0" err="1">
                <a:solidFill>
                  <a:schemeClr val="tx1">
                    <a:lumMod val="95000"/>
                  </a:schemeClr>
                </a:solidFill>
                <a:hlinkClick r:id="rId3"/>
              </a:rPr>
              <a:t>Enthusiast</a:t>
            </a:r>
            <a:r>
              <a:rPr lang="pl-PL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xmlns="" id="{6019C23F-5DDC-4002-BC0E-213CEBF327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00" t="12482" r="21836" b="52084"/>
          <a:stretch/>
        </p:blipFill>
        <p:spPr>
          <a:xfrm>
            <a:off x="4523874" y="700820"/>
            <a:ext cx="7030405" cy="2428876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xmlns="" id="{AD82016C-403F-4E03-BCB8-A9C0695CC262}"/>
              </a:ext>
            </a:extLst>
          </p:cNvPr>
          <p:cNvSpPr/>
          <p:nvPr/>
        </p:nvSpPr>
        <p:spPr>
          <a:xfrm>
            <a:off x="7198494" y="3147574"/>
            <a:ext cx="43557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Features of this dataset 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1</a:t>
            </a:r>
            <a:r>
              <a:rPr lang="pl-PL" dirty="0"/>
              <a:t>) </a:t>
            </a:r>
            <a:r>
              <a:rPr lang="en-US" dirty="0"/>
              <a:t>Name of the wine</a:t>
            </a:r>
          </a:p>
          <a:p>
            <a:r>
              <a:rPr lang="pl-PL" dirty="0"/>
              <a:t>2) </a:t>
            </a:r>
            <a:r>
              <a:rPr lang="en-US" dirty="0"/>
              <a:t>Country of origin</a:t>
            </a:r>
          </a:p>
          <a:p>
            <a:r>
              <a:rPr lang="pl-PL" dirty="0"/>
              <a:t>3) </a:t>
            </a:r>
            <a:r>
              <a:rPr lang="en-US" dirty="0"/>
              <a:t>Description (</a:t>
            </a:r>
            <a:r>
              <a:rPr lang="en-US" dirty="0" err="1"/>
              <a:t>reviev</a:t>
            </a:r>
            <a:r>
              <a:rPr lang="en-US" dirty="0"/>
              <a:t>)</a:t>
            </a:r>
          </a:p>
          <a:p>
            <a:r>
              <a:rPr lang="pl-PL" dirty="0"/>
              <a:t>4) </a:t>
            </a:r>
            <a:r>
              <a:rPr lang="en-US" dirty="0"/>
              <a:t>Variety</a:t>
            </a:r>
          </a:p>
          <a:p>
            <a:r>
              <a:rPr lang="pl-PL" dirty="0"/>
              <a:t>5) </a:t>
            </a:r>
            <a:r>
              <a:rPr lang="en-US" dirty="0"/>
              <a:t>Winery</a:t>
            </a:r>
          </a:p>
          <a:p>
            <a:r>
              <a:rPr lang="pl-PL" dirty="0"/>
              <a:t>5) </a:t>
            </a:r>
            <a:r>
              <a:rPr lang="en-US" dirty="0"/>
              <a:t>Designation</a:t>
            </a:r>
          </a:p>
          <a:p>
            <a:r>
              <a:rPr lang="pl-PL" dirty="0"/>
              <a:t>6) </a:t>
            </a:r>
            <a:r>
              <a:rPr lang="en-US" dirty="0"/>
              <a:t>Points (80-100)</a:t>
            </a:r>
          </a:p>
          <a:p>
            <a:r>
              <a:rPr lang="pl-PL" dirty="0"/>
              <a:t>7) </a:t>
            </a:r>
            <a:r>
              <a:rPr lang="en-US" dirty="0"/>
              <a:t>Price (in $)</a:t>
            </a:r>
          </a:p>
          <a:p>
            <a:r>
              <a:rPr lang="pl-PL" dirty="0"/>
              <a:t>8) </a:t>
            </a:r>
            <a:r>
              <a:rPr lang="en-US" dirty="0" err="1" smtClean="0"/>
              <a:t>Provi</a:t>
            </a:r>
            <a:r>
              <a:rPr lang="pl-PL" dirty="0" smtClean="0"/>
              <a:t>n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/>
              <a:t>of origin</a:t>
            </a:r>
          </a:p>
          <a:p>
            <a:r>
              <a:rPr lang="pl-PL" dirty="0"/>
              <a:t>9) </a:t>
            </a:r>
            <a:r>
              <a:rPr lang="en-US" dirty="0"/>
              <a:t>Taster name and twitter 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947" y="3147574"/>
            <a:ext cx="57732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dataset contains 130,000 reviews from across the world, based on various aspects around a country’s wine production and quality of said wines. Within these reviews we have access to the categories shown on the right which offer important insight into a country or regions’ capability to produce wine and the quality at which it stands. </a:t>
            </a:r>
          </a:p>
          <a:p>
            <a:endParaRPr lang="en-GB" dirty="0" smtClean="0"/>
          </a:p>
          <a:p>
            <a:r>
              <a:rPr lang="en-GB" dirty="0" smtClean="0"/>
              <a:t>The dataset does however exclude anything below 80 points so this project will only refer to wines that are considered a high quality already.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75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Set Potential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Within the dataset we have several indicators of winery quality or a countries capability of producing wine</a:t>
            </a:r>
          </a:p>
          <a:p>
            <a:r>
              <a:rPr lang="en-GB" dirty="0" smtClean="0"/>
              <a:t>Review (Description/Content)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 smtClean="0"/>
              <a:t>It is possible to produce a sentiment analysis based on the feelings of the reviewer to gain some insight into the emotion/qualitative value surrounding the wine produced in a country.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 smtClean="0"/>
              <a:t>Adding to this we can also potentially find common flavours in the wine a country is producing based on sentiment analysis</a:t>
            </a:r>
            <a:br>
              <a:rPr lang="en-GB" dirty="0" smtClean="0"/>
            </a:br>
            <a:r>
              <a:rPr lang="en-GB" dirty="0" smtClean="0"/>
              <a:t>- For Example – a review for a wine produced </a:t>
            </a:r>
            <a:r>
              <a:rPr lang="en-GB" dirty="0"/>
              <a:t>in England “Russet and Red Delicious apples set the aromatic tone, edged by rhubarb and pink grapefruit </a:t>
            </a:r>
            <a:r>
              <a:rPr lang="en-GB" dirty="0" smtClean="0"/>
              <a:t>zest…dryness </a:t>
            </a:r>
            <a:r>
              <a:rPr lang="en-GB" dirty="0"/>
              <a:t>and the earthy, resonant notes of </a:t>
            </a:r>
            <a:r>
              <a:rPr lang="en-GB" dirty="0" smtClean="0"/>
              <a:t>autolysis....”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 smtClean="0"/>
              <a:t>This could potentially lead to us to be able to categorise countries based on the most prevalent flavours – “apple” “rhubarb” “grapefruit” “dryness” “earthy”.</a:t>
            </a:r>
          </a:p>
          <a:p>
            <a:pPr marL="342900" indent="-342900">
              <a:buFont typeface="+mj-lt"/>
              <a:buAutoNum type="alphaL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20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Analysis Cont.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Variety – Countries can be ranked according to the amount of differentiation in their production</a:t>
            </a:r>
          </a:p>
          <a:p>
            <a:r>
              <a:rPr lang="en-GB" dirty="0"/>
              <a:t>Points &amp; Price 	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/>
              <a:t>Points – Countries/Regions can be ranked according to the points they’ve scored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/>
              <a:t>Price - Countries/Regions can be ranked according to the cost of the wines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/>
              <a:t>Points &amp; Price (Value) – An index showing value for money can be achieved by combining cost with points scored. A wine with 90 points at a lower cost to a wine that was awarded the same points will score significantly better on the value for many index.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74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F1E7AFF-0BDE-41B0-A9C8-A3E0E9DED0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08016" y="0"/>
            <a:ext cx="70848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 descr="Obraz zawierający monitor, komputer, wewnątrz, laptop&#10;&#10;Opis wygenerowany przy wysokim poziomie pewności">
            <a:extLst>
              <a:ext uri="{FF2B5EF4-FFF2-40B4-BE49-F238E27FC236}">
                <a16:creationId xmlns:a16="http://schemas.microsoft.com/office/drawing/2014/main" xmlns="" id="{A5414CBE-9988-42A3-A7B2-EB35953B6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97" t="13273" r="21130" b="4514"/>
          <a:stretch/>
        </p:blipFill>
        <p:spPr>
          <a:xfrm>
            <a:off x="4654296" y="1016461"/>
            <a:ext cx="6155736" cy="483533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xmlns="" id="{E4BFC708-CA4E-46FC-A18A-EA687EB0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241143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Expected shape of the data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B9369F97-109B-40C6-8A5C-BD0EFFCF7F2C}"/>
              </a:ext>
            </a:extLst>
          </p:cNvPr>
          <p:cNvSpPr txBox="1"/>
          <p:nvPr/>
        </p:nvSpPr>
        <p:spPr>
          <a:xfrm>
            <a:off x="643831" y="1936955"/>
            <a:ext cx="3241143" cy="424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sz="1600"/>
              <a:t>We would like to eventually create interactive map where the user can change input and then be able to visualize proper comparison between countries, provinces, wineries.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endParaRPr lang="en-US" sz="1600"/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sz="1600"/>
              <a:t>We are also going to add some separate analysis for the topic and emphasize trends that can be found in the data or stress the outliers.</a:t>
            </a:r>
          </a:p>
        </p:txBody>
      </p:sp>
    </p:spTree>
    <p:extLst>
      <p:ext uri="{BB962C8B-B14F-4D97-AF65-F5344CB8AC3E}">
        <p14:creationId xmlns:p14="http://schemas.microsoft.com/office/powerpoint/2010/main" val="1208289728"/>
      </p:ext>
    </p:extLst>
  </p:cSld>
  <p:clrMapOvr>
    <a:masterClrMapping/>
  </p:clrMapOvr>
</p:sld>
</file>

<file path=ppt/theme/theme1.xml><?xml version="1.0" encoding="utf-8"?>
<a:theme xmlns:a="http://schemas.openxmlformats.org/drawingml/2006/main" name="Widok">
  <a:themeElements>
    <a:clrScheme name="Widok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TM03457515[[fn=Widok]]</Template>
  <TotalTime>704</TotalTime>
  <Words>377</Words>
  <Application>Microsoft Office PowerPoint</Application>
  <PresentationFormat>Panoramiczny</PresentationFormat>
  <Paragraphs>37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Schoolbook</vt:lpstr>
      <vt:lpstr>Times New Roman</vt:lpstr>
      <vt:lpstr>Wingdings 2</vt:lpstr>
      <vt:lpstr>Widok</vt:lpstr>
      <vt:lpstr>                       World of Wine Craft  Wine Types and Global Differentiation  Group: Piotr Kulak, Joseph Barratt, Yiting Chen, Zijian Deng  </vt:lpstr>
      <vt:lpstr>Aim</vt:lpstr>
      <vt:lpstr>Dataset</vt:lpstr>
      <vt:lpstr>Data Set Potential Analysis</vt:lpstr>
      <vt:lpstr>Data Analysis Cont.</vt:lpstr>
      <vt:lpstr>Expected shape of the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of US Presidential Elections 2016  Twitter data analysis</dc:title>
  <dc:creator>Piotr Kulak</dc:creator>
  <cp:lastModifiedBy>Piotr Kulak</cp:lastModifiedBy>
  <cp:revision>7</cp:revision>
  <dcterms:created xsi:type="dcterms:W3CDTF">2018-03-16T14:58:43Z</dcterms:created>
  <dcterms:modified xsi:type="dcterms:W3CDTF">2018-03-20T13:18:12Z</dcterms:modified>
</cp:coreProperties>
</file>