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816" autoAdjust="0"/>
  </p:normalViewPr>
  <p:slideViewPr>
    <p:cSldViewPr snapToGrid="0">
      <p:cViewPr varScale="1">
        <p:scale>
          <a:sx n="139" d="100"/>
          <a:sy n="139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20CAF-21FC-4E3A-89CA-17A21E86A35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94074-C69D-48D1-866A-DA29F6D6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[Title]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Cool slide title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[CTS Items]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1.1.2, 1.2.3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[Information]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Random information dump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[Presenter Notes]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Random notes for the presenter go here if needed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Even newlines will be parsed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[URL References]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https://learn.microsoft.com/en-us/openspecs/office_standards/ms-oi29500/4a566abf-3bba-434e-badc-0ce4e9f21799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https://attack.mitre.org/techniques/T1112/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94074-C69D-48D1-866A-DA29F6D68A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D863-8598-0DF6-78FC-3AD2FFD8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48575-2A50-794E-6DE9-F88F05916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FC54-97A5-56C7-EEEF-93900967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7A8A-259F-4EDE-1E3B-A6DE6400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FA6D-44A5-477A-2E20-0DB4DF89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5829-D322-2DDC-679E-886C46C1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00E2-D805-7153-9389-C5FA879B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FA65-FC54-3331-1FD3-2DFE7AEC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0A8AD-937F-2686-38B2-11FF072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3EEC-5DDB-9F20-1F54-97E7A250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7090D-1255-847C-6302-FEA2C31E1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C7D45-5FCF-CF37-BD4B-8AA40EF0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B4D6-03C3-8CEF-DA4F-91A95533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80CB-C7DB-7139-D3C4-C848206D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A5BE-35DD-FE9D-1380-CC22C0F6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60AD-C60E-9B71-7914-9BD0EFCE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53EA-B7D1-BAD2-FD9A-B668C5EB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4DC2-40B9-80A5-B2A5-529760C9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013F1-500E-6670-EAC8-B4C95557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2B27-7BDC-E5C9-1195-8B7CB6E3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40FC-B89C-9A97-D3A8-83425167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2858-5743-D7E7-0384-A5BE7170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CB44-69CD-4410-19E3-2944436D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5E95-997C-4A1A-63F0-2EFD9C7E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405A-6557-87C2-FA93-8FD5E5CC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A30F-94E4-5FB3-9623-61CF3C85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1BEC-EB5F-B320-0AC3-D1DE8E94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898C-CE17-6805-C633-689F12A01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6530-05E7-0466-E9B1-16B5CF28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42C9-C6D0-DA61-A35D-19DB6990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8BBD8-BBED-00A6-197A-E77261C1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66D6-8AE7-5C10-8D29-DB3F5D3F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3433-371F-B9C5-8D68-FC48CA72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92B5-8A42-66BB-A81C-B996FB50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A2A95-E93A-CCC4-2F99-42C1F7DFA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86E6C-D377-919E-799B-70A35BA8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CFF24-339B-AC76-4736-16F0805B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5D35D-AFF3-2F79-05F1-83AC9C9B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E4EED-6A52-56E5-0C1C-6311DEE3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07B2-716D-C5BC-3690-C983B8C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5E4CF-684E-2AAE-9AC4-7B991715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A1-4BA4-040C-668B-2D1FD2F2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D8C91-F885-F701-78C4-FB0C2CDB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6B71A-9118-2239-8A2E-1FCB81A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26EB2-8FF1-FF99-99E6-BAE1E560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A01D3-77CB-24F0-9916-C0A201C5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8636-F9FB-51F1-56D8-7FA93673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7D8C-EC88-AE72-10A3-912D57A4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831B3-71AD-D8E5-2D76-54CFFC3D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B7EA-FE8D-C364-B65D-C0041C4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3A02-95CD-33E8-B49E-EB9365F7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1E0E-C71D-F2C4-6038-11B4464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1649-CE46-DBA8-092F-C2F52B75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1FD38-3196-7B63-626C-634D9AEF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E9072-6D15-1951-7684-C177B314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190E-75B6-83FB-A12D-DF38BCE4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4091-D1D1-452C-60FA-D39BD207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25C4-BC09-1700-F60A-97D5E048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C9340-3D26-47C2-AC32-DECE4265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8801-875C-B37F-9384-757C807F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0947-3A8D-DDA1-9F9D-606955954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4F63-DF52-410F-B4EC-558546B56246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8EB7-E82E-CFD2-100E-BEE088225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5FD9-4DB6-6B38-BD6E-9A6202276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2EBC-8F75-474D-9472-116E64B3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411E-4722-9384-9448-FA19D3E33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Parser 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48F4-2EF7-BD91-87D9-21676C6A7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Lt Grady Phillips</a:t>
            </a:r>
          </a:p>
        </p:txBody>
      </p:sp>
    </p:spTree>
    <p:extLst>
      <p:ext uri="{BB962C8B-B14F-4D97-AF65-F5344CB8AC3E}">
        <p14:creationId xmlns:p14="http://schemas.microsoft.com/office/powerpoint/2010/main" val="135369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134F-2F7C-A33A-8686-E6E8CC87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F34E-BD64-33BE-40DC-2EEE7255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</a:t>
            </a:r>
          </a:p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542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Parser Sample</vt:lpstr>
      <vt:lpstr>Cool 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Parser Sample</dc:title>
  <dc:creator>Grady Phillips</dc:creator>
  <cp:lastModifiedBy>Grady Phillips</cp:lastModifiedBy>
  <cp:revision>2</cp:revision>
  <dcterms:created xsi:type="dcterms:W3CDTF">2023-02-26T05:09:17Z</dcterms:created>
  <dcterms:modified xsi:type="dcterms:W3CDTF">2023-02-26T05:11:05Z</dcterms:modified>
</cp:coreProperties>
</file>