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CBB15-F599-4367-9642-C7677A9361C4}" v="6" dt="2021-03-26T14:29:41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infield" userId="66c85bb37628ee68" providerId="LiveId" clId="{C19CBB15-F599-4367-9642-C7677A9361C4}"/>
    <pc:docChg chg="custSel modSld">
      <pc:chgData name="Rob Winfield" userId="66c85bb37628ee68" providerId="LiveId" clId="{C19CBB15-F599-4367-9642-C7677A9361C4}" dt="2021-03-26T14:29:41.007" v="350" actId="1076"/>
      <pc:docMkLst>
        <pc:docMk/>
      </pc:docMkLst>
      <pc:sldChg chg="addSp delSp modSp mod">
        <pc:chgData name="Rob Winfield" userId="66c85bb37628ee68" providerId="LiveId" clId="{C19CBB15-F599-4367-9642-C7677A9361C4}" dt="2021-03-26T14:29:41.007" v="350" actId="1076"/>
        <pc:sldMkLst>
          <pc:docMk/>
          <pc:sldMk cId="0" sldId="257"/>
        </pc:sldMkLst>
        <pc:picChg chg="del">
          <ac:chgData name="Rob Winfield" userId="66c85bb37628ee68" providerId="LiveId" clId="{C19CBB15-F599-4367-9642-C7677A9361C4}" dt="2021-03-26T14:29:30.880" v="347" actId="478"/>
          <ac:picMkLst>
            <pc:docMk/>
            <pc:sldMk cId="0" sldId="257"/>
            <ac:picMk id="5" creationId="{D5C3D89C-38A8-48F9-9228-99E169593837}"/>
          </ac:picMkLst>
        </pc:picChg>
        <pc:picChg chg="add mod">
          <ac:chgData name="Rob Winfield" userId="66c85bb37628ee68" providerId="LiveId" clId="{C19CBB15-F599-4367-9642-C7677A9361C4}" dt="2021-03-26T14:29:41.007" v="350" actId="1076"/>
          <ac:picMkLst>
            <pc:docMk/>
            <pc:sldMk cId="0" sldId="257"/>
            <ac:picMk id="1026" creationId="{47DE1D75-429A-4D92-AF25-21B6EC193AA5}"/>
          </ac:picMkLst>
        </pc:picChg>
      </pc:sldChg>
      <pc:sldChg chg="modSp mod">
        <pc:chgData name="Rob Winfield" userId="66c85bb37628ee68" providerId="LiveId" clId="{C19CBB15-F599-4367-9642-C7677A9361C4}" dt="2021-03-26T14:23:50.632" v="125" actId="20577"/>
        <pc:sldMkLst>
          <pc:docMk/>
          <pc:sldMk cId="0" sldId="258"/>
        </pc:sldMkLst>
        <pc:spChg chg="mod">
          <ac:chgData name="Rob Winfield" userId="66c85bb37628ee68" providerId="LiveId" clId="{C19CBB15-F599-4367-9642-C7677A9361C4}" dt="2021-03-26T14:22:58.168" v="1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ob Winfield" userId="66c85bb37628ee68" providerId="LiveId" clId="{C19CBB15-F599-4367-9642-C7677A9361C4}" dt="2021-03-26T14:23:50.632" v="12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ob Winfield" userId="66c85bb37628ee68" providerId="LiveId" clId="{C19CBB15-F599-4367-9642-C7677A9361C4}" dt="2021-03-26T14:24:30.056" v="172" actId="20577"/>
        <pc:sldMkLst>
          <pc:docMk/>
          <pc:sldMk cId="0" sldId="259"/>
        </pc:sldMkLst>
        <pc:spChg chg="mod">
          <ac:chgData name="Rob Winfield" userId="66c85bb37628ee68" providerId="LiveId" clId="{C19CBB15-F599-4367-9642-C7677A9361C4}" dt="2021-03-26T14:24:06.672" v="140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b Winfield" userId="66c85bb37628ee68" providerId="LiveId" clId="{C19CBB15-F599-4367-9642-C7677A9361C4}" dt="2021-03-26T14:24:30.056" v="17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ob Winfield" userId="66c85bb37628ee68" providerId="LiveId" clId="{C19CBB15-F599-4367-9642-C7677A9361C4}" dt="2021-03-26T14:25:17.295" v="223" actId="20577"/>
        <pc:sldMkLst>
          <pc:docMk/>
          <pc:sldMk cId="0" sldId="260"/>
        </pc:sldMkLst>
        <pc:spChg chg="mod">
          <ac:chgData name="Rob Winfield" userId="66c85bb37628ee68" providerId="LiveId" clId="{C19CBB15-F599-4367-9642-C7677A9361C4}" dt="2021-03-26T14:25:17.295" v="223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b Winfield" userId="66c85bb37628ee68" providerId="LiveId" clId="{C19CBB15-F599-4367-9642-C7677A9361C4}" dt="2021-03-26T14:24:58.648" v="21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ob Winfield" userId="66c85bb37628ee68" providerId="LiveId" clId="{C19CBB15-F599-4367-9642-C7677A9361C4}" dt="2021-03-26T14:26:00.752" v="281" actId="313"/>
        <pc:sldMkLst>
          <pc:docMk/>
          <pc:sldMk cId="0" sldId="261"/>
        </pc:sldMkLst>
        <pc:spChg chg="mod">
          <ac:chgData name="Rob Winfield" userId="66c85bb37628ee68" providerId="LiveId" clId="{C19CBB15-F599-4367-9642-C7677A9361C4}" dt="2021-03-26T14:25:34.952" v="241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ob Winfield" userId="66c85bb37628ee68" providerId="LiveId" clId="{C19CBB15-F599-4367-9642-C7677A9361C4}" dt="2021-03-26T14:26:00.752" v="281" actId="313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Rob Winfield" userId="66c85bb37628ee68" providerId="LiveId" clId="{C19CBB15-F599-4367-9642-C7677A9361C4}" dt="2021-03-26T14:26:50.256" v="344" actId="1076"/>
        <pc:sldMkLst>
          <pc:docMk/>
          <pc:sldMk cId="0" sldId="262"/>
        </pc:sldMkLst>
        <pc:spChg chg="mod">
          <ac:chgData name="Rob Winfield" userId="66c85bb37628ee68" providerId="LiveId" clId="{C19CBB15-F599-4367-9642-C7677A9361C4}" dt="2021-03-26T14:26:36.751" v="342" actId="20577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Rob Winfield" userId="66c85bb37628ee68" providerId="LiveId" clId="{C19CBB15-F599-4367-9642-C7677A9361C4}" dt="2021-03-26T14:26:50.256" v="344" actId="1076"/>
          <ac:picMkLst>
            <pc:docMk/>
            <pc:sldMk cId="0" sldId="262"/>
            <ac:picMk id="5" creationId="{8D18A16C-CADF-4771-8359-4EAC53076D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robWAR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Someone's Stolen </a:t>
            </a:r>
            <a:r>
              <a:rPr lang="en-GB" dirty="0" err="1"/>
              <a:t>ou</a:t>
            </a:r>
            <a:r>
              <a:rPr dirty="0"/>
              <a:t>r Bomb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/>
              <a:t>Evil Ed has stolen our bomb and is threatening to blow up parliament</a:t>
            </a:r>
          </a:p>
          <a:p>
            <a:r>
              <a:rPr lang="en-GB" dirty="0" err="1"/>
              <a:t>Em</a:t>
            </a:r>
            <a:r>
              <a:rPr lang="en-GB" dirty="0"/>
              <a:t> has to get it back. But how?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026" name="Picture 2" descr="London Fire Plague Epidemic Vector Illustration Stock Vector (Royalty Free)  1095862358">
            <a:extLst>
              <a:ext uri="{FF2B5EF4-FFF2-40B4-BE49-F238E27FC236}">
                <a16:creationId xmlns:a16="http://schemas.microsoft.com/office/drawing/2014/main" id="{47DE1D75-429A-4D92-AF25-21B6EC19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73" y="3993159"/>
            <a:ext cx="1490335" cy="8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Go Get the Bomb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 err="1"/>
              <a:t>Em</a:t>
            </a:r>
            <a:r>
              <a:rPr lang="en-GB" dirty="0"/>
              <a:t> gets her spies together and sends them out to find the bomb.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 Need 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/>
              <a:t>Scan the items to reveal gadgets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 NEED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/>
              <a:t>Scan the gadgets for clues to the bomb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Gotcha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/>
              <a:t>Reveal the thief to recover the bomb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GB" dirty="0" err="1"/>
              <a:t>Em</a:t>
            </a:r>
            <a:r>
              <a:rPr lang="en-GB" dirty="0"/>
              <a:t> has her bomb back, parliament is safe and there is peace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8A16C-CADF-4771-8359-4EAC5307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32" y="3747594"/>
            <a:ext cx="1384009" cy="1024167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3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Deva" typeface="Mangal"/>
        <a:font script="Beng" typeface="Vrinda"/>
        <a:font script="Hans" typeface="宋体"/>
        <a:font script="Yiii" typeface="Microsoft Yi Baiti"/>
        <a:font script="Hebr" typeface="Times New Roman"/>
        <a:font script="Hang" typeface="맑은 고딕"/>
        <a:font script="Knda" typeface="Tunga"/>
        <a:font script="Cher" typeface="Plantagenet Cherokee"/>
        <a:font script="Arab" typeface="Times New Roman"/>
        <a:font script="Cans" typeface="Euphemia"/>
        <a:font script="Thai" typeface="Angsana New"/>
        <a:font script="Syrc" typeface="Estrangelo Edessa"/>
        <a:font script="Taml" typeface="Latha"/>
        <a:font script="Khmr" typeface="MoolBoran"/>
        <a:font script="Viet" typeface="Times New Roman"/>
        <a:font script="Laoo" typeface="DokChampa"/>
        <a:font script="Guru" typeface="Raavi"/>
        <a:font script="Geor" typeface="Sylfaen"/>
        <a:font script="Tibt" typeface="Microsoft Himalaya"/>
        <a:font script="Hant" typeface="新細明體"/>
        <a:font script="Gujr" typeface="Shruti"/>
        <a:font script="Ethi" typeface="Nyala"/>
        <a:font script="Telu" typeface="Gautami"/>
        <a:font script="Thaa" typeface="MV Boli"/>
        <a:font script="Orya" typeface="Kalinga"/>
        <a:font script="Mlym" typeface="Kartika"/>
        <a:font script="Mong" typeface="Mongolian Baiti"/>
        <a:font script="Sinh" typeface="Iskoola Pota"/>
        <a:font script="Jpan" typeface="ＭＳ Ｐゴシック"/>
        <a:font script="Uigh" typeface="Microsoft Uighur"/>
      </a:majorFont>
      <a:minorFont>
        <a:latin typeface="Calibri" panose="020F0502020204030204"/>
        <a:ea typeface=""/>
        <a:cs typeface=""/>
        <a:font script="Deva" typeface="Mangal"/>
        <a:font script="Beng" typeface="Vrinda"/>
        <a:font script="Hans" typeface="宋体"/>
        <a:font script="Yiii" typeface="Microsoft Yi Baiti"/>
        <a:font script="Hebr" typeface="Arial"/>
        <a:font script="Hang" typeface="맑은 고딕"/>
        <a:font script="Knda" typeface="Tunga"/>
        <a:font script="Cher" typeface="Plantagenet Cherokee"/>
        <a:font script="Arab" typeface="Arial"/>
        <a:font script="Cans" typeface="Euphemia"/>
        <a:font script="Thai" typeface="Cordia New"/>
        <a:font script="Syrc" typeface="Estrangelo Edessa"/>
        <a:font script="Taml" typeface="Latha"/>
        <a:font script="Khmr" typeface="DaunPenh"/>
        <a:font script="Viet" typeface="Arial"/>
        <a:font script="Laoo" typeface="DokChampa"/>
        <a:font script="Guru" typeface="Raavi"/>
        <a:font script="Geor" typeface="Sylfaen"/>
        <a:font script="Tibt" typeface="Microsoft Himalaya"/>
        <a:font script="Hant" typeface="新細明體"/>
        <a:font script="Gujr" typeface="Shruti"/>
        <a:font script="Ethi" typeface="Nyala"/>
        <a:font script="Telu" typeface="Gautami"/>
        <a:font script="Thaa" typeface="MV Boli"/>
        <a:font script="Orya" typeface="Kalinga"/>
        <a:font script="Mlym" typeface="Kartika"/>
        <a:font script="Mong" typeface="Mongolian Baiti"/>
        <a:font script="Sinh" typeface="Iskoola Pota"/>
        <a:font script="Jpan" typeface="ＭＳ Ｐゴシック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43</TotalTime>
  <Words>92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SBT-Powerpoint-Template</vt:lpstr>
      <vt:lpstr>robWAR</vt:lpstr>
      <vt:lpstr>Someone's Stolen our Bomb</vt:lpstr>
      <vt:lpstr>Go Get the Bomb Back</vt:lpstr>
      <vt:lpstr>We Need Gadgets</vt:lpstr>
      <vt:lpstr>WE NEED CLUES</vt:lpstr>
      <vt:lpstr>Gotcha</vt:lpstr>
      <vt:lpstr>Add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Rob Winfield</cp:lastModifiedBy>
  <cp:revision>5</cp:revision>
  <dcterms:created xsi:type="dcterms:W3CDTF">2015-03-05T15:09:26Z</dcterms:created>
  <dcterms:modified xsi:type="dcterms:W3CDTF">2021-03-26T14:29:50Z</dcterms:modified>
</cp:coreProperties>
</file>