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28"/>
  </p:normalViewPr>
  <p:slideViewPr>
    <p:cSldViewPr snapToGrid="0" snapToObjects="1">
      <p:cViewPr varScale="1">
        <p:scale>
          <a:sx n="119" d="100"/>
          <a:sy n="119" d="100"/>
        </p:scale>
        <p:origin x="31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79820-1CD1-1344-B66D-E83B80B9A3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E25536-0C5B-6246-A139-46C8984795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D32194-3CEB-524E-8E0E-65C908DB5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10106-152E-AD46-9362-461444440B50}" type="datetimeFigureOut">
              <a:rPr lang="en-US" smtClean="0"/>
              <a:t>3/25/21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50063D-E283-3D43-9054-43D189ADD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4BCB4-9424-9245-87C1-DB2D391A8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715A5-2129-CD44-AF48-CF94FA752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844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77D8B-5522-2F4C-80C3-6631CC410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7220CB-9B32-5841-9C7E-11B43AD9FB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F5D432-4DFD-7148-9CAB-13C02B2C4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10106-152E-AD46-9362-461444440B50}" type="datetimeFigureOut">
              <a:rPr lang="en-US" smtClean="0"/>
              <a:t>3/25/21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917B49-CC4E-C247-A1A0-493B9E5B5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2FF08A-CC57-7E4F-B144-EF8E1920D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715A5-2129-CD44-AF48-CF94FA752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248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B1FBDD-00D1-5247-A56D-CBEBF0ABFF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4CEE00-2364-024A-9E1E-C5FED2E58E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4C8AD8-203E-3940-AF6D-DB6CB5926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10106-152E-AD46-9362-461444440B50}" type="datetimeFigureOut">
              <a:rPr lang="en-US" smtClean="0"/>
              <a:t>3/25/21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6B072B-4012-7840-ACCC-55D61C46B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CD71FE-1458-6944-8E4E-90D8FF9B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715A5-2129-CD44-AF48-CF94FA752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378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B0C27-9A2E-6943-9823-5075CF85E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CC19F1-51BB-E344-9F70-FC34357D7D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A89FAD-C357-FE4D-AE87-B730C0659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10106-152E-AD46-9362-461444440B50}" type="datetimeFigureOut">
              <a:rPr lang="en-US" smtClean="0"/>
              <a:t>3/25/21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8AED5A-FF33-B844-9001-92A402DA1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DC9024-BDF6-2946-8235-7DF2A6D28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715A5-2129-CD44-AF48-CF94FA752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422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002A5-8DEE-DF40-B5FE-DC240B2E0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940629-435E-6047-9CDE-A22AD06392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B8B383-28F7-8844-8BED-A0F2DA511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10106-152E-AD46-9362-461444440B50}" type="datetimeFigureOut">
              <a:rPr lang="en-US" smtClean="0"/>
              <a:t>3/25/21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227C4-1989-6042-BDD3-61540167C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B3FB37-D171-474C-811E-D8F841D19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715A5-2129-CD44-AF48-CF94FA752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430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3A3C1-6670-664A-9174-4A016A264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05F350-D904-8D42-974A-90C90E60D5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33DC9A-73CA-ED4C-A00D-9A13329307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561EF6-76C7-1E4B-8564-649AE8C2D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10106-152E-AD46-9362-461444440B50}" type="datetimeFigureOut">
              <a:rPr lang="en-US" smtClean="0"/>
              <a:t>3/25/21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2E3ACD-5B40-0A4A-B7AA-EC4FDC09F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B8CC46-D118-0F4A-98E6-B4796180C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715A5-2129-CD44-AF48-CF94FA752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181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5F329-34F9-ED40-9D37-77472CAF7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9BBA7C-BB28-B140-AA13-02EAEBCB5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102EE1-9ED2-DE49-97B2-5689EF62C2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E0C692-4B14-454C-A322-CFE24E481A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5C8401-9EE9-6E4C-993B-859DEC8791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B3DA43-6F30-0143-B5B5-B7CA0FE23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10106-152E-AD46-9362-461444440B50}" type="datetimeFigureOut">
              <a:rPr lang="en-US" smtClean="0"/>
              <a:t>3/25/21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D15487-37C3-744A-956C-F0AEF0FD8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FA3CE3-EA37-9249-A62A-E4284CA6D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715A5-2129-CD44-AF48-CF94FA752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540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726F2-B408-0E48-9D4C-2B141CFA2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A14728-C153-484B-9A84-137463DD5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10106-152E-AD46-9362-461444440B50}" type="datetimeFigureOut">
              <a:rPr lang="en-US" smtClean="0"/>
              <a:t>3/25/21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EC4EDC-1280-5F41-950A-E49C7F182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169B57-2339-6840-977A-A885C242B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715A5-2129-CD44-AF48-CF94FA752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07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F9B2EE-D2EE-BB44-8068-94E5E11D6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10106-152E-AD46-9362-461444440B50}" type="datetimeFigureOut">
              <a:rPr lang="en-US" smtClean="0"/>
              <a:t>3/25/21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D1B851-2547-3E43-9ED8-5A6F2C4B9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5A9FC3-BD12-8942-BDF5-C3045032E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715A5-2129-CD44-AF48-CF94FA752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401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802DD-DC86-324D-B448-7F692DA6A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687B8-EFCF-A24B-A3A3-981EFE5B2A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8B9D6A-DB9B-0B46-83E1-F638D0AEFD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640805-2DC1-8540-ABEE-DD4C8A530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10106-152E-AD46-9362-461444440B50}" type="datetimeFigureOut">
              <a:rPr lang="en-US" smtClean="0"/>
              <a:t>3/25/21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CFEF70-7977-E549-B539-577624B70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859D5C-074E-6142-916F-016BCD4F3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715A5-2129-CD44-AF48-CF94FA752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437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4667F-DBB7-8C40-9E1D-5FC1B4683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C65690-FB2E-A84F-B7BC-7B02834835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E4643F-6DE6-7547-BBCE-08EF59F1DA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8D2773-09D2-B346-A3DD-B3D514DCD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10106-152E-AD46-9362-461444440B50}" type="datetimeFigureOut">
              <a:rPr lang="en-US" smtClean="0"/>
              <a:t>3/25/21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94D128-534B-674D-A22E-A7CEFCFE7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F99697-C099-BF47-B495-152D80FE9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715A5-2129-CD44-AF48-CF94FA752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382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629ECE-B6F6-2E48-8439-24FE93FA9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F6F179-912C-014A-8CF8-F1B82B4A20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ECB734-5163-6F49-A150-724DAC1BEC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110106-152E-AD46-9362-461444440B50}" type="datetimeFigureOut">
              <a:rPr lang="en-US" smtClean="0"/>
              <a:t>3/25/21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834E4F-4F49-0E44-9B77-C5FE765EF6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64BDA5-CD8F-AB45-BA7C-153FFD28B5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8715A5-2129-CD44-AF48-CF94FA752C5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929186-83ED-8B4D-BFE4-949527C17B87}"/>
              </a:ext>
            </a:extLst>
          </p:cNvPr>
          <p:cNvSpPr txBox="1"/>
          <p:nvPr userDrawn="1"/>
        </p:nvSpPr>
        <p:spPr>
          <a:xfrm>
            <a:off x="10592213" y="-75872"/>
            <a:ext cx="15231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HackBio</a:t>
            </a:r>
          </a:p>
        </p:txBody>
      </p:sp>
    </p:spTree>
    <p:extLst>
      <p:ext uri="{BB962C8B-B14F-4D97-AF65-F5344CB8AC3E}">
        <p14:creationId xmlns:p14="http://schemas.microsoft.com/office/powerpoint/2010/main" val="3868955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4EB3E-63D6-0943-ABD4-A8F1A1D29C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"/>
            <a:ext cx="12192000" cy="1979406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Python programming</a:t>
            </a:r>
            <a:b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Lecture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23EF0C-1BAC-BE4D-AF24-5B301DBA59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Winfred Gatua</a:t>
            </a:r>
          </a:p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25/03/2021</a:t>
            </a:r>
          </a:p>
        </p:txBody>
      </p:sp>
    </p:spTree>
    <p:extLst>
      <p:ext uri="{BB962C8B-B14F-4D97-AF65-F5344CB8AC3E}">
        <p14:creationId xmlns:p14="http://schemas.microsoft.com/office/powerpoint/2010/main" val="1407128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9CBEB-D837-7541-85EA-AF11DB2C3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"/>
            <a:ext cx="12192000" cy="1043491"/>
          </a:xfrm>
        </p:spPr>
        <p:txBody>
          <a:bodyPr/>
          <a:lstStyle/>
          <a:p>
            <a:pPr algn="ctr"/>
            <a:r>
              <a:rPr lang="en-US" b="1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5B7630-44A4-F247-A5A9-995B512F9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043491"/>
            <a:ext cx="12192000" cy="5814507"/>
          </a:xfrm>
        </p:spPr>
        <p:txBody>
          <a:bodyPr/>
          <a:lstStyle/>
          <a:p>
            <a:r>
              <a:rPr lang="en-US" dirty="0"/>
              <a:t>Assigning Variables</a:t>
            </a:r>
          </a:p>
          <a:p>
            <a:r>
              <a:rPr lang="en-US" dirty="0"/>
              <a:t>Data types</a:t>
            </a:r>
          </a:p>
          <a:p>
            <a:r>
              <a:rPr lang="en-US" dirty="0"/>
              <a:t>Data structures</a:t>
            </a:r>
          </a:p>
          <a:p>
            <a:r>
              <a:rPr lang="en-US" dirty="0"/>
              <a:t>Control statements</a:t>
            </a:r>
          </a:p>
          <a:p>
            <a:r>
              <a:rPr lang="en-US" dirty="0"/>
              <a:t>Functions</a:t>
            </a:r>
          </a:p>
          <a:p>
            <a:r>
              <a:rPr lang="en-US" dirty="0"/>
              <a:t>Recursion</a:t>
            </a:r>
          </a:p>
          <a:p>
            <a:r>
              <a:rPr lang="en-US" dirty="0"/>
              <a:t>OOP</a:t>
            </a:r>
          </a:p>
          <a:p>
            <a:r>
              <a:rPr lang="en-US" dirty="0"/>
              <a:t>Files, scripting and modules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4518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25</Words>
  <Application>Microsoft Macintosh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Python programming Lecture 2</vt:lpstr>
      <vt:lpstr>Objectives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programming Lecture 2</dc:title>
  <dc:creator>Microsoft Office User</dc:creator>
  <cp:lastModifiedBy>Microsoft Office User</cp:lastModifiedBy>
  <cp:revision>6</cp:revision>
  <dcterms:created xsi:type="dcterms:W3CDTF">2021-02-10T12:26:39Z</dcterms:created>
  <dcterms:modified xsi:type="dcterms:W3CDTF">2021-03-25T15:13:29Z</dcterms:modified>
</cp:coreProperties>
</file>