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65AB-0D2E-44B3-B852-F43AF82A7047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2528A-A319-4EE8-A965-6E2603CF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8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8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云端技术：云端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数据记录，存储，显示，决策分析支持。支持API再次开发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20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8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9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303" y="908051"/>
            <a:ext cx="1059720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303" y="1600202"/>
            <a:ext cx="1059720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11" y="73174"/>
            <a:ext cx="1226674" cy="486467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368" y="73174"/>
            <a:ext cx="10211820" cy="486467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15637" y="73174"/>
            <a:ext cx="812554" cy="486467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2547" y="116634"/>
            <a:ext cx="474612" cy="353937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879B013-EF15-44F9-9A4C-93BE492C244C}" type="slidenum">
              <a:rPr kumimoji="0" lang="zh-CN" altLang="en-US" sz="1699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ctr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en-US" sz="16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0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38" y="4406902"/>
            <a:ext cx="10362327" cy="1362075"/>
          </a:xfrm>
        </p:spPr>
        <p:txBody>
          <a:bodyPr anchor="t"/>
          <a:lstStyle>
            <a:lvl1pPr algn="l">
              <a:defRPr sz="3998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38" y="2906713"/>
            <a:ext cx="10362327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rgbClr val="F8F8F8"/>
                </a:solidFill>
              </a:defRPr>
            </a:lvl1pPr>
            <a:lvl2pPr marL="456987" indent="0">
              <a:buNone/>
              <a:defRPr sz="1699"/>
            </a:lvl2pPr>
            <a:lvl3pPr marL="913973" indent="0">
              <a:buNone/>
              <a:defRPr sz="1599"/>
            </a:lvl3pPr>
            <a:lvl4pPr marL="1370960" indent="0">
              <a:buNone/>
              <a:defRPr sz="1299"/>
            </a:lvl4pPr>
            <a:lvl5pPr marL="1827947" indent="0">
              <a:buNone/>
              <a:defRPr sz="1299"/>
            </a:lvl5pPr>
            <a:lvl6pPr marL="2284934" indent="0">
              <a:buNone/>
              <a:defRPr sz="1299"/>
            </a:lvl6pPr>
            <a:lvl7pPr marL="2741919" indent="0">
              <a:buNone/>
              <a:defRPr sz="1299"/>
            </a:lvl7pPr>
            <a:lvl8pPr marL="3198907" indent="0">
              <a:buNone/>
              <a:defRPr sz="1299"/>
            </a:lvl8pPr>
            <a:lvl9pPr marL="3655892" indent="0">
              <a:buNone/>
              <a:defRPr sz="12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349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1" y="1600202"/>
            <a:ext cx="5409675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699"/>
            </a:lvl4pPr>
            <a:lvl5pPr>
              <a:defRPr sz="1699"/>
            </a:lvl5pPr>
            <a:lvl6pPr>
              <a:defRPr sz="1699"/>
            </a:lvl6pPr>
            <a:lvl7pPr>
              <a:defRPr sz="1699"/>
            </a:lvl7pPr>
            <a:lvl8pPr>
              <a:defRPr sz="1699"/>
            </a:lvl8pPr>
            <a:lvl9pPr>
              <a:defRPr sz="16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2"/>
            <a:ext cx="5411261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699"/>
            </a:lvl4pPr>
            <a:lvl5pPr>
              <a:defRPr sz="1699"/>
            </a:lvl5pPr>
            <a:lvl6pPr>
              <a:defRPr sz="1699"/>
            </a:lvl6pPr>
            <a:lvl7pPr>
              <a:defRPr sz="1699"/>
            </a:lvl7pPr>
            <a:lvl8pPr>
              <a:defRPr sz="1699"/>
            </a:lvl8pPr>
            <a:lvl9pPr>
              <a:defRPr sz="16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7"/>
            <a:ext cx="109732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4" y="1535114"/>
            <a:ext cx="5387458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7" indent="0">
              <a:buNone/>
              <a:defRPr sz="1999" b="1"/>
            </a:lvl2pPr>
            <a:lvl3pPr marL="913973" indent="0">
              <a:buNone/>
              <a:defRPr sz="1699" b="1"/>
            </a:lvl3pPr>
            <a:lvl4pPr marL="1370960" indent="0">
              <a:buNone/>
              <a:defRPr sz="1599" b="1"/>
            </a:lvl4pPr>
            <a:lvl5pPr marL="1827947" indent="0">
              <a:buNone/>
              <a:defRPr sz="1599" b="1"/>
            </a:lvl5pPr>
            <a:lvl6pPr marL="2284934" indent="0">
              <a:buNone/>
              <a:defRPr sz="1599" b="1"/>
            </a:lvl6pPr>
            <a:lvl7pPr marL="2741919" indent="0">
              <a:buNone/>
              <a:defRPr sz="1599" b="1"/>
            </a:lvl7pPr>
            <a:lvl8pPr marL="3198907" indent="0">
              <a:buNone/>
              <a:defRPr sz="1599" b="1"/>
            </a:lvl8pPr>
            <a:lvl9pPr marL="3655892" indent="0">
              <a:buNone/>
              <a:defRPr sz="159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4" y="2174875"/>
            <a:ext cx="538745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594" y="1535114"/>
            <a:ext cx="5389046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7" indent="0">
              <a:buNone/>
              <a:defRPr sz="1999" b="1"/>
            </a:lvl2pPr>
            <a:lvl3pPr marL="913973" indent="0">
              <a:buNone/>
              <a:defRPr sz="1699" b="1"/>
            </a:lvl3pPr>
            <a:lvl4pPr marL="1370960" indent="0">
              <a:buNone/>
              <a:defRPr sz="1599" b="1"/>
            </a:lvl4pPr>
            <a:lvl5pPr marL="1827947" indent="0">
              <a:buNone/>
              <a:defRPr sz="1599" b="1"/>
            </a:lvl5pPr>
            <a:lvl6pPr marL="2284934" indent="0">
              <a:buNone/>
              <a:defRPr sz="1599" b="1"/>
            </a:lvl6pPr>
            <a:lvl7pPr marL="2741919" indent="0">
              <a:buNone/>
              <a:defRPr sz="1599" b="1"/>
            </a:lvl7pPr>
            <a:lvl8pPr marL="3198907" indent="0">
              <a:buNone/>
              <a:defRPr sz="1599" b="1"/>
            </a:lvl8pPr>
            <a:lvl9pPr marL="3655892" indent="0">
              <a:buNone/>
              <a:defRPr sz="159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94" y="2174875"/>
            <a:ext cx="5389046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5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2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02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11634" cy="1162051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988" y="273053"/>
            <a:ext cx="6815650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3"/>
            <a:ext cx="4011634" cy="4691063"/>
          </a:xfrm>
        </p:spPr>
        <p:txBody>
          <a:bodyPr/>
          <a:lstStyle>
            <a:lvl1pPr marL="0" indent="0">
              <a:buNone/>
              <a:defRPr sz="1299"/>
            </a:lvl1pPr>
            <a:lvl2pPr marL="456987" indent="0">
              <a:buNone/>
              <a:defRPr sz="1200"/>
            </a:lvl2pPr>
            <a:lvl3pPr marL="913973" indent="0">
              <a:buNone/>
              <a:defRPr sz="900"/>
            </a:lvl3pPr>
            <a:lvl4pPr marL="1370960" indent="0">
              <a:buNone/>
              <a:defRPr sz="900"/>
            </a:lvl4pPr>
            <a:lvl5pPr marL="1827947" indent="0">
              <a:buNone/>
              <a:defRPr sz="900"/>
            </a:lvl5pPr>
            <a:lvl6pPr marL="2284934" indent="0">
              <a:buNone/>
              <a:defRPr sz="900"/>
            </a:lvl6pPr>
            <a:lvl7pPr marL="2741919" indent="0">
              <a:buNone/>
              <a:defRPr sz="900"/>
            </a:lvl7pPr>
            <a:lvl8pPr marL="3198907" indent="0">
              <a:buNone/>
              <a:defRPr sz="900"/>
            </a:lvl8pPr>
            <a:lvl9pPr marL="365589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6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3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42" y="4800601"/>
            <a:ext cx="7315517" cy="566739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42" y="612775"/>
            <a:ext cx="7315517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6987" indent="0">
              <a:buNone/>
              <a:defRPr sz="2799"/>
            </a:lvl2pPr>
            <a:lvl3pPr marL="913973" indent="0">
              <a:buNone/>
              <a:defRPr sz="2399"/>
            </a:lvl3pPr>
            <a:lvl4pPr marL="1370960" indent="0">
              <a:buNone/>
              <a:defRPr sz="1999"/>
            </a:lvl4pPr>
            <a:lvl5pPr marL="1827947" indent="0">
              <a:buNone/>
              <a:defRPr sz="1999"/>
            </a:lvl5pPr>
            <a:lvl6pPr marL="2284934" indent="0">
              <a:buNone/>
              <a:defRPr sz="1999"/>
            </a:lvl6pPr>
            <a:lvl7pPr marL="2741919" indent="0">
              <a:buNone/>
              <a:defRPr sz="1999"/>
            </a:lvl7pPr>
            <a:lvl8pPr marL="3198907" indent="0">
              <a:buNone/>
              <a:defRPr sz="1999"/>
            </a:lvl8pPr>
            <a:lvl9pPr marL="3655892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42" y="5367339"/>
            <a:ext cx="7315517" cy="804863"/>
          </a:xfrm>
        </p:spPr>
        <p:txBody>
          <a:bodyPr/>
          <a:lstStyle>
            <a:lvl1pPr marL="0" indent="0">
              <a:buNone/>
              <a:defRPr sz="1299"/>
            </a:lvl1pPr>
            <a:lvl2pPr marL="456987" indent="0">
              <a:buNone/>
              <a:defRPr sz="1200"/>
            </a:lvl2pPr>
            <a:lvl3pPr marL="913973" indent="0">
              <a:buNone/>
              <a:defRPr sz="900"/>
            </a:lvl3pPr>
            <a:lvl4pPr marL="1370960" indent="0">
              <a:buNone/>
              <a:defRPr sz="900"/>
            </a:lvl4pPr>
            <a:lvl5pPr marL="1827947" indent="0">
              <a:buNone/>
              <a:defRPr sz="900"/>
            </a:lvl5pPr>
            <a:lvl6pPr marL="2284934" indent="0">
              <a:buNone/>
              <a:defRPr sz="900"/>
            </a:lvl6pPr>
            <a:lvl7pPr marL="2741919" indent="0">
              <a:buNone/>
              <a:defRPr sz="900"/>
            </a:lvl7pPr>
            <a:lvl8pPr marL="3198907" indent="0">
              <a:buNone/>
              <a:defRPr sz="900"/>
            </a:lvl8pPr>
            <a:lvl9pPr marL="365589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863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7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10" y="908053"/>
            <a:ext cx="274213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3" y="908053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2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5296" y="2886611"/>
            <a:ext cx="1059935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27170" y="2758266"/>
            <a:ext cx="1096386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045" y="1447781"/>
            <a:ext cx="3012555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5693" y="3771071"/>
            <a:ext cx="523922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3461" y="2904248"/>
            <a:ext cx="40100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5757" y="2574151"/>
            <a:ext cx="981348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0668" y="3206630"/>
            <a:ext cx="147705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0314" y="3446016"/>
            <a:ext cx="1833728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2242" y="2725340"/>
            <a:ext cx="1116357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39699" y="3624922"/>
            <a:ext cx="521908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0484" y="2365003"/>
            <a:ext cx="521907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3635" y="2795896"/>
            <a:ext cx="1696703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2072" y="2785815"/>
            <a:ext cx="437274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6014" y="3325062"/>
            <a:ext cx="703265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5402" y="2909287"/>
            <a:ext cx="36070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1184" y="3446015"/>
            <a:ext cx="28211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853-D977-4B36-A887-A66DF5648661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A48D-E4B3-4D97-AFEB-EDACAD667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3" y="908051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3" y="1600202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649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698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397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0960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794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40" indent="-342740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accent1"/>
          </a:solidFill>
          <a:latin typeface="+mn-lt"/>
          <a:ea typeface="+mn-ea"/>
          <a:cs typeface="+mn-cs"/>
        </a:defRPr>
      </a:lvl1pPr>
      <a:lvl2pPr marL="742604" indent="-28561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+mn-lt"/>
          <a:ea typeface="仿宋_GB2312" pitchFamily="49" charset="-122"/>
        </a:defRPr>
      </a:lvl2pPr>
      <a:lvl3pPr marL="1142466" indent="-228493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453" indent="-228493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440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426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413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399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387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4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9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2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51"/>
          <p:cNvSpPr/>
          <p:nvPr/>
        </p:nvSpPr>
        <p:spPr>
          <a:xfrm>
            <a:off x="3152269" y="1090844"/>
            <a:ext cx="2771284" cy="2771284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4" name="椭圆 57"/>
          <p:cNvSpPr/>
          <p:nvPr/>
        </p:nvSpPr>
        <p:spPr>
          <a:xfrm>
            <a:off x="2824322" y="3862128"/>
            <a:ext cx="1988059" cy="1988059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7" name="椭圆 71"/>
          <p:cNvSpPr/>
          <p:nvPr/>
        </p:nvSpPr>
        <p:spPr>
          <a:xfrm>
            <a:off x="6051663" y="1363398"/>
            <a:ext cx="2357338" cy="2357338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8" name="椭圆 73"/>
          <p:cNvSpPr/>
          <p:nvPr/>
        </p:nvSpPr>
        <p:spPr>
          <a:xfrm>
            <a:off x="6716917" y="3734030"/>
            <a:ext cx="2179387" cy="2179387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0" name="椭圆 76"/>
          <p:cNvSpPr/>
          <p:nvPr/>
        </p:nvSpPr>
        <p:spPr>
          <a:xfrm>
            <a:off x="4892873" y="3637163"/>
            <a:ext cx="1768837" cy="1768837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pic>
        <p:nvPicPr>
          <p:cNvPr id="4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50" y="1154966"/>
            <a:ext cx="2638766" cy="2644860"/>
          </a:xfrm>
          <a:prstGeom prst="rect">
            <a:avLst/>
          </a:prstGeom>
        </p:spPr>
      </p:pic>
      <p:pic>
        <p:nvPicPr>
          <p:cNvPr id="4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60" y="3788578"/>
            <a:ext cx="2056700" cy="2061609"/>
          </a:xfrm>
          <a:prstGeom prst="rect">
            <a:avLst/>
          </a:prstGeom>
        </p:spPr>
      </p:pic>
      <p:pic>
        <p:nvPicPr>
          <p:cNvPr id="48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21" y="3941269"/>
            <a:ext cx="1858715" cy="1852621"/>
          </a:xfrm>
          <a:prstGeom prst="rect">
            <a:avLst/>
          </a:prstGeom>
        </p:spPr>
      </p:pic>
      <p:pic>
        <p:nvPicPr>
          <p:cNvPr id="49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05" y="3712867"/>
            <a:ext cx="1627137" cy="1621044"/>
          </a:xfrm>
          <a:prstGeom prst="rect">
            <a:avLst/>
          </a:prstGeom>
        </p:spPr>
      </p:pic>
      <p:pic>
        <p:nvPicPr>
          <p:cNvPr id="50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13" y="1446596"/>
            <a:ext cx="2212176" cy="2212176"/>
          </a:xfrm>
          <a:prstGeom prst="rect">
            <a:avLst/>
          </a:prstGeom>
        </p:spPr>
      </p:pic>
      <p:sp>
        <p:nvSpPr>
          <p:cNvPr id="33" name="文本框 52"/>
          <p:cNvSpPr txBox="1"/>
          <p:nvPr/>
        </p:nvSpPr>
        <p:spPr>
          <a:xfrm>
            <a:off x="3584177" y="1876555"/>
            <a:ext cx="953734" cy="3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99" dirty="0">
                <a:solidFill>
                  <a:schemeClr val="bg1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太阳能</a:t>
            </a:r>
          </a:p>
        </p:txBody>
      </p:sp>
      <p:sp>
        <p:nvSpPr>
          <p:cNvPr id="35" name="文本框 61"/>
          <p:cNvSpPr txBox="1"/>
          <p:nvPr/>
        </p:nvSpPr>
        <p:spPr>
          <a:xfrm>
            <a:off x="3467545" y="5412328"/>
            <a:ext cx="697355" cy="3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99" dirty="0">
                <a:solidFill>
                  <a:schemeClr val="bg1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风能</a:t>
            </a:r>
            <a:endParaRPr lang="zh-CN" altLang="en-US" sz="1999" dirty="0">
              <a:solidFill>
                <a:schemeClr val="bg1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6" name="文本框 66"/>
          <p:cNvSpPr txBox="1"/>
          <p:nvPr/>
        </p:nvSpPr>
        <p:spPr>
          <a:xfrm>
            <a:off x="6881656" y="3147853"/>
            <a:ext cx="697355" cy="3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99" dirty="0">
                <a:solidFill>
                  <a:schemeClr val="bg1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温差</a:t>
            </a:r>
            <a:endParaRPr lang="zh-CN" altLang="en-US" sz="1999" dirty="0">
              <a:solidFill>
                <a:schemeClr val="bg1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1" name="文本框 77"/>
          <p:cNvSpPr txBox="1"/>
          <p:nvPr/>
        </p:nvSpPr>
        <p:spPr>
          <a:xfrm>
            <a:off x="5759469" y="3979033"/>
            <a:ext cx="697356" cy="3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99" dirty="0">
                <a:solidFill>
                  <a:schemeClr val="bg1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射频</a:t>
            </a:r>
          </a:p>
        </p:txBody>
      </p:sp>
      <p:sp>
        <p:nvSpPr>
          <p:cNvPr id="39" name="文本框 74"/>
          <p:cNvSpPr txBox="1"/>
          <p:nvPr/>
        </p:nvSpPr>
        <p:spPr>
          <a:xfrm>
            <a:off x="7457932" y="5283975"/>
            <a:ext cx="697356" cy="3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99" dirty="0">
                <a:solidFill>
                  <a:prstClr val="black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振动</a:t>
            </a:r>
          </a:p>
        </p:txBody>
      </p:sp>
    </p:spTree>
    <p:extLst>
      <p:ext uri="{BB962C8B-B14F-4D97-AF65-F5344CB8AC3E}">
        <p14:creationId xmlns:p14="http://schemas.microsoft.com/office/powerpoint/2010/main" val="58466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58"/>
    </mc:Choice>
    <mc:Fallback xmlns="">
      <p:transition advTm="116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/>
        </p:nvPicPr>
        <p:blipFill rotWithShape="1">
          <a:blip r:embed="rId2"/>
          <a:srcRect l="11991" t="2327" r="14436" b="4301"/>
          <a:stretch/>
        </p:blipFill>
        <p:spPr>
          <a:xfrm>
            <a:off x="2191397" y="2598619"/>
            <a:ext cx="2055873" cy="1508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35000" dist="5000" dir="5400000" sy="-100000" algn="bl" rotWithShape="0"/>
          </a:effectLst>
        </p:spPr>
      </p:pic>
      <p:pic>
        <p:nvPicPr>
          <p:cNvPr id="5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8" t="19135" r="21481" b="14939"/>
          <a:stretch/>
        </p:blipFill>
        <p:spPr>
          <a:xfrm rot="2700000">
            <a:off x="4684602" y="2697593"/>
            <a:ext cx="1325634" cy="1310905"/>
          </a:xfrm>
          <a:prstGeom prst="roundRect">
            <a:avLst>
              <a:gd name="adj" fmla="val 42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7000" endPos="2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0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2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9980838" cy="52301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799" b="1" dirty="0">
                <a:solidFill>
                  <a:srgbClr val="FFFFFF"/>
                </a:solidFill>
                <a:latin typeface="微软雅黑"/>
                <a:ea typeface="微软雅黑"/>
              </a:rPr>
              <a:t>云端技术</a:t>
            </a:r>
            <a:endParaRPr lang="zh-CN" altLang="en-US" sz="2799" b="1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83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>
            <a:lvl1pPr marL="0" lvl="0" indent="0" algn="ctr">
              <a:buNone/>
              <a:defRPr sz="2400">
                <a:solidFill>
                  <a:srgbClr val="FFFFFF"/>
                </a:solidFill>
                <a:latin typeface="+mn-ea"/>
                <a:ea typeface="+mn-ea"/>
              </a:defRPr>
            </a:lvl1pPr>
            <a:lvl2pPr marL="742901" indent="-28573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49" charset="-122"/>
              </a:defRPr>
            </a:lvl2pPr>
            <a:lvl3pPr marL="1142923" indent="-228584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093" indent="-228584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263" indent="-228584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432" indent="-22858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602" indent="-22858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8771" indent="-22858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5941" indent="-22858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99" dirty="0">
                <a:latin typeface="微软雅黑"/>
                <a:ea typeface="微软雅黑"/>
              </a:rPr>
              <a:t>2.5.1</a:t>
            </a:r>
            <a:endParaRPr lang="zh-CN" altLang="en-US" sz="2399" dirty="0"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01" y="2165506"/>
            <a:ext cx="2081768" cy="286550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1349229" y="2403722"/>
            <a:ext cx="2228691" cy="151157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0" sx="102000" sy="102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</a:t>
            </a:r>
            <a:endParaRPr lang="zh-CN" altLang="en-US" sz="1999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866958" y="4877571"/>
            <a:ext cx="2228691" cy="1511578"/>
          </a:xfrm>
          <a:prstGeom prst="roundRect">
            <a:avLst/>
          </a:prstGeom>
          <a:blipFill>
            <a:blip r:embed="rId5">
              <a:lum bright="70000" contrast="-70000"/>
            </a:blip>
            <a:stretch>
              <a:fillRect/>
            </a:stretch>
          </a:blip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0" sx="102000" sy="102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rgbClr val="294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999" b="1" dirty="0">
              <a:solidFill>
                <a:srgbClr val="294A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984151" y="4877571"/>
            <a:ext cx="2228691" cy="151157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0" sx="102000" sy="102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数据显示</a:t>
            </a:r>
            <a:endParaRPr lang="zh-CN" altLang="en-US" sz="1999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8514650" y="2403722"/>
            <a:ext cx="2228691" cy="1511578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0" sx="102000" sy="102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决策分析支持</a:t>
            </a:r>
            <a:endParaRPr lang="zh-CN" altLang="en-US" sz="1999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518279" y="949711"/>
            <a:ext cx="3031615" cy="772978"/>
          </a:xfrm>
          <a:prstGeom prst="roundRect">
            <a:avLst/>
          </a:prstGeom>
          <a:solidFill>
            <a:schemeClr val="accent2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0" sx="102000" sy="102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04" tIns="45702" rIns="91404" bIns="45702" numCol="1" rtlCol="0" anchor="ctr" anchorCtr="0" compatLnSpc="1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99" b="1" dirty="0" smtClean="0">
                <a:solidFill>
                  <a:srgbClr val="294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399" b="1" dirty="0" smtClean="0">
                <a:solidFill>
                  <a:srgbClr val="294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再次开发</a:t>
            </a:r>
            <a:endParaRPr lang="zh-CN" altLang="en-US" sz="2399" b="1" dirty="0">
              <a:solidFill>
                <a:srgbClr val="294A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 rot="3167007">
            <a:off x="2617128" y="4193821"/>
            <a:ext cx="756291" cy="525680"/>
          </a:xfrm>
          <a:prstGeom prst="rightArrow">
            <a:avLst/>
          </a:prstGeom>
          <a:solidFill>
            <a:srgbClr val="3C92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04" tIns="45702" rIns="91404" bIns="45702" numCol="1" rtlCol="0" anchor="t" anchorCtr="0" compatLnSpc="1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294A5A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276850" y="5370520"/>
            <a:ext cx="1514475" cy="525680"/>
          </a:xfrm>
          <a:prstGeom prst="rightArrow">
            <a:avLst/>
          </a:prstGeom>
          <a:solidFill>
            <a:srgbClr val="3C92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04" tIns="45702" rIns="91404" bIns="45702" numCol="1" rtlCol="0" anchor="t" anchorCtr="0" compatLnSpc="1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294A5A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8614918">
            <a:off x="8913956" y="4133466"/>
            <a:ext cx="880600" cy="525680"/>
          </a:xfrm>
          <a:prstGeom prst="rightArrow">
            <a:avLst/>
          </a:prstGeom>
          <a:solidFill>
            <a:srgbClr val="3C92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04" tIns="45702" rIns="91404" bIns="45702" numCol="1" rtlCol="0" anchor="t" anchorCtr="0" compatLnSpc="1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294A5A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3743325" y="3128113"/>
            <a:ext cx="12620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7087169" y="3128113"/>
            <a:ext cx="12757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 bwMode="auto">
          <a:xfrm flipH="1">
            <a:off x="3981304" y="3679935"/>
            <a:ext cx="1146780" cy="10143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 bwMode="auto">
          <a:xfrm>
            <a:off x="6916681" y="3694270"/>
            <a:ext cx="1248014" cy="11410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4" idx="2"/>
            <a:endCxn id="4" idx="0"/>
          </p:cNvCxnSpPr>
          <p:nvPr/>
        </p:nvCxnSpPr>
        <p:spPr bwMode="auto">
          <a:xfrm>
            <a:off x="6046283" y="1722689"/>
            <a:ext cx="2" cy="442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15" y="2722695"/>
            <a:ext cx="772735" cy="7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109"/>
    </mc:Choice>
    <mc:Fallback xmlns="">
      <p:transition advTm="8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宽屏</PresentationFormat>
  <Paragraphs>15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 Light</vt:lpstr>
      <vt:lpstr>仿宋_GB2312</vt:lpstr>
      <vt:lpstr>宋体</vt:lpstr>
      <vt:lpstr>Arial</vt:lpstr>
      <vt:lpstr>Calibri</vt:lpstr>
      <vt:lpstr>等线</vt:lpstr>
      <vt:lpstr>方正兰亭细黑简体</vt:lpstr>
      <vt:lpstr>微软雅黑</vt:lpstr>
      <vt:lpstr>Office 主题​​</vt:lpstr>
      <vt:lpstr>1_默认设计模板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苏放</dc:creator>
  <cp:lastModifiedBy>苏放</cp:lastModifiedBy>
  <cp:revision>3</cp:revision>
  <dcterms:created xsi:type="dcterms:W3CDTF">2018-01-08T05:52:42Z</dcterms:created>
  <dcterms:modified xsi:type="dcterms:W3CDTF">2018-01-08T06:30:46Z</dcterms:modified>
</cp:coreProperties>
</file>