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4050E080 </a:t>
            </a:r>
            <a:r>
              <a:rPr lang="zh-TW" altLang="en-US" dirty="0" smtClean="0"/>
              <a:t>葉冠霆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直播串流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56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VLC</a:t>
            </a:r>
            <a:r>
              <a:rPr lang="zh-TW" altLang="en-US" dirty="0"/>
              <a:t>開啟網路串</a:t>
            </a:r>
            <a:r>
              <a:rPr lang="zh-TW" altLang="en-US" dirty="0" smtClean="0"/>
              <a:t>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點選播放旁邊的</a:t>
            </a:r>
            <a:r>
              <a:rPr lang="zh-TW" altLang="en-US" dirty="0" smtClean="0"/>
              <a:t>按鈕選擇</a:t>
            </a:r>
            <a:r>
              <a:rPr lang="en-US" altLang="zh-TW" dirty="0" smtClean="0"/>
              <a:t>Convert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1686719"/>
            <a:ext cx="57435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6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點設定檔的工具圖案按鈕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667669"/>
            <a:ext cx="57531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145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</a:t>
            </a:r>
            <a:r>
              <a:rPr lang="en-US" altLang="zh-TW" dirty="0" smtClean="0"/>
              <a:t>MPEG-TS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58" y="1600200"/>
            <a:ext cx="543468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49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位元</a:t>
            </a:r>
            <a:r>
              <a:rPr lang="zh-TW" altLang="en-US" dirty="0" smtClean="0"/>
              <a:t>率選</a:t>
            </a:r>
            <a:r>
              <a:rPr lang="en-US" altLang="zh-TW" dirty="0" smtClean="0"/>
              <a:t>1024KB/S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741" y="1600200"/>
            <a:ext cx="547451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20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選擇儲存目的地</a:t>
            </a:r>
            <a:r>
              <a:rPr lang="zh-TW" altLang="en-US" dirty="0"/>
              <a:t>檔案位置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691481"/>
            <a:ext cx="57531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77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VLC</a:t>
            </a:r>
            <a:r>
              <a:rPr lang="zh-TW" altLang="en-US" dirty="0"/>
              <a:t>開啟網路串流並轉</a:t>
            </a:r>
            <a:r>
              <a:rPr lang="zh-TW" altLang="en-US" dirty="0" smtClean="0"/>
              <a:t>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點選</a:t>
            </a:r>
            <a:r>
              <a:rPr lang="zh-TW" altLang="en-US" dirty="0" smtClean="0"/>
              <a:t>檔案加入影片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2175"/>
            <a:ext cx="8229600" cy="2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02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點選播放旁邊按鈕選擇串流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設定</a:t>
            </a:r>
            <a:r>
              <a:rPr lang="en-US" altLang="zh-TW" dirty="0" smtClean="0"/>
              <a:t>RTSP</a:t>
            </a:r>
            <a:r>
              <a:rPr lang="zh-TW" altLang="en-US" dirty="0" smtClean="0"/>
              <a:t>點加入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136" y="1600200"/>
            <a:ext cx="611572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選擇路徑檔名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54" y="1600200"/>
            <a:ext cx="620869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1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47</Words>
  <Application>Microsoft Office PowerPoint</Application>
  <PresentationFormat>如螢幕大小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4050E080 葉冠霆 直播串流</vt:lpstr>
      <vt:lpstr>使用VLC開啟網路串流 點選播放旁邊的按鈕選擇Convert</vt:lpstr>
      <vt:lpstr>點設定檔的工具圖案按鈕</vt:lpstr>
      <vt:lpstr>選擇MPEG-TS</vt:lpstr>
      <vt:lpstr>位元率選1024KB/S</vt:lpstr>
      <vt:lpstr>選擇儲存目的地檔案位置</vt:lpstr>
      <vt:lpstr>使用VLC開啟網路串流並轉檔 點選檔案加入影片</vt:lpstr>
      <vt:lpstr>點選播放旁邊按鈕選擇串流 設定RTSP點加入</vt:lpstr>
      <vt:lpstr>選擇路徑檔名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4050E080 葉冠霆 直播串流</dc:title>
  <dc:creator>KSUIE</dc:creator>
  <cp:lastModifiedBy>KSUIE</cp:lastModifiedBy>
  <cp:revision>8</cp:revision>
  <dcterms:created xsi:type="dcterms:W3CDTF">2018-03-28T08:30:47Z</dcterms:created>
  <dcterms:modified xsi:type="dcterms:W3CDTF">2018-03-28T09:58:16Z</dcterms:modified>
</cp:coreProperties>
</file>