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ffmpeg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5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5" y="1600200"/>
            <a:ext cx="79003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32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9" y="1600200"/>
            <a:ext cx="76064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21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91" y="1600200"/>
            <a:ext cx="78570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17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7" y="1600200"/>
            <a:ext cx="78224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2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7091"/>
            <a:ext cx="8229600" cy="447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50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如螢幕大小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ffmpeg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ffmpeg</dc:title>
  <dc:creator>KSUIE</dc:creator>
  <cp:lastModifiedBy>KSUIE</cp:lastModifiedBy>
  <cp:revision>1</cp:revision>
  <dcterms:created xsi:type="dcterms:W3CDTF">2018-03-28T10:06:39Z</dcterms:created>
  <dcterms:modified xsi:type="dcterms:W3CDTF">2018-03-28T10:10:52Z</dcterms:modified>
</cp:coreProperties>
</file>