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296" r:id="rId4"/>
    <p:sldId id="297" r:id="rId5"/>
    <p:sldId id="298" r:id="rId6"/>
    <p:sldId id="299" r:id="rId7"/>
    <p:sldId id="300" r:id="rId8"/>
    <p:sldId id="283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il.com/dd2/pack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如何安装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KEIL5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9733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获取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KEIL5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安装包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26146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开始安装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KEIL5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23215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安装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芯片包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KEIL5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安装包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343025"/>
            <a:ext cx="1798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注意事项</a:t>
            </a:r>
          </a:p>
        </p:txBody>
      </p:sp>
      <p:sp>
        <p:nvSpPr>
          <p:cNvPr id="26" name="文本框 4"/>
          <p:cNvSpPr txBox="1">
            <a:spLocks noChangeArrowheads="1"/>
          </p:cNvSpPr>
          <p:nvPr/>
        </p:nvSpPr>
        <p:spPr bwMode="auto">
          <a:xfrm>
            <a:off x="747713" y="1916113"/>
            <a:ext cx="8001000" cy="1816100"/>
          </a:xfrm>
          <a:prstGeom prst="rect">
            <a:avLst/>
          </a:prstGeom>
          <a:solidFill>
            <a:srgbClr val="FFA8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、安装路径不能带中文，必须是英文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路径。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、安装目录不能跟51的KEIL或者KEIL4冲突，三者目录必须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分开。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、KEIL5的安装比起KEIL4多了一个步骤，必须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添加芯片包，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不然没法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使用。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、如果使用的时候出现莫名其妙的错误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先到网上查找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解决方法，莫乱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阵脚。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"/>
          <p:cNvSpPr txBox="1">
            <a:spLocks noChangeArrowheads="1"/>
          </p:cNvSpPr>
          <p:nvPr/>
        </p:nvSpPr>
        <p:spPr bwMode="auto">
          <a:xfrm>
            <a:off x="755650" y="4005263"/>
            <a:ext cx="2663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KEIL5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安装包</a:t>
            </a:r>
          </a:p>
        </p:txBody>
      </p:sp>
      <p:sp>
        <p:nvSpPr>
          <p:cNvPr id="37" name="文本框 4"/>
          <p:cNvSpPr txBox="1">
            <a:spLocks noChangeArrowheads="1"/>
          </p:cNvSpPr>
          <p:nvPr/>
        </p:nvSpPr>
        <p:spPr bwMode="auto">
          <a:xfrm>
            <a:off x="747713" y="4581525"/>
            <a:ext cx="8001000" cy="7874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百度搜索关键字“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KEIL5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下载”即可，我们这里使用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MDK5.15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版本，如果后面出了更高的版本选择性升级即可。</a:t>
            </a:r>
          </a:p>
        </p:txBody>
      </p:sp>
      <p:sp>
        <p:nvSpPr>
          <p:cNvPr id="2" name="矩形 1"/>
          <p:cNvSpPr/>
          <p:nvPr/>
        </p:nvSpPr>
        <p:spPr>
          <a:xfrm>
            <a:off x="747712" y="5517232"/>
            <a:ext cx="8001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网友提供：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http://pan.baidu.com/s/1bpc7Xmf?qq-pf-to=pcqq.c2c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开始安装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KEIL5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1916113"/>
            <a:ext cx="4032250" cy="2725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73463"/>
            <a:ext cx="4032250" cy="290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1049338" y="1341438"/>
            <a:ext cx="30186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①：双击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KEIL5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安装包，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5873750" y="3017838"/>
            <a:ext cx="21546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②：同意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协议，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9898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开始安装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KEIL5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357563"/>
            <a:ext cx="3892550" cy="2652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50" y="2133600"/>
            <a:ext cx="3960813" cy="2735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95288" y="2484438"/>
            <a:ext cx="3667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③：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安装 路径，路径不能带中文（要特别注意），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4865688" y="1341438"/>
            <a:ext cx="3667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④：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填写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用户信息，全部填空格（键盘的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space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键）即可，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开始安装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KEIL5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413668" y="1500311"/>
            <a:ext cx="27384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⑤：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Finish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，安装完毕。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5875089" y="1989138"/>
            <a:ext cx="2873375" cy="1938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如果安装的是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KEIL4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，到这里已经安装完毕，与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KEIL4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自带各种芯片包不同，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KEIL5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需要用户手动安装，否则在新建工程的时候没有芯片可选。</a:t>
            </a:r>
            <a:endParaRPr lang="zh-CN" altLang="zh-CN" sz="16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39" y="2022302"/>
            <a:ext cx="5433889" cy="36439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5875089" y="4096544"/>
            <a:ext cx="2873375" cy="15696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如果后面更新了有更高的版本可选择安装更高的版本。要注意的是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KEIL5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的工程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KEIL4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打不开。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63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芯片包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187276" y="1484313"/>
            <a:ext cx="6769100" cy="1200150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芯片包需要去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KEIL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的官网下载，我们使用的是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STM32F4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系列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单  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片机，即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M4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系列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。如果是使用其他系列的，根据实际情况下载即可。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、下载完成后，双击安装，安装目录同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KEIL5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即可。</a:t>
            </a:r>
            <a:endParaRPr lang="zh-CN" altLang="zh-CN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2636838" y="2781300"/>
            <a:ext cx="3806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网址：</a:t>
            </a:r>
            <a:r>
              <a:rPr lang="en-US" altLang="zh-CN" sz="1600" dirty="0">
                <a:hlinkClick r:id="rId3"/>
              </a:rPr>
              <a:t>http://www.keil.com/dd2/pack/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501008"/>
            <a:ext cx="672465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232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</TotalTime>
  <Pages>0</Pages>
  <Words>380</Words>
  <Characters>0</Characters>
  <Application>Microsoft Office PowerPoint</Application>
  <DocSecurity>0</DocSecurity>
  <PresentationFormat>全屏显示(4:3)</PresentationFormat>
  <Lines>0</Lines>
  <Paragraphs>44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128</cp:revision>
  <dcterms:created xsi:type="dcterms:W3CDTF">2014-09-22T09:17:55Z</dcterms:created>
  <dcterms:modified xsi:type="dcterms:W3CDTF">2016-07-18T09:19:43Z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