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73" r:id="rId4"/>
    <p:sldId id="307" r:id="rId5"/>
    <p:sldId id="308" r:id="rId6"/>
    <p:sldId id="286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5" r:id="rId15"/>
    <p:sldId id="317" r:id="rId16"/>
    <p:sldId id="319" r:id="rId17"/>
    <p:sldId id="318" r:id="rId18"/>
    <p:sldId id="306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57388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797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652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8084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95930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5584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689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245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6194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38615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42947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259632" y="2206625"/>
            <a:ext cx="5734893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94" y="297"/>
              <a:ext cx="2902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微软雅黑" pitchFamily="34" charset="-122"/>
                  <a:ea typeface="微软雅黑" pitchFamily="34" charset="-122"/>
                </a:rPr>
                <a:t>如何</a:t>
              </a:r>
              <a:r>
                <a:rPr lang="zh-CN" altLang="en-US" sz="2800" b="1" smtClean="0">
                  <a:latin typeface="微软雅黑" pitchFamily="34" charset="-122"/>
                  <a:ea typeface="微软雅黑" pitchFamily="34" charset="-122"/>
                </a:rPr>
                <a:t>用串口下载</a:t>
              </a:r>
              <a:r>
                <a:rPr lang="zh-CN" altLang="en-US" sz="2800" b="1">
                  <a:latin typeface="微软雅黑" pitchFamily="34" charset="-122"/>
                  <a:ea typeface="微软雅黑" pitchFamily="34" charset="-122"/>
                </a:rPr>
                <a:t>程序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6747272" y="1536212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437112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86375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755576" y="1484784"/>
            <a:ext cx="4320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启动方式选择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488528" y="4149080"/>
            <a:ext cx="79208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注意：开发板中的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BOOT0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均通过调帽接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GND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28" y="2348880"/>
            <a:ext cx="7884368" cy="1399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7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51" y="1563588"/>
            <a:ext cx="8418513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0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51" y="1563588"/>
            <a:ext cx="8418513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852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03836"/>
            <a:ext cx="6840760" cy="478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4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23528" y="1484784"/>
            <a:ext cx="8496944" cy="445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、配置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硬件固定为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GND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RTS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输出低，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S8550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导通，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BOOT0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被拉高。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、复位，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NRST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为低，让系统重新启动进入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模式。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DTR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输出高，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S8050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导通，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NRST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被拉到跟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RST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一样的低电平。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、系统进入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模式后，让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BOOT0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NRST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还原成原来的状态即可。（通过上位机控制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RTS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DTR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引脚实现）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下载完毕之后，程序自动运行，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（通过上位机控制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RTS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DTR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7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604415" y="1268760"/>
            <a:ext cx="79208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上位机需要这样设置</a:t>
            </a:r>
            <a:endParaRPr lang="en-US" altLang="zh-CN" sz="4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RTS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低电平进入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DTR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高电平进入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复位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611560" y="3068960"/>
            <a:ext cx="792088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232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mcuisp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软件就是按照这个标准设计的）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-3~-15V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   逻辑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+3~+15V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TTL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endParaRPr lang="en-US" altLang="zh-CN" sz="36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3.3V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         逻辑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endParaRPr lang="en-US" altLang="zh-CN" sz="3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013176"/>
            <a:ext cx="30575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7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7" y="1178768"/>
            <a:ext cx="778033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5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6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3438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安装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USB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转串口驱动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硬件连接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292475" y="4581525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ISP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一键下载原理分析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ISP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一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键下载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文本框 3"/>
          <p:cNvSpPr txBox="1">
            <a:spLocks noChangeArrowheads="1"/>
          </p:cNvSpPr>
          <p:nvPr/>
        </p:nvSpPr>
        <p:spPr bwMode="auto">
          <a:xfrm>
            <a:off x="568412" y="1268760"/>
            <a:ext cx="810804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In-System Programming</a:t>
            </a:r>
            <a:r>
              <a:rPr lang="zh-CN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）在系统可编程，指电路板上的空白器件可以编程写入最终用户代码， 而不需要从电路板上取下器件，已经编程的器件也可以用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方式擦除或再</a:t>
            </a:r>
            <a:r>
              <a:rPr lang="zh-CN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</a:t>
            </a:r>
            <a:r>
              <a:rPr lang="zh-CN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通过芯片内部的自举程序（即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，由芯片厂家烧写好，不得更改）来选定一种串行的外设，对芯片内部的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进行编程。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7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文本框 3"/>
          <p:cNvSpPr txBox="1">
            <a:spLocks noChangeArrowheads="1"/>
          </p:cNvSpPr>
          <p:nvPr/>
        </p:nvSpPr>
        <p:spPr bwMode="auto">
          <a:xfrm>
            <a:off x="568412" y="1484784"/>
            <a:ext cx="810804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、最常用的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方式就是通过串口下载，最主要的优点就是成本低，缺点是只能用于下载程序，不能硬件仿真。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、普通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和一键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，普通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在下载程序的时候需要手动配置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的启动方式，而一键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则通过独特的硬件电路和上位机配合使用来达到一键下载的功能。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3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转串口驱动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文本框 3"/>
          <p:cNvSpPr txBox="1">
            <a:spLocks noChangeArrowheads="1"/>
          </p:cNvSpPr>
          <p:nvPr/>
        </p:nvSpPr>
        <p:spPr bwMode="auto">
          <a:xfrm>
            <a:off x="1730412" y="1255692"/>
            <a:ext cx="5649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光盘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资料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\A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盘（资料盘）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\4-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\</a:t>
            </a:r>
          </a:p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转串口驱动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-CH340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6491669" cy="439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硬件连接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文本框 3"/>
          <p:cNvSpPr txBox="1">
            <a:spLocks noChangeArrowheads="1"/>
          </p:cNvSpPr>
          <p:nvPr/>
        </p:nvSpPr>
        <p:spPr bwMode="auto">
          <a:xfrm>
            <a:off x="2901906" y="1188958"/>
            <a:ext cx="3057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串口下载连接示意图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1772816"/>
            <a:ext cx="7200800" cy="2914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1043608" y="5010488"/>
            <a:ext cx="7200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转串口模块在开发板上是一个独立的模块，可通过调帽与其他串口连接，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USART1/2/3/4/5</a:t>
            </a:r>
          </a:p>
          <a:p>
            <a:pPr eaLnBrk="1" hangingPunct="1"/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、只有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USART1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才具有串口下载的功能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7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硬件连接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1484784"/>
            <a:ext cx="7560840" cy="43689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42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MCUISP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下载软件配置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30" y="2086690"/>
            <a:ext cx="6383669" cy="41636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1730412" y="1255692"/>
            <a:ext cx="5649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光盘资料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\A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盘（资料盘）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\4-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开发软件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串口下载软件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3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MCUISP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下载软件配置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23528" y="1900089"/>
            <a:ext cx="220642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程序下载成功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会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自动运行，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如果不自动运行，手动按开发板的复位按键即可。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33736"/>
            <a:ext cx="6161434" cy="5245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6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Pages>0</Pages>
  <Words>576</Words>
  <Characters>0</Characters>
  <Application>Microsoft Office PowerPoint</Application>
  <DocSecurity>0</DocSecurity>
  <PresentationFormat>全屏显示(4:3)</PresentationFormat>
  <Lines>0</Lines>
  <Paragraphs>61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192</cp:revision>
  <dcterms:created xsi:type="dcterms:W3CDTF">2014-09-22T09:17:55Z</dcterms:created>
  <dcterms:modified xsi:type="dcterms:W3CDTF">2016-07-19T09:33:15Z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