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7" r:id="rId2"/>
    <p:sldId id="273" r:id="rId3"/>
    <p:sldId id="322" r:id="rId4"/>
    <p:sldId id="333" r:id="rId5"/>
    <p:sldId id="334" r:id="rId6"/>
    <p:sldId id="335" r:id="rId7"/>
    <p:sldId id="336" r:id="rId8"/>
    <p:sldId id="337" r:id="rId9"/>
    <p:sldId id="338" r:id="rId10"/>
    <p:sldId id="330" r:id="rId11"/>
    <p:sldId id="332" r:id="rId12"/>
    <p:sldId id="329" r:id="rId13"/>
    <p:sldId id="283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RCC—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复位时钟控制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STM32—M3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树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512" y="1340768"/>
            <a:ext cx="2592288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RTC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endParaRPr lang="en-US" altLang="zh-CN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2348880"/>
            <a:ext cx="874003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RTC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时钟：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为芯片内部的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RTC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外设提供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来源：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HSE_RTC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HSE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分频得到）、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LSE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（外部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32.768KHZ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的晶体提供）、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LSI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32KHZ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RCC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备份域控制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RCC_BDCR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RTCSEL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位控制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5013176"/>
            <a:ext cx="842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独立看门狗时钟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IWDGCLK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，由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LSI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提供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710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时钟树主系统时钟讲解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0632" y="1373867"/>
            <a:ext cx="3407272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MCO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时钟输出</a:t>
            </a:r>
            <a:endParaRPr lang="en-US" altLang="zh-CN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8" y="2276872"/>
            <a:ext cx="84969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MCO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microcontroller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clock 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output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，微控制器时钟输出引脚，由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PA8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复用所得。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来源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PLLCLK/2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HSE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HSI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SYSCLK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CRGR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MCO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197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系统主时钟配置流程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08672" y="1628800"/>
            <a:ext cx="33123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系统时钟</a:t>
            </a:r>
            <a:endParaRPr lang="en-US" altLang="zh-CN" sz="60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6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配置流程</a:t>
            </a:r>
            <a:endParaRPr lang="en-US" altLang="zh-CN" sz="6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22648" y="4221088"/>
            <a:ext cx="5901680" cy="1069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必须学会，了然于胸。</a:t>
            </a:r>
            <a:endParaRPr lang="en-US" altLang="zh-CN" sz="4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453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STM32—M3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1187624" y="2038189"/>
            <a:ext cx="793412" cy="886755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6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6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627784" y="2851348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47864" y="2132856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讲解时钟树</a:t>
            </a:r>
            <a:endParaRPr lang="zh-CN" altLang="en-US" sz="36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17352" y="4963234"/>
            <a:ext cx="66950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  <a:endParaRPr lang="en-US" altLang="zh-CN" sz="2400" b="1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RCC—</a:t>
            </a: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使用</a:t>
            </a:r>
            <a:r>
              <a:rPr lang="en-US" altLang="zh-CN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HSE/HIS</a:t>
            </a: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配置时钟”章节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1187624" y="3262325"/>
            <a:ext cx="793412" cy="886755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60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6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627784" y="407548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843808" y="3356992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重写时钟配置函数</a:t>
            </a:r>
            <a:endParaRPr lang="zh-CN" altLang="en-US" sz="36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时钟树主系统时钟讲解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0632" y="1373867"/>
            <a:ext cx="2183136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HSE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endParaRPr lang="en-US" altLang="zh-CN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2276872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HSE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High Speed External Clock signal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，即高速的外部时钟。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来源：无源晶振（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4-16M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），通常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8M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RCC_CR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时钟控制寄存器的位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HSEON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944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时钟树主系统时钟讲解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0632" y="1373867"/>
            <a:ext cx="2183136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HSI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endParaRPr lang="en-US" altLang="zh-CN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2276872"/>
            <a:ext cx="8280920" cy="279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HSI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Low Speed Internal Clock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signal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，高速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的内部时钟。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来源：芯片内部，大小为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8M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，当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HSE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故障时，系统时钟会自动切换到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HSI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，直到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HSE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启动成功。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RCC_CR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时钟控制寄存器的位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HSION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696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时钟树主系统时钟讲解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0632" y="1373867"/>
            <a:ext cx="29752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锁相环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endParaRPr lang="en-US" altLang="zh-CN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2276872"/>
            <a:ext cx="82809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锁相环时钟：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PLLCLK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来源：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(HSI/2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HSE)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经过倍频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所得 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CFGR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PLLXTPRE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PLLMUL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PLL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时钟源头使用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HIS/2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的时候，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PLLMUL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最大只能是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，这个时候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PLLCLK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最大只能是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64M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，小于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官方推荐的最大时钟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72M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928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时钟树主系统时钟讲解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0632" y="1373867"/>
            <a:ext cx="2975224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endParaRPr lang="en-US" altLang="zh-CN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2276872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锁相环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SYSCLK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，最高为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72M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官方推荐的）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来源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HSI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HSE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PLLCLK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CFGR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：通常的配置是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SYSCLK=PLLCLK=72M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57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时钟树主系统时钟讲解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0632" y="1373867"/>
            <a:ext cx="2975224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HCLK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endParaRPr lang="en-US" altLang="zh-CN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2276872"/>
            <a:ext cx="84969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HCLK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AHB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高速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总线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时钟，速度最高为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72M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。为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AHB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总线的外设提供时钟、为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Cortex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系统定时器提供时钟（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SysTick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）、为内核提供时钟（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FCLK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AHB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advanced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high-performance bus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来源：系统时钟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分频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得到，一般设置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HCLK=SYSCLK=72M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CFGR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HPRE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1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时钟树主系统时钟讲解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0632" y="1373867"/>
            <a:ext cx="2975224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PCLK1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endParaRPr lang="en-US" altLang="zh-CN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2276872"/>
            <a:ext cx="849694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PCLK1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APB1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低速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总线时钟，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最高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36M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。为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APB1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总线的外设提供时钟。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倍频之后则为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APB1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总线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2-7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时钟，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最大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72M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来源：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HCLK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分频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得到，一般配置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PCLK1=HCLK/2=36M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RCC_CFGR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时钟配置寄存器的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PPRE1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882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时钟树主系统时钟讲解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0632" y="1373867"/>
            <a:ext cx="2975224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PCLK2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endParaRPr lang="en-US" altLang="zh-CN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2276872"/>
            <a:ext cx="849694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PCLK2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APB2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速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总线时钟，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最高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72M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。为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APB1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总线的外设提供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。为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APB1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总线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时钟，最大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72M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来源：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HCLK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分频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得到，一般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PCLK1=HCLK=72M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RCC_CFGR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时钟配置寄存器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PPRE2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190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4225</TotalTime>
  <Pages>0</Pages>
  <Words>589</Words>
  <Characters>0</Characters>
  <Application>Microsoft Office PowerPoint</Application>
  <DocSecurity>0</DocSecurity>
  <PresentationFormat>全屏显示(4:3)</PresentationFormat>
  <Lines>0</Lines>
  <Paragraphs>70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586</cp:revision>
  <dcterms:created xsi:type="dcterms:W3CDTF">2014-09-22T09:17:55Z</dcterms:created>
  <dcterms:modified xsi:type="dcterms:W3CDTF">2016-08-10T09:41:30Z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