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7" r:id="rId2"/>
    <p:sldId id="273" r:id="rId3"/>
    <p:sldId id="320" r:id="rId4"/>
    <p:sldId id="329" r:id="rId5"/>
    <p:sldId id="319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STM32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中断应用概览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中断编程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5720" y="2492896"/>
            <a:ext cx="4978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使能中断请求</a:t>
            </a:r>
            <a:endParaRPr lang="en-US" altLang="zh-CN" sz="6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3690029"/>
            <a:ext cx="5904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如何使能，需要配置哪个寄存器？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2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中断编程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2348880"/>
            <a:ext cx="5736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中断优先级分组</a:t>
            </a:r>
            <a:endParaRPr lang="en-US" altLang="zh-CN" sz="6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3690029"/>
            <a:ext cx="52565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如何配置，需要配置哪个寄存器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5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中断编程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340768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NVIC_InitTypeDef</a:t>
            </a:r>
            <a:endParaRPr lang="en-US" altLang="zh-CN" sz="5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636912"/>
            <a:ext cx="842493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1-NVIC_IRQChannel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：中断源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2-NVIC_IRQChannelPreemptionPriority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：抢占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sz="2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3-NVIC_IRQChannelSubPriority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：子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4-NVIC_IRQChannelCmd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：使能或者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失能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5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中断编程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5656" y="1844824"/>
            <a:ext cx="573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5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212976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中断服务函数名要怎么写？写错了怎么办？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中断服务函数要写在什么地方？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55099" y="14833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异常类型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81375" y="2624741"/>
            <a:ext cx="1826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NVIC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5827330"/>
            <a:ext cx="7590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中断概览”章节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123728" y="35496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8598" y="379417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优先级的定义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435525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对角圆角矩形 14"/>
          <p:cNvSpPr/>
          <p:nvPr/>
        </p:nvSpPr>
        <p:spPr bwMode="auto">
          <a:xfrm>
            <a:off x="2157100" y="462977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81970" y="487429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中断编程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308945" y="5515645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1484784"/>
            <a:ext cx="9129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STM32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中断非常强大，每个外设都可以产生中断，所以中断的讲解放在哪一个外设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里面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去讲都不合适，这里单独抽出一章来做一个总结性的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介绍。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96" y="4005064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本章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如无特别说明，异常就是中断，中断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异常。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2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0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中断类型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612250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异常，体现在内核水平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292494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外部中断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，体现在外设水平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4365104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有关系统异常和外部中断的清单可查阅参考手册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的向量表部分。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624300"/>
            <a:ext cx="85689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：嵌套向量中断控制器，属于内核外设，管理着包括内核和片上所有外设的中断相关的功能。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4437112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个重要的库文件：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core_cm3.h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misc.h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6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5" y="2276872"/>
            <a:ext cx="7847013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95101" y="1268760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寄存器简介，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core_cm3.h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7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中断优先级的定义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268760"/>
            <a:ext cx="5256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优先级设定：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NVIC-&gt;IPRx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4" y="4149080"/>
            <a:ext cx="846992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78543" y="3420289"/>
            <a:ext cx="8685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优先级分组：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SCB-&gt;AIRCR:</a:t>
            </a:r>
            <a:r>
              <a:rPr lang="en-US" altLang="zh-CN" sz="3200" smtClean="0"/>
              <a:t>PRIGROUP[10:8]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4" y="2060848"/>
            <a:ext cx="846992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1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中断编程的顺序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620" y="1700808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使能中断请求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2628201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配置中断优先级分组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504" y="3645024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寄存器，初始化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NVIC_InitTypeDef;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16433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3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2971</TotalTime>
  <Pages>0</Pages>
  <Words>327</Words>
  <Characters>0</Characters>
  <Application>Microsoft Office PowerPoint</Application>
  <DocSecurity>0</DocSecurity>
  <PresentationFormat>全屏显示(4:3)</PresentationFormat>
  <Lines>0</Lines>
  <Paragraphs>57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497</cp:revision>
  <dcterms:created xsi:type="dcterms:W3CDTF">2014-09-22T09:17:55Z</dcterms:created>
  <dcterms:modified xsi:type="dcterms:W3CDTF">2016-08-12T02:42:04Z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