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73" r:id="rId3"/>
    <p:sldId id="331" r:id="rId4"/>
    <p:sldId id="329" r:id="rId5"/>
    <p:sldId id="332" r:id="rId6"/>
    <p:sldId id="334" r:id="rId7"/>
    <p:sldId id="333" r:id="rId8"/>
    <p:sldId id="328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EXTI—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外部中断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事件控制器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171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EXTI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81375" y="2624741"/>
            <a:ext cx="3154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EXTI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869160"/>
            <a:ext cx="759054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EXTI—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外部中断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事件控制器”章节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123728" y="35496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8598" y="3794175"/>
            <a:ext cx="3262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中断实验讲解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435525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4300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External 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interrupt / event controller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2924944"/>
            <a:ext cx="63530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 中断</a:t>
            </a:r>
            <a:r>
              <a:rPr lang="en-US" altLang="zh-CN" sz="4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 控制器</a:t>
            </a:r>
            <a:endParaRPr lang="zh-CN" altLang="zh-CN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6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64039" y="1484784"/>
            <a:ext cx="6401633" cy="4769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60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8712" y="1772816"/>
            <a:ext cx="25922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输入线</a:t>
            </a:r>
            <a:endParaRPr lang="en-US" altLang="zh-CN" sz="6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002" y="2996952"/>
            <a:ext cx="65153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、输入线总共有多少，具体是哪一些？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、通过配置哪个寄存器来选择？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340768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EXTI_InitTypeDef</a:t>
            </a:r>
            <a:endParaRPr lang="en-US" altLang="zh-CN" sz="5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636912"/>
            <a:ext cx="799288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1-EXTI_Line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：用于产生 中断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 线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2-EXTI_Mode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模式（中断</a:t>
            </a: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事件）</a:t>
            </a:r>
            <a:endParaRPr lang="en-US" altLang="zh-CN" sz="2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3-EXTI_Trigger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：触发（上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上下）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4-EXTI_LineCmd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使能或者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失能（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IMR/EMR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0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5816" y="1556792"/>
            <a:ext cx="3319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en-US" altLang="zh-CN" sz="6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002" y="2852936"/>
            <a:ext cx="65153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PA0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连接到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用于产生中断，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PA0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的电平变化通过按键来控制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、产生一次中断，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反转一次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4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484784"/>
            <a:ext cx="7272808" cy="427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初始化要连接到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用于产生中断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，用于处理中断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</TotalTime>
  <Pages>0</Pages>
  <Words>222</Words>
  <Characters>0</Characters>
  <Application>Microsoft Office PowerPoint</Application>
  <DocSecurity>0</DocSecurity>
  <PresentationFormat>全屏显示(4:3)</PresentationFormat>
  <Lines>0</Lines>
  <Paragraphs>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531</cp:revision>
  <dcterms:created xsi:type="dcterms:W3CDTF">2014-09-22T09:17:55Z</dcterms:created>
  <dcterms:modified xsi:type="dcterms:W3CDTF">2016-08-12T07:39:20Z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