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31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通信的基本概念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Bitrate—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秒钟传输的二进制位数，单位为比特每秒</a:t>
            </a: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(bit/s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4007966"/>
            <a:ext cx="79208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Baudrate—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波特率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：表示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每秒钟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传输的码元个数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4516" y="168711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   ——      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3.3V    ——       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通信的速率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9534" y="1700808"/>
            <a:ext cx="5208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两个二进制位表示一个码元</a:t>
            </a:r>
            <a:endParaRPr lang="en-US" altLang="zh-CN" sz="32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0V    ——    00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2V    ——    01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4V    ——    10</a:t>
            </a:r>
          </a:p>
          <a:p>
            <a:pPr algn="ctr"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6V    ——    11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串行与并行通信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42088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全双工、半双工和单工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06896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537321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“通信的基本概念”章节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202006" y="342900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5730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同步与异步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22108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202006" y="450912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48598" y="46531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通信的速率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75573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在计算机的设备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与设备之间或集成电路之间常常需要进行数据传输，在本书后面的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章节中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我们会学习到各种各样的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，所以在本章中我们先统一介绍这些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6192688" cy="513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285293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并行与串行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9400" y="1916832"/>
            <a:ext cx="5110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串行与并行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对比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83343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全双工、半双工和单工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94050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数据通信方向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349"/>
            <a:ext cx="6624736" cy="540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2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6840760" cy="383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927846"/>
            <a:ext cx="158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数据同步方式</a:t>
            </a: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17749"/>
            <a:ext cx="6452964" cy="389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1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同步与异步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390" y="1700808"/>
            <a:ext cx="824293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在同步通讯中，数据信号所传输的内容绝大部分就是有效数据，而异步通讯中会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包含有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帧的各种标识符，所以同步通讯的效率更高，但是同步通讯双方的时钟允许误差较小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异步通讯双方的时钟允许误差较大。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Pages>0</Pages>
  <Words>288</Words>
  <Characters>0</Characters>
  <Application>Microsoft Office PowerPoint</Application>
  <DocSecurity>0</DocSecurity>
  <PresentationFormat>全屏显示(4:3)</PresentationFormat>
  <Lines>0</Lines>
  <Paragraphs>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581</cp:revision>
  <dcterms:created xsi:type="dcterms:W3CDTF">2014-09-22T09:17:55Z</dcterms:created>
  <dcterms:modified xsi:type="dcterms:W3CDTF">2016-08-17T07:45:14Z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