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7" r:id="rId2"/>
    <p:sldId id="273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51" r:id="rId12"/>
    <p:sldId id="352" r:id="rId13"/>
    <p:sldId id="345" r:id="rId14"/>
    <p:sldId id="346" r:id="rId15"/>
    <p:sldId id="347" r:id="rId16"/>
    <p:sldId id="348" r:id="rId17"/>
    <p:sldId id="349" r:id="rId18"/>
    <p:sldId id="350" r:id="rId19"/>
    <p:sldId id="283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-1932" y="-26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USART—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串口通信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STM32—M3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1124744"/>
            <a:ext cx="4824536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原生的串口到串口</a:t>
            </a:r>
            <a:endParaRPr lang="zh-CN" altLang="en-US" sz="36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519" y="4221088"/>
            <a:ext cx="87849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、原生的串口通信主要是控制器跟串口的设备或者传感器通信，不需要经过电平转换芯片来转换电平，直接就用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TTL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电平通信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GPS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模块、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GSM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模块、串口转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WIFI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模块、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HC04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蓝牙模块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8" y="2132856"/>
            <a:ext cx="8316416" cy="188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99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18" y="1404426"/>
            <a:ext cx="7026275" cy="519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739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06" y="1340768"/>
            <a:ext cx="7277100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61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307437"/>
            <a:ext cx="4824536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串口数据包的基本组成</a:t>
            </a:r>
            <a:endParaRPr lang="zh-CN" altLang="en-US" sz="36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01813"/>
            <a:ext cx="832485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53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340768"/>
            <a:ext cx="871296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起始位</a:t>
            </a:r>
            <a:r>
              <a:rPr lang="zh-CN" altLang="en-US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逻辑 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的数据位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endParaRPr lang="en-US" altLang="zh-CN" sz="32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结束位</a:t>
            </a:r>
            <a:r>
              <a:rPr lang="zh-CN" altLang="en-US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 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0.5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个逻辑 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的数据位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9512" y="4077072"/>
            <a:ext cx="8784976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有效数据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：在起始位后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紧接着的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就是有效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数据，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有效数据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的长度常被约定为 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7 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位长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9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700808"/>
            <a:ext cx="799288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校验</a:t>
            </a: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zh-CN" altLang="en-US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可选，为的是数据的抗干扰性。</a:t>
            </a:r>
            <a:endParaRPr lang="en-US" altLang="zh-CN" sz="32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校验方法分为：</a:t>
            </a:r>
            <a:endParaRPr lang="en-US" altLang="zh-CN" sz="32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奇校验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odd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  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偶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校验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(even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32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3-0 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校验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(space)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校验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mark)</a:t>
            </a:r>
          </a:p>
          <a:p>
            <a:pPr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5-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校验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(noparity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085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700808"/>
            <a:ext cx="856895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奇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校验</a:t>
            </a:r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(odd) </a:t>
            </a:r>
            <a:r>
              <a:rPr lang="zh-CN" altLang="en-US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有效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数据和校验位中“ 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1”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的个数为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奇数</a:t>
            </a:r>
            <a:endParaRPr lang="zh-CN" altLang="en-US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3546882"/>
            <a:ext cx="8280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比如一个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位长的有效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数据为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01101001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，此时总共有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个“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1”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，为达到奇校验效果，校验位为“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1”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最后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传输的数据将是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位的有效数据加上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位的校验位总共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9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18095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700808"/>
            <a:ext cx="856895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偶校验</a:t>
            </a:r>
            <a:r>
              <a:rPr lang="en-US" altLang="zh-CN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(even) </a:t>
            </a:r>
            <a:r>
              <a:rPr lang="zh-CN" altLang="en-US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有效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数据和校验位中“ 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1”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的个数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为偶数</a:t>
            </a:r>
            <a:endParaRPr lang="zh-CN" altLang="en-US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3546882"/>
            <a:ext cx="8280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比如一个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位长的有效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数据为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01101001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，此时总共有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个“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1”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，为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达到偶校验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效果，校验位为“ 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0”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最后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传输的数据将是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位的有效数据加上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位的校验位总共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9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213840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2388" y="1761197"/>
            <a:ext cx="839607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校验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是不管有效数据中的内容是什么，校验位总为“ 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校验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是校验位总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为“ 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1”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32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无校验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就是数据包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中不包含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校验位。</a:t>
            </a:r>
            <a:endParaRPr lang="zh-CN" altLang="en-US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652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STM32—M3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156505" y="134076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92475" y="2197703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81375" y="148332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串口通信协议简介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156505" y="238021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308350" y="306896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5872" y="4725144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“通信的基本概念”章节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对角圆角矩形 10"/>
          <p:cNvSpPr/>
          <p:nvPr/>
        </p:nvSpPr>
        <p:spPr bwMode="auto">
          <a:xfrm>
            <a:off x="2202006" y="342900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275573" y="422108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48598" y="350100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代码讲解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75856" y="2401724"/>
            <a:ext cx="4309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串口功能框图讲解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1340768"/>
            <a:ext cx="856895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物理层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规定通讯系统中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具有机械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、电子功能部分的特性，确保原始数据在物理媒体的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传输。其实就是硬件部分。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3573016"/>
            <a:ext cx="8568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协议层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协议层主要规定通讯逻辑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，统一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收发双方的数据打包、解包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标准。其实就是软件部分。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5229200"/>
            <a:ext cx="82809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简单来说物理层规定我们用嘴巴还是用肢体来交流</a:t>
            </a: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b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层则规定我们用中文还是英文来交流</a:t>
            </a: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2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63689" y="1652607"/>
            <a:ext cx="4032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1-RS232</a:t>
            </a:r>
            <a:r>
              <a:rPr lang="zh-CN" altLang="en-US" sz="4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标准</a:t>
            </a:r>
            <a:endParaRPr lang="zh-CN" altLang="en-US" sz="4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63689" y="2948751"/>
            <a:ext cx="4176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2-USB</a:t>
            </a:r>
            <a:r>
              <a:rPr lang="zh-CN" altLang="en-US" sz="4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转串口</a:t>
            </a:r>
            <a:endParaRPr lang="zh-CN" altLang="en-US" sz="4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63688" y="4244895"/>
            <a:ext cx="58326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4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原生的串口到串口</a:t>
            </a:r>
            <a:endParaRPr lang="zh-CN" altLang="en-US" sz="4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815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1196752"/>
            <a:ext cx="6336704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RS232</a:t>
            </a:r>
            <a:r>
              <a:rPr lang="zh-CN" altLang="en-US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标准串口通讯结构图</a:t>
            </a:r>
            <a:endParaRPr lang="zh-CN" altLang="en-US" sz="36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7" y="2204864"/>
            <a:ext cx="824865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306387" y="4725144"/>
            <a:ext cx="69299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RS232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标准串口主要用于工业设备直接通信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、电平转换芯片一般有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MAX3232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SP3232</a:t>
            </a:r>
          </a:p>
        </p:txBody>
      </p:sp>
    </p:spTree>
    <p:extLst>
      <p:ext uri="{BB962C8B-B14F-4D97-AF65-F5344CB8AC3E}">
        <p14:creationId xmlns:p14="http://schemas.microsoft.com/office/powerpoint/2010/main" val="2109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42" y="1268760"/>
            <a:ext cx="817245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18542" y="4869160"/>
            <a:ext cx="650173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DB9 </a:t>
            </a:r>
            <a:r>
              <a:rPr lang="zh-CN" altLang="en-US" sz="4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标准的公头及母头接法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6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7303" y="4653136"/>
            <a:ext cx="23565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DB9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串口线</a:t>
            </a:r>
            <a:endParaRPr lang="zh-CN" altLang="en-US" sz="3200">
              <a:solidFill>
                <a:srgbClr val="00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79587"/>
            <a:ext cx="539115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493" y="3356992"/>
            <a:ext cx="4553892" cy="2941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5991150" y="2492896"/>
            <a:ext cx="27573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转串口线</a:t>
            </a:r>
          </a:p>
        </p:txBody>
      </p:sp>
    </p:spTree>
    <p:extLst>
      <p:ext uri="{BB962C8B-B14F-4D97-AF65-F5344CB8AC3E}">
        <p14:creationId xmlns:p14="http://schemas.microsoft.com/office/powerpoint/2010/main" val="200665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548" y="1556792"/>
            <a:ext cx="578167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1603475" y="4941168"/>
            <a:ext cx="58536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RS-232 </a:t>
            </a:r>
            <a:r>
              <a:rPr lang="zh-CN" altLang="en-US" sz="4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4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TTL </a:t>
            </a:r>
            <a:r>
              <a:rPr lang="zh-CN" altLang="en-US" sz="4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电平区别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91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1124744"/>
            <a:ext cx="48245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转串口通讯结构图</a:t>
            </a:r>
            <a:endParaRPr lang="zh-CN" altLang="en-US" sz="36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519" y="4221088"/>
            <a:ext cx="87129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转串口主要用于设备跟电脑通信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、电平转换芯片一般有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CH340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PL2303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CP2102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FT232</a:t>
            </a: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、使用的时候电脑端需要安装电平转换芯片的驱动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0" y="2060848"/>
            <a:ext cx="8244408" cy="18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159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3902</TotalTime>
  <Pages>0</Pages>
  <Words>611</Words>
  <Characters>0</Characters>
  <Application>Microsoft Office PowerPoint</Application>
  <DocSecurity>0</DocSecurity>
  <PresentationFormat>全屏显示(4:3)</PresentationFormat>
  <Lines>0</Lines>
  <Paragraphs>71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652</cp:revision>
  <dcterms:created xsi:type="dcterms:W3CDTF">2014-09-22T09:17:55Z</dcterms:created>
  <dcterms:modified xsi:type="dcterms:W3CDTF">2016-08-17T06:28:02Z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