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7" r:id="rId2"/>
    <p:sldId id="273" r:id="rId3"/>
    <p:sldId id="337" r:id="rId4"/>
    <p:sldId id="351" r:id="rId5"/>
    <p:sldId id="352" r:id="rId6"/>
    <p:sldId id="350" r:id="rId7"/>
    <p:sldId id="354" r:id="rId8"/>
    <p:sldId id="355" r:id="rId9"/>
    <p:sldId id="353" r:id="rId10"/>
    <p:sldId id="356" r:id="rId11"/>
    <p:sldId id="358" r:id="rId12"/>
    <p:sldId id="357" r:id="rId13"/>
    <p:sldId id="359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串口功能框图讲解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2428" y="2204864"/>
            <a:ext cx="76759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器</a:t>
            </a: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—USART_CR1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CR2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CR3</a:t>
            </a:r>
          </a:p>
          <a:p>
            <a:pPr algn="ctr">
              <a:lnSpc>
                <a:spcPct val="150000"/>
              </a:lnSpc>
            </a:pP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熟读手册即可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4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032972"/>
            <a:ext cx="81080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波特率</a:t>
            </a:r>
            <a:r>
              <a:rPr lang="en-US" altLang="zh-CN" sz="4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4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每秒钟要发送多少数据</a:t>
            </a:r>
            <a:endParaRPr lang="zh-CN" altLang="en-US" sz="4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3573016"/>
            <a:ext cx="8108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USART_BRR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：波特率寄存器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OVER8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7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4388911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USARTDIV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：无符号的定点数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：串口的时钟，注区分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两条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1700808"/>
            <a:ext cx="8533945" cy="1744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17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1412776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，时钟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72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波特率：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115200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5" y="2996950"/>
            <a:ext cx="8657455" cy="195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06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221113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89987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149080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USART—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串口通信”章节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840" y="2232642"/>
            <a:ext cx="4309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2060848"/>
            <a:ext cx="2664296" cy="36724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2228671"/>
            <a:ext cx="2520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3075442"/>
            <a:ext cx="2520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3918574"/>
            <a:ext cx="2520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4710662"/>
            <a:ext cx="2520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波特率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330138" y="1182359"/>
            <a:ext cx="5274310" cy="5472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5373216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STM32F10x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数据手册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Pinouts and pin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description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每个系列的芯片都有一个数据手册，里面有引脚的详细功能。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8" y="1124744"/>
            <a:ext cx="76009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8" y="3372966"/>
            <a:ext cx="76009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8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484784"/>
            <a:ext cx="82520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TX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数据发送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RX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是数据接收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SCLK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时钟，仅同步通信时使用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nRTS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请求发送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(Request To Send)</a:t>
            </a: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nCTS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允许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(Clear To Send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3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380" y="2204864"/>
            <a:ext cx="854009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—USART_DR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位有效，包含一个发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送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TDR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和一个接收数据寄存器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RDR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。一个地址对应了两个物理内存。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5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6484" y="2204864"/>
            <a:ext cx="28514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数据发送</a:t>
            </a:r>
            <a:endParaRPr lang="en-US" altLang="zh-CN" sz="48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数据接收</a:t>
            </a:r>
            <a:endParaRPr lang="zh-CN" altLang="en-US" sz="4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3968" y="2780928"/>
            <a:ext cx="3096344" cy="10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具体流程？</a:t>
            </a:r>
            <a:endParaRPr lang="zh-CN" altLang="en-US" sz="4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2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4072079"/>
            <a:ext cx="856895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8bit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9bit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4581128"/>
            <a:ext cx="856895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STOP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1340768"/>
            <a:ext cx="8316416" cy="250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323528" y="5373216"/>
            <a:ext cx="856895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PEIE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5800271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USART_SR  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PE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1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204864"/>
            <a:ext cx="8712968" cy="24482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204864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USART_SR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TXE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Transmit data register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empty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335699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USART_SR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/>
              <a:t>Transmission </a:t>
            </a:r>
            <a:r>
              <a:rPr lang="en-US" altLang="zh-CN" sz="2400" smtClean="0"/>
              <a:t>complete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78092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TXEIE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393305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TCIE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8" y="5086925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USART_SR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RXNE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Read data register not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empty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528" y="5662989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RXNEIE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1340768"/>
            <a:ext cx="856895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4066</TotalTime>
  <Pages>0</Pages>
  <Words>339</Words>
  <Characters>0</Characters>
  <Application>Microsoft Office PowerPoint</Application>
  <DocSecurity>0</DocSecurity>
  <PresentationFormat>全屏显示(4:3)</PresentationFormat>
  <Lines>0</Lines>
  <Paragraphs>61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732</cp:revision>
  <dcterms:created xsi:type="dcterms:W3CDTF">2014-09-22T09:17:55Z</dcterms:created>
  <dcterms:modified xsi:type="dcterms:W3CDTF">2016-08-17T06:49:36Z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