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37" r:id="rId4"/>
    <p:sldId id="354" r:id="rId5"/>
    <p:sldId id="355" r:id="rId6"/>
    <p:sldId id="356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188EFC"/>
    <a:srgbClr val="0000FF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660" y="-7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串口初始结构体讲解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75656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501" y="2899878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14908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3768" y="2232642"/>
            <a:ext cx="5027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782827"/>
            <a:ext cx="8806185" cy="467050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typedef struct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uint32_t USART_BaudRate;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波特率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BRR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USART_WordLength;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字长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CR1_M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USART_StopBits;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停止位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CR2_STOP</a:t>
            </a:r>
            <a:endParaRPr lang="en-US" altLang="zh-CN" sz="2000" b="1">
              <a:solidFill>
                <a:srgbClr val="248C5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USART_Parity;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校验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控制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CR1_PCE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CR1_PS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USART_Mode;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模式选择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CR1_TE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CR1_RE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硬件流选择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CR3_CTSE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CR3_RTSE</a:t>
            </a:r>
            <a:endParaRPr lang="en-US" altLang="zh-CN" sz="2000" b="1">
              <a:solidFill>
                <a:srgbClr val="248C5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USART_HardwareFlowControl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USART_InitTypeDef;</a:t>
            </a:r>
            <a:endParaRPr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543" y="1052736"/>
            <a:ext cx="3570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049229"/>
            <a:ext cx="8806185" cy="33239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typedef struct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USART_Clock;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同步时钟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CR2_CLKEN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USART_CPOL;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极性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CR2_CPOL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USART_CPHA;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相位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CR2_CPHA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USART_LastBit;   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最后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一个位的时钟脉冲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CR2_LBC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USART_ClockInitTypeDef;</a:t>
            </a:r>
            <a:endParaRPr lang="zh-CN" altLang="en-US" sz="2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543" y="1268760"/>
            <a:ext cx="377539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同步时钟初始化结构体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0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串口初始化函数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USART_Init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(USART_TypeDef* USARTx, USART_InitTypeDef* USART_InitStruct)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844" y="3068960"/>
            <a:ext cx="6233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中断配置函数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USART_ITConfig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USART_TypeDef* USARTx, uint16_t USART_IT, 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FunctionalState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NewState)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844" y="5085184"/>
            <a:ext cx="726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串口使能函数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USART_Cmd(USART_TypeDef* USARTx, 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FunctionalState NewState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163" y="3284984"/>
            <a:ext cx="8193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数据接收函数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uint16_t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USART_ReceiveData(USART_TypeDef* USARTx)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163" y="1340768"/>
            <a:ext cx="7524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数据发送函数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USART_SendData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USART_TypeDef* USARTx, uint16_t Data)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163" y="4725144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中断状态位获取函数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ITStatus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USART_GetITStatus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(USART_TypeDef* USARTx, uint16_t USART_IT)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0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Pages>0</Pages>
  <Words>272</Words>
  <Characters>0</Characters>
  <Application>Microsoft Office PowerPoint</Application>
  <DocSecurity>0</DocSecurity>
  <PresentationFormat>全屏显示(4:3)</PresentationFormat>
  <Lines>0</Lines>
  <Paragraphs>55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767</cp:revision>
  <dcterms:created xsi:type="dcterms:W3CDTF">2014-09-22T09:17:55Z</dcterms:created>
  <dcterms:modified xsi:type="dcterms:W3CDTF">2016-08-17T07:06:02Z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