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3" r:id="rId3"/>
    <p:sldId id="360" r:id="rId4"/>
    <p:sldId id="337" r:id="rId5"/>
    <p:sldId id="361" r:id="rId6"/>
    <p:sldId id="369" r:id="rId7"/>
    <p:sldId id="364" r:id="rId8"/>
    <p:sldId id="370" r:id="rId9"/>
    <p:sldId id="371" r:id="rId10"/>
    <p:sldId id="372" r:id="rId11"/>
    <p:sldId id="373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、数据要传多少，传的单位是什么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429000"/>
            <a:ext cx="79851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、传输数目，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DMA_CNDTR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、外设地址是否递增，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DMA_CCRx:PINC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、存储器地址是否递增，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DMA_CCRx:MINC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、外设数据宽度，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DMA_CCRx:PSIZE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、存储器数据宽度，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DMA_CCRx:MSIZE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67341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698477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、什么时候传输结束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852936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、模式选择，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DMA_CCRx:CIRC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、传输过半，传输完成，传输出错，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DMA_ISR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30564"/>
            <a:ext cx="5895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2568782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相关库函数讲解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44837" y="1600132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Memory Access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，直接存储器访问。主要功能是可以把数据从一个地方搬到另外一个地方，而且不占用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77309" y="3597986"/>
            <a:ext cx="854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DMA1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个通道，可以实现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M-&gt;M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876" y="5048016"/>
            <a:ext cx="8510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个通道，可以实现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M-&gt;M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33713"/>
            <a:ext cx="2664296" cy="2379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708920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1-DMA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429000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4149080"/>
            <a:ext cx="201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1607602"/>
            <a:ext cx="5274310" cy="4544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87593"/>
            <a:ext cx="8460432" cy="33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	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请求映射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911989"/>
            <a:ext cx="7549728" cy="35594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7544" y="5589240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ADC3/SDIO/TIM8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请求只有大容量的单片机才有</a:t>
            </a:r>
          </a:p>
        </p:txBody>
      </p:sp>
    </p:spTree>
    <p:extLst>
      <p:ext uri="{BB962C8B-B14F-4D97-AF65-F5344CB8AC3E}">
        <p14:creationId xmlns:p14="http://schemas.microsoft.com/office/powerpoint/2010/main" val="9896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8395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请求一起来，怎么办？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903212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、软件阶段，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DMA_CCRx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、硬件阶段，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编号小的优先级大，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的优先级高于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的优先级。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51894"/>
            <a:ext cx="8442098" cy="36253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1193896"/>
            <a:ext cx="8613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初始化结构体在固件库头文件中：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stm32f10x_dma.h</a:t>
            </a:r>
          </a:p>
        </p:txBody>
      </p:sp>
    </p:spTree>
    <p:extLst>
      <p:ext uri="{BB962C8B-B14F-4D97-AF65-F5344CB8AC3E}">
        <p14:creationId xmlns:p14="http://schemas.microsoft.com/office/powerpoint/2010/main" val="32306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8395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一、数据从哪里来，要到哪里去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629923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、外设地址，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DMA_CPAR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、存储器地址，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DMA_CMAR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、传输方向，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DMA_CCR:DIR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2687"/>
            <a:ext cx="5591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4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</TotalTime>
  <Pages>0</Pages>
  <Words>337</Words>
  <Characters>0</Characters>
  <Application>Microsoft Office PowerPoint</Application>
  <DocSecurity>0</DocSecurity>
  <PresentationFormat>全屏显示(4:3)</PresentationFormat>
  <Lines>0</Lines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790</cp:revision>
  <dcterms:created xsi:type="dcterms:W3CDTF">2014-09-22T09:17:55Z</dcterms:created>
  <dcterms:modified xsi:type="dcterms:W3CDTF">2016-08-25T02:31:35Z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