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410" r:id="rId3"/>
    <p:sldId id="296" r:id="rId4"/>
    <p:sldId id="385" r:id="rId5"/>
    <p:sldId id="38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269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电阻触摸屏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触摸画板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触摸屏简介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电阻触摸屏控制芯片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电阻触摸屏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触摸画板实验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“电阻触摸屏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触摸画板”章节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36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电阻触摸屏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触摸画板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电阻触摸屏控制芯片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720840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为了</a:t>
            </a:r>
            <a:r>
              <a:rPr lang="zh-CN" altLang="zh-CN"/>
              <a:t>方便检测触摸的坐标，一些芯片厂商制作了电阻屏专用的控制芯片，控制上述采集过程、采集电压，外部微控制器直接与触摸控制芯片通讯直接获得触点的电压或</a:t>
            </a:r>
            <a:r>
              <a:rPr lang="zh-CN" altLang="zh-CN"/>
              <a:t>坐标。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秉火</a:t>
            </a:r>
            <a:r>
              <a:rPr lang="en-US" altLang="zh-CN"/>
              <a:t>3.2</a:t>
            </a:r>
            <a:r>
              <a:rPr lang="zh-CN" altLang="zh-CN"/>
              <a:t>寸电阻触摸屏就是采用</a:t>
            </a:r>
            <a:r>
              <a:rPr lang="en-US" altLang="zh-CN"/>
              <a:t>XPT2046</a:t>
            </a:r>
            <a:r>
              <a:rPr lang="zh-CN" altLang="zh-CN"/>
              <a:t>芯片作为触摸控制芯片，</a:t>
            </a:r>
            <a:r>
              <a:rPr lang="en-US" altLang="zh-CN"/>
              <a:t>XPT2046</a:t>
            </a:r>
            <a:r>
              <a:rPr lang="zh-CN" altLang="zh-CN"/>
              <a:t>芯片控制</a:t>
            </a:r>
            <a:r>
              <a:rPr lang="en-US" altLang="zh-CN"/>
              <a:t>4</a:t>
            </a:r>
            <a:r>
              <a:rPr lang="zh-CN" altLang="zh-CN"/>
              <a:t>线电阻触摸屏，</a:t>
            </a:r>
            <a:r>
              <a:rPr lang="en-US" altLang="zh-CN"/>
              <a:t>STM32</a:t>
            </a:r>
            <a:r>
              <a:rPr lang="zh-CN" altLang="zh-CN"/>
              <a:t>与</a:t>
            </a:r>
            <a:r>
              <a:rPr lang="en-US" altLang="zh-CN"/>
              <a:t>XPT2046</a:t>
            </a:r>
            <a:r>
              <a:rPr lang="zh-CN" altLang="zh-CN"/>
              <a:t>采用</a:t>
            </a:r>
            <a:r>
              <a:rPr lang="en-US" altLang="zh-CN"/>
              <a:t>SPI</a:t>
            </a:r>
            <a:r>
              <a:rPr lang="zh-CN" altLang="zh-CN"/>
              <a:t>通讯获取采集得的电压，然后转换成</a:t>
            </a:r>
            <a:r>
              <a:rPr lang="zh-CN" altLang="zh-CN"/>
              <a:t>坐标。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XPT2046</a:t>
            </a:r>
            <a:r>
              <a:rPr lang="zh-CN" altLang="zh-CN"/>
              <a:t>是专用在四线电阻屏的触摸屏控制器，</a:t>
            </a:r>
            <a:r>
              <a:rPr lang="en-US" altLang="zh-CN"/>
              <a:t>STM32</a:t>
            </a:r>
            <a:r>
              <a:rPr lang="zh-CN" altLang="zh-CN"/>
              <a:t>可通过</a:t>
            </a:r>
            <a:r>
              <a:rPr lang="en-US" altLang="zh-CN"/>
              <a:t>SPI</a:t>
            </a:r>
            <a:r>
              <a:rPr lang="zh-CN" altLang="zh-CN"/>
              <a:t>接口向它写入控制字，由它测得</a:t>
            </a:r>
            <a:r>
              <a:rPr lang="en-US" altLang="zh-CN"/>
              <a:t>X</a:t>
            </a:r>
            <a:r>
              <a:rPr lang="zh-CN" altLang="zh-CN"/>
              <a:t>、</a:t>
            </a:r>
            <a:r>
              <a:rPr lang="en-US" altLang="zh-CN"/>
              <a:t>Y</a:t>
            </a:r>
            <a:r>
              <a:rPr lang="zh-CN" altLang="zh-CN"/>
              <a:t>方向的触点电压返回给</a:t>
            </a:r>
            <a:r>
              <a:rPr lang="en-US" altLang="zh-CN"/>
              <a:t>STM32</a:t>
            </a:r>
            <a:r>
              <a:rPr lang="zh-CN" altLang="zh-CN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电阻触摸屏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触摸画板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49153" y="1044575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XPT2046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芯片框图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9153" y="1628800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	XPT2046</a:t>
            </a:r>
            <a:r>
              <a:rPr lang="zh-CN" altLang="zh-CN"/>
              <a:t>芯片的内部结构框图</a:t>
            </a:r>
            <a:r>
              <a:rPr lang="zh-CN" altLang="en-US"/>
              <a:t>如下：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420888"/>
            <a:ext cx="8029799" cy="40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电阻触摸屏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触摸画板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484784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图</a:t>
            </a:r>
            <a:r>
              <a:rPr lang="zh-CN" altLang="zh-CN">
                <a:latin typeface="Times New Roman" panose="02020603050405020304" pitchFamily="18" charset="0"/>
              </a:rPr>
              <a:t>中，电阻屏两层阻性材料的两端分别接入到</a:t>
            </a:r>
            <a:r>
              <a:rPr lang="en-US" altLang="zh-CN">
                <a:latin typeface="Times New Roman" panose="02020603050405020304" pitchFamily="18" charset="0"/>
              </a:rPr>
              <a:t>XPT2046</a:t>
            </a:r>
            <a:r>
              <a:rPr lang="zh-CN" altLang="zh-CN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X+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X-</a:t>
            </a:r>
            <a:r>
              <a:rPr lang="zh-CN" altLang="zh-CN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Y+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Y-</a:t>
            </a:r>
            <a:r>
              <a:rPr lang="zh-CN" altLang="zh-CN">
                <a:latin typeface="Times New Roman" panose="02020603050405020304" pitchFamily="18" charset="0"/>
              </a:rPr>
              <a:t>。当要测量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zh-CN">
                <a:latin typeface="Times New Roman" panose="02020603050405020304" pitchFamily="18" charset="0"/>
              </a:rPr>
              <a:t>坐标时，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</a:rPr>
              <a:t>SPI</a:t>
            </a:r>
            <a:r>
              <a:rPr lang="zh-CN" altLang="zh-CN">
                <a:latin typeface="Times New Roman" panose="02020603050405020304" pitchFamily="18" charset="0"/>
              </a:rPr>
              <a:t>接口写命令到</a:t>
            </a:r>
            <a:r>
              <a:rPr lang="en-US" altLang="zh-CN">
                <a:latin typeface="Times New Roman" panose="02020603050405020304" pitchFamily="18" charset="0"/>
              </a:rPr>
              <a:t>XPT2046</a:t>
            </a:r>
            <a:r>
              <a:rPr lang="zh-CN" altLang="zh-CN">
                <a:latin typeface="Times New Roman" panose="02020603050405020304" pitchFamily="18" charset="0"/>
              </a:rPr>
              <a:t>，使它通过内部的模拟开关使</a:t>
            </a:r>
            <a:r>
              <a:rPr lang="en-US" altLang="zh-CN">
                <a:latin typeface="Times New Roman" panose="02020603050405020304" pitchFamily="18" charset="0"/>
              </a:rPr>
              <a:t>X+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X-</a:t>
            </a:r>
            <a:r>
              <a:rPr lang="zh-CN" altLang="zh-CN">
                <a:latin typeface="Times New Roman" panose="02020603050405020304" pitchFamily="18" charset="0"/>
              </a:rPr>
              <a:t>接通电源，于是在电阻屏的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zh-CN">
                <a:latin typeface="Times New Roman" panose="02020603050405020304" pitchFamily="18" charset="0"/>
              </a:rPr>
              <a:t>方向上产生一个匀强电场；把</a:t>
            </a:r>
            <a:r>
              <a:rPr lang="en-US" altLang="zh-CN">
                <a:latin typeface="Times New Roman" panose="02020603050405020304" pitchFamily="18" charset="0"/>
              </a:rPr>
              <a:t>Y+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Y-</a:t>
            </a:r>
            <a:r>
              <a:rPr lang="zh-CN" altLang="zh-CN">
                <a:latin typeface="Times New Roman" panose="02020603050405020304" pitchFamily="18" charset="0"/>
              </a:rPr>
              <a:t>连接到</a:t>
            </a:r>
            <a:r>
              <a:rPr lang="en-US" altLang="zh-CN">
                <a:latin typeface="Times New Roman" panose="02020603050405020304" pitchFamily="18" charset="0"/>
              </a:rPr>
              <a:t>XPT2046</a:t>
            </a:r>
            <a:r>
              <a:rPr lang="zh-CN" altLang="zh-CN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ADC</a:t>
            </a:r>
            <a:r>
              <a:rPr lang="zh-CN" altLang="zh-CN">
                <a:latin typeface="Times New Roman" panose="02020603050405020304" pitchFamily="18" charset="0"/>
              </a:rPr>
              <a:t>。当电阻屏被触摸时，上、下两层的阻性材料接触，在</a:t>
            </a:r>
            <a:r>
              <a:rPr lang="en-US" altLang="zh-CN">
                <a:latin typeface="Times New Roman" panose="02020603050405020304" pitchFamily="18" charset="0"/>
              </a:rPr>
              <a:t>PENIRQ</a:t>
            </a:r>
            <a:r>
              <a:rPr lang="zh-CN" altLang="zh-CN">
                <a:latin typeface="Times New Roman" panose="02020603050405020304" pitchFamily="18" charset="0"/>
              </a:rPr>
              <a:t>引脚产生一个中断信号，通知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。该触点的电压由</a:t>
            </a:r>
            <a:r>
              <a:rPr lang="en-US" altLang="zh-CN">
                <a:latin typeface="Times New Roman" panose="02020603050405020304" pitchFamily="18" charset="0"/>
              </a:rPr>
              <a:t>Y+</a:t>
            </a:r>
            <a:r>
              <a:rPr lang="zh-CN" altLang="zh-CN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Y-(</a:t>
            </a:r>
            <a:r>
              <a:rPr lang="zh-CN" altLang="zh-CN">
                <a:latin typeface="Times New Roman" panose="02020603050405020304" pitchFamily="18" charset="0"/>
              </a:rPr>
              <a:t>此时的</a:t>
            </a:r>
            <a:r>
              <a:rPr lang="en-US" altLang="zh-CN">
                <a:latin typeface="Times New Roman" panose="02020603050405020304" pitchFamily="18" charset="0"/>
              </a:rPr>
              <a:t>Y+Y-</a:t>
            </a:r>
            <a:r>
              <a:rPr lang="zh-CN" altLang="zh-CN">
                <a:latin typeface="Times New Roman" panose="02020603050405020304" pitchFamily="18" charset="0"/>
              </a:rPr>
              <a:t>电阻很小，可忽略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zh-CN">
                <a:latin typeface="Times New Roman" panose="02020603050405020304" pitchFamily="18" charset="0"/>
              </a:rPr>
              <a:t>引入到</a:t>
            </a:r>
            <a:r>
              <a:rPr lang="en-US" altLang="zh-CN">
                <a:latin typeface="Times New Roman" panose="02020603050405020304" pitchFamily="18" charset="0"/>
              </a:rPr>
              <a:t>ADC</a:t>
            </a:r>
            <a:r>
              <a:rPr lang="zh-CN" altLang="zh-CN">
                <a:latin typeface="Times New Roman" panose="02020603050405020304" pitchFamily="18" charset="0"/>
              </a:rPr>
              <a:t>进行测量，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读取该电压，进行软件转换，就可以测得触点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zh-CN">
                <a:latin typeface="Times New Roman" panose="02020603050405020304" pitchFamily="18" charset="0"/>
              </a:rPr>
              <a:t>方向的坐标。同理可以测得</a:t>
            </a: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zh-CN" altLang="zh-CN">
                <a:latin typeface="Times New Roman" panose="02020603050405020304" pitchFamily="18" charset="0"/>
              </a:rPr>
              <a:t>方向的坐标。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XPT2046</a:t>
            </a:r>
            <a:r>
              <a:rPr lang="zh-CN" altLang="zh-CN">
                <a:latin typeface="Times New Roman" panose="02020603050405020304" pitchFamily="18" charset="0"/>
              </a:rPr>
              <a:t>输出的</a:t>
            </a:r>
            <a:r>
              <a:rPr lang="en-US" altLang="zh-CN">
                <a:latin typeface="Times New Roman" panose="02020603050405020304" pitchFamily="18" charset="0"/>
              </a:rPr>
              <a:t>ADC</a:t>
            </a:r>
            <a:r>
              <a:rPr lang="zh-CN" altLang="zh-CN">
                <a:latin typeface="Times New Roman" panose="02020603050405020304" pitchFamily="18" charset="0"/>
              </a:rPr>
              <a:t>电压值是</a:t>
            </a:r>
            <a:r>
              <a:rPr lang="en-US" altLang="zh-CN">
                <a:latin typeface="Times New Roman" panose="02020603050405020304" pitchFamily="18" charset="0"/>
              </a:rPr>
              <a:t>12</a:t>
            </a:r>
            <a:r>
              <a:rPr lang="zh-CN" altLang="zh-CN">
                <a:latin typeface="Times New Roman" panose="02020603050405020304" pitchFamily="18" charset="0"/>
              </a:rPr>
              <a:t>位的，这也是它型号中</a:t>
            </a:r>
            <a:r>
              <a:rPr lang="en-US" altLang="zh-CN">
                <a:latin typeface="Times New Roman" panose="02020603050405020304" pitchFamily="18" charset="0"/>
              </a:rPr>
              <a:t>2046</a:t>
            </a:r>
            <a:r>
              <a:rPr lang="zh-CN" altLang="zh-CN">
                <a:latin typeface="Times New Roman" panose="02020603050405020304" pitchFamily="18" charset="0"/>
              </a:rPr>
              <a:t>名称的来源。</a:t>
            </a:r>
          </a:p>
        </p:txBody>
      </p:sp>
    </p:spTree>
    <p:extLst>
      <p:ext uri="{BB962C8B-B14F-4D97-AF65-F5344CB8AC3E}">
        <p14:creationId xmlns:p14="http://schemas.microsoft.com/office/powerpoint/2010/main" val="99580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Pages>0</Pages>
  <Words>104</Words>
  <Characters>0</Characters>
  <Application>Microsoft Office PowerPoint</Application>
  <DocSecurity>0</DocSecurity>
  <PresentationFormat>全屏显示(4:3)</PresentationFormat>
  <Lines>0</Lines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317</cp:revision>
  <dcterms:created xsi:type="dcterms:W3CDTF">2014-09-22T09:17:55Z</dcterms:created>
  <dcterms:modified xsi:type="dcterms:W3CDTF">2016-10-06T06:21:14Z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