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73" r:id="rId3"/>
    <p:sldId id="360" r:id="rId4"/>
    <p:sldId id="395" r:id="rId5"/>
    <p:sldId id="384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2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基本定时器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对内部时钟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进行分频之后，得到计数器时钟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CK_CNT=CK_PSC/(PSC+1)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在计数器时钟的驱动下开始计数，计数一次的时间为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1/CK_CNT</a:t>
            </a:r>
          </a:p>
        </p:txBody>
      </p:sp>
    </p:spTree>
    <p:extLst>
      <p:ext uri="{BB962C8B-B14F-4D97-AF65-F5344CB8AC3E}">
        <p14:creationId xmlns:p14="http://schemas.microsoft.com/office/powerpoint/2010/main" val="105550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计数器、自动重装载寄存器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后，计数器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驱动下计数，当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的设定值相等时就自动生成事件并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自动清零，然后自动重新开始计数，如此重复以上过程。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58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420888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都有影子寄存器，功能框图上有个影子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影子寄存器的存在起到一个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缓冲的作用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，用户值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起作用，如果不使用影子寄存器则用户值在写到寄存器之后则里面起作用。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影子，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TIMx_CR1:APRE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62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431951"/>
            <a:ext cx="7344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如何实现</a:t>
            </a:r>
            <a:r>
              <a:rPr lang="en-US" altLang="zh-CN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500mS</a:t>
            </a:r>
            <a:r>
              <a:rPr lang="zh-CN" altLang="en-US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的定时</a:t>
            </a:r>
            <a:endParaRPr lang="en-US" altLang="zh-CN" sz="5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00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420888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= 72-1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，定时器频率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72M/(PSC+1)=1MHZ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= 1000-1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999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，则计了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000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、中断周期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 = 1000 *1/1000000 = 1mS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9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0492" y="1198493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1" y="1916832"/>
            <a:ext cx="6390853" cy="454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F103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TIM2/3/4/5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TIM7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定时、输出比较、输入捕获、互补输出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028" y="1338178"/>
            <a:ext cx="2023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060848"/>
            <a:ext cx="7786376" cy="2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708" y="220486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，只能向上计数，只有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TIM7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，是内部资源，只能用来定时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5688632" cy="44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2132856"/>
            <a:ext cx="27363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时基单元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定时周期的计算</a:t>
            </a:r>
          </a:p>
        </p:txBody>
      </p:sp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（属于内部的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时钟树框图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控制器用于控制定时器的：复位、使能、计数、触发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、涉及到的寄存器为：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EGR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</a:t>
            </a: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时基（定时器的心脏）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定时器最主要的就是时基部分：包括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预分频器、计数器、自动重装载寄存器。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6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5705</TotalTime>
  <Pages>0</Pages>
  <Words>489</Words>
  <Characters>0</Characters>
  <Application>Microsoft Office PowerPoint</Application>
  <DocSecurity>0</DocSecurity>
  <PresentationFormat>全屏显示(4:3)</PresentationFormat>
  <Lines>0</Lines>
  <Paragraphs>70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926</cp:revision>
  <dcterms:created xsi:type="dcterms:W3CDTF">2014-09-22T09:17:55Z</dcterms:created>
  <dcterms:modified xsi:type="dcterms:W3CDTF">2016-09-23T03:00:53Z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