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360" r:id="rId4"/>
    <p:sldId id="365" r:id="rId5"/>
    <p:sldId id="36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480" y="1268760"/>
            <a:ext cx="67687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8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基本定时器属于内部资源，没有外部引脚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16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基本定时器产生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在中断函数里面让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配置时基初始化结构体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开启定时器更新中断（即定时时间到了）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使能定时器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Pages>0</Pages>
  <Words>123</Words>
  <Characters>0</Characters>
  <Application>Microsoft Office PowerPoint</Application>
  <DocSecurity>0</DocSecurity>
  <PresentationFormat>全屏显示(4:3)</PresentationFormat>
  <Lines>0</Lines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886</cp:revision>
  <dcterms:created xsi:type="dcterms:W3CDTF">2014-09-22T09:17:55Z</dcterms:created>
  <dcterms:modified xsi:type="dcterms:W3CDTF">2016-09-23T03:13:32Z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