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73" r:id="rId3"/>
    <p:sldId id="360" r:id="rId4"/>
    <p:sldId id="365" r:id="rId5"/>
    <p:sldId id="28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8" y="1196752"/>
            <a:ext cx="68865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8412" y="1916832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互补输出实验，带死区时间，带刹车控制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输入捕获实验，用于测量脉宽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输入捕获实验，用于测量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5349</TotalTime>
  <Pages>0</Pages>
  <Words>94</Words>
  <Characters>0</Characters>
  <Application>Microsoft Office PowerPoint</Application>
  <DocSecurity>0</DocSecurity>
  <PresentationFormat>全屏显示(4:3)</PresentationFormat>
  <Lines>0</Lines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892</cp:revision>
  <dcterms:created xsi:type="dcterms:W3CDTF">2014-09-22T09:17:55Z</dcterms:created>
  <dcterms:modified xsi:type="dcterms:W3CDTF">2016-09-23T04:03:49Z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