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0" r:id="rId2"/>
  </p:sldMasterIdLst>
  <p:sldIdLst>
    <p:sldId id="287" r:id="rId3"/>
    <p:sldId id="304" r:id="rId4"/>
    <p:sldId id="296" r:id="rId5"/>
    <p:sldId id="297" r:id="rId6"/>
    <p:sldId id="298" r:id="rId7"/>
    <p:sldId id="300" r:id="rId8"/>
    <p:sldId id="299" r:id="rId9"/>
    <p:sldId id="301" r:id="rId10"/>
    <p:sldId id="302" r:id="rId11"/>
    <p:sldId id="303" r:id="rId12"/>
    <p:sldId id="283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3" d="100"/>
          <a:sy n="63" d="100"/>
        </p:scale>
        <p:origin x="77" y="475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12642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0360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23867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31282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8705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23911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325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1024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88826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39044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5474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393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SDIO—SD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卡读写测试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297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5.</a:t>
            </a:r>
            <a:r>
              <a:rPr lang="zh-CN" altLang="en-US" sz="2400" b="1"/>
              <a:t>适配器寄存器</a:t>
            </a:r>
          </a:p>
        </p:txBody>
      </p:sp>
      <p:sp>
        <p:nvSpPr>
          <p:cNvPr id="2" name="矩形 1"/>
          <p:cNvSpPr/>
          <p:nvPr/>
        </p:nvSpPr>
        <p:spPr>
          <a:xfrm>
            <a:off x="467544" y="1720840"/>
            <a:ext cx="756084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适配器寄存器包含了控制</a:t>
            </a:r>
            <a:r>
              <a:rPr lang="en-US" altLang="zh-CN"/>
              <a:t>SDIO</a:t>
            </a:r>
            <a:r>
              <a:rPr lang="zh-CN" altLang="zh-CN"/>
              <a:t>外设的各种控制寄存器及状态寄存器，内容较多，可以通过</a:t>
            </a:r>
            <a:r>
              <a:rPr lang="en-US" altLang="zh-CN"/>
              <a:t>SDIO</a:t>
            </a:r>
            <a:r>
              <a:rPr lang="zh-CN" altLang="zh-CN"/>
              <a:t>提供的各种结构体来了解，这些寄存器的功能都被整合到了结构体或</a:t>
            </a:r>
            <a:r>
              <a:rPr lang="en-US" altLang="zh-CN"/>
              <a:t>ST</a:t>
            </a:r>
            <a:r>
              <a:rPr lang="zh-CN" altLang="zh-CN"/>
              <a:t>标准库之中。</a:t>
            </a:r>
          </a:p>
        </p:txBody>
      </p:sp>
    </p:spTree>
    <p:extLst>
      <p:ext uri="{BB962C8B-B14F-4D97-AF65-F5344CB8AC3E}">
        <p14:creationId xmlns:p14="http://schemas.microsoft.com/office/powerpoint/2010/main" val="371082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1979712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2534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协议简介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1979712" y="28529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42890" y="434594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1570" y="2852936"/>
            <a:ext cx="3916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卡的操作模式及切换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1979712" y="372330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350100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053562" y="3841884"/>
            <a:ext cx="41456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接口说明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1979712" y="199511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1982570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命令及响应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630642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174253" y="523547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对角圆角矩形 17"/>
          <p:cNvSpPr/>
          <p:nvPr/>
        </p:nvSpPr>
        <p:spPr bwMode="auto">
          <a:xfrm>
            <a:off x="1979712" y="45873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188EFC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188EFC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84925" y="4731414"/>
            <a:ext cx="3786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结构体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208414" y="6237312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对角圆角矩形 20"/>
          <p:cNvSpPr/>
          <p:nvPr/>
        </p:nvSpPr>
        <p:spPr bwMode="auto">
          <a:xfrm>
            <a:off x="1979712" y="551723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06</a:t>
            </a:r>
            <a:endParaRPr lang="zh-CN" altLang="en-US" sz="3200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19086" y="5733256"/>
            <a:ext cx="4192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实验：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941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75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STM32</a:t>
            </a:r>
            <a:r>
              <a:rPr lang="zh-CN" altLang="en-US" sz="2400" b="1"/>
              <a:t>的</a:t>
            </a:r>
            <a:r>
              <a:rPr lang="en-US" altLang="zh-CN" sz="2400" b="1"/>
              <a:t>SDIO</a:t>
            </a:r>
            <a:r>
              <a:rPr lang="zh-CN" altLang="en-US" sz="2400" b="1"/>
              <a:t>功能框图</a:t>
            </a:r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STM32</a:t>
            </a:r>
            <a:r>
              <a:rPr lang="zh-CN" altLang="zh-CN"/>
              <a:t>控制器有一个</a:t>
            </a:r>
            <a:r>
              <a:rPr lang="en-US" altLang="zh-CN"/>
              <a:t>SDIO</a:t>
            </a:r>
            <a:r>
              <a:rPr lang="zh-CN" altLang="zh-CN"/>
              <a:t>，由两部分组成：</a:t>
            </a:r>
            <a:r>
              <a:rPr lang="en-US" altLang="zh-CN"/>
              <a:t>SDIO</a:t>
            </a:r>
            <a:r>
              <a:rPr lang="zh-CN" altLang="zh-CN"/>
              <a:t>适配器和</a:t>
            </a:r>
            <a:r>
              <a:rPr lang="en-US" altLang="zh-CN"/>
              <a:t>APB2</a:t>
            </a:r>
            <a:r>
              <a:rPr lang="zh-CN" altLang="zh-CN"/>
              <a:t>接口</a:t>
            </a:r>
            <a:r>
              <a:rPr lang="zh-CN" altLang="en-US"/>
              <a:t>，</a:t>
            </a:r>
            <a:r>
              <a:rPr lang="en-US" altLang="zh-CN"/>
              <a:t>SDIO</a:t>
            </a:r>
            <a:r>
              <a:rPr lang="zh-CN" altLang="zh-CN"/>
              <a:t>适配器提供</a:t>
            </a:r>
            <a:r>
              <a:rPr lang="en-US" altLang="zh-CN"/>
              <a:t>SDIO</a:t>
            </a:r>
            <a:r>
              <a:rPr lang="zh-CN" altLang="zh-CN"/>
              <a:t>主机功能，可以提供</a:t>
            </a:r>
            <a:r>
              <a:rPr lang="en-US" altLang="zh-CN"/>
              <a:t>SD</a:t>
            </a:r>
            <a:r>
              <a:rPr lang="zh-CN" altLang="zh-CN"/>
              <a:t>时钟、发送命令和进行数据传输。</a:t>
            </a:r>
            <a:r>
              <a:rPr lang="en-US" altLang="zh-CN"/>
              <a:t>APB2</a:t>
            </a:r>
            <a:r>
              <a:rPr lang="zh-CN" altLang="zh-CN"/>
              <a:t>接口用于控制器访问</a:t>
            </a:r>
            <a:r>
              <a:rPr lang="en-US" altLang="zh-CN"/>
              <a:t>SDIO</a:t>
            </a:r>
            <a:r>
              <a:rPr lang="zh-CN" altLang="zh-CN"/>
              <a:t>适配器寄存器并且可以产生中断和</a:t>
            </a:r>
            <a:r>
              <a:rPr lang="en-US" altLang="zh-CN"/>
              <a:t>DMA</a:t>
            </a:r>
            <a:r>
              <a:rPr lang="zh-CN" altLang="zh-CN"/>
              <a:t>请求信号。</a:t>
            </a:r>
          </a:p>
        </p:txBody>
      </p:sp>
      <p:sp>
        <p:nvSpPr>
          <p:cNvPr id="2" name="矩形 1"/>
          <p:cNvSpPr/>
          <p:nvPr/>
        </p:nvSpPr>
        <p:spPr>
          <a:xfrm>
            <a:off x="339146" y="5541039"/>
            <a:ext cx="85040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SDIO</a:t>
            </a:r>
            <a:r>
              <a:rPr lang="zh-CN" altLang="zh-CN"/>
              <a:t>使用两个时钟信号，一个是</a:t>
            </a:r>
            <a:r>
              <a:rPr lang="en-US" altLang="zh-CN"/>
              <a:t>SDIO</a:t>
            </a:r>
            <a:r>
              <a:rPr lang="zh-CN" altLang="zh-CN"/>
              <a:t>适配器时钟</a:t>
            </a:r>
            <a:r>
              <a:rPr lang="en-US" altLang="zh-CN"/>
              <a:t>(SDIOCLK=HCLK)</a:t>
            </a:r>
            <a:r>
              <a:rPr lang="zh-CN" altLang="zh-CN"/>
              <a:t>，另外一个是</a:t>
            </a:r>
            <a:r>
              <a:rPr lang="en-US" altLang="zh-CN"/>
              <a:t>AHB</a:t>
            </a:r>
            <a:r>
              <a:rPr lang="zh-CN" altLang="zh-CN"/>
              <a:t>总线时钟的二分频</a:t>
            </a:r>
            <a:r>
              <a:rPr lang="en-US" altLang="zh-CN"/>
              <a:t>(HCLK/2</a:t>
            </a:r>
            <a:r>
              <a:rPr lang="zh-CN" altLang="zh-CN"/>
              <a:t>，一般为</a:t>
            </a:r>
            <a:r>
              <a:rPr lang="en-US" altLang="zh-CN"/>
              <a:t>36MHz)</a:t>
            </a:r>
            <a:r>
              <a:rPr lang="zh-CN" altLang="zh-CN"/>
              <a:t>。</a:t>
            </a:r>
            <a:endParaRPr lang="en-US" altLang="zh-CN"/>
          </a:p>
          <a:p>
            <a:r>
              <a:rPr lang="en-US" altLang="zh-CN"/>
              <a:t>	STM32</a:t>
            </a:r>
            <a:r>
              <a:rPr lang="zh-CN" altLang="zh-CN"/>
              <a:t>控制器的</a:t>
            </a:r>
            <a:r>
              <a:rPr lang="en-US" altLang="zh-CN"/>
              <a:t>SDIO</a:t>
            </a:r>
            <a:r>
              <a:rPr lang="zh-CN" altLang="zh-CN"/>
              <a:t>是针对</a:t>
            </a:r>
            <a:r>
              <a:rPr lang="en-US" altLang="zh-CN"/>
              <a:t>MMC</a:t>
            </a:r>
            <a:r>
              <a:rPr lang="zh-CN" altLang="zh-CN"/>
              <a:t>卡和</a:t>
            </a:r>
            <a:r>
              <a:rPr lang="en-US" altLang="zh-CN"/>
              <a:t>SD</a:t>
            </a:r>
            <a:r>
              <a:rPr lang="zh-CN" altLang="zh-CN"/>
              <a:t>卡的主设备，所以预留有</a:t>
            </a:r>
            <a:r>
              <a:rPr lang="en-US" altLang="zh-CN"/>
              <a:t>8</a:t>
            </a:r>
            <a:r>
              <a:rPr lang="zh-CN" altLang="zh-CN"/>
              <a:t>根数据线，对于</a:t>
            </a:r>
            <a:r>
              <a:rPr lang="en-US" altLang="zh-CN"/>
              <a:t>SD</a:t>
            </a:r>
            <a:r>
              <a:rPr lang="zh-CN" altLang="zh-CN"/>
              <a:t>卡最多用四根数据线。</a:t>
            </a: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2037715" y="2924909"/>
            <a:ext cx="5274310" cy="25203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18646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SDIO</a:t>
            </a:r>
            <a:r>
              <a:rPr lang="zh-CN" altLang="en-US" sz="2400" b="1"/>
              <a:t>适配器</a:t>
            </a:r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SDIO</a:t>
            </a:r>
            <a:r>
              <a:rPr lang="zh-CN" altLang="zh-CN"/>
              <a:t>适配器是</a:t>
            </a:r>
            <a:r>
              <a:rPr lang="en-US" altLang="zh-CN"/>
              <a:t>SD</a:t>
            </a:r>
            <a:r>
              <a:rPr lang="zh-CN" altLang="zh-CN"/>
              <a:t>卡系统主机部分，是</a:t>
            </a:r>
            <a:r>
              <a:rPr lang="en-US" altLang="zh-CN"/>
              <a:t>STM32</a:t>
            </a:r>
            <a:r>
              <a:rPr lang="zh-CN" altLang="zh-CN"/>
              <a:t>控制器与</a:t>
            </a:r>
            <a:r>
              <a:rPr lang="en-US" altLang="zh-CN"/>
              <a:t>SD</a:t>
            </a:r>
            <a:r>
              <a:rPr lang="zh-CN" altLang="zh-CN"/>
              <a:t>卡数据通信中间设备。</a:t>
            </a:r>
            <a:r>
              <a:rPr lang="en-US" altLang="zh-CN"/>
              <a:t>SDIO</a:t>
            </a:r>
            <a:r>
              <a:rPr lang="zh-CN" altLang="zh-CN"/>
              <a:t>适配器由五个单元组成，分别是控制单元、命令路径单元、数据路径单元、寄存器单元以及</a:t>
            </a:r>
            <a:r>
              <a:rPr lang="en-US" altLang="zh-CN"/>
              <a:t>FIFO</a:t>
            </a:r>
            <a:r>
              <a:rPr lang="zh-CN" altLang="en-US"/>
              <a:t>。</a:t>
            </a:r>
            <a:endParaRPr lang="zh-CN" altLang="zh-CN"/>
          </a:p>
        </p:txBody>
      </p:sp>
      <p:pic>
        <p:nvPicPr>
          <p:cNvPr id="8" name="图片 7"/>
          <p:cNvPicPr/>
          <p:nvPr/>
        </p:nvPicPr>
        <p:blipFill rotWithShape="1">
          <a:blip r:embed="rId3"/>
          <a:srcRect l="1085" t="2120"/>
          <a:stretch/>
        </p:blipFill>
        <p:spPr bwMode="auto">
          <a:xfrm>
            <a:off x="1259632" y="2884418"/>
            <a:ext cx="7051442" cy="3569121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5418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2.</a:t>
            </a:r>
            <a:r>
              <a:rPr lang="zh-CN" altLang="en-US" sz="2400" b="1"/>
              <a:t>命令路径</a:t>
            </a:r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命令路径控制命令发送，并接收卡的响应，当</a:t>
            </a:r>
            <a:r>
              <a:rPr lang="en-US" altLang="zh-CN"/>
              <a:t>SD</a:t>
            </a:r>
            <a:r>
              <a:rPr lang="zh-CN" altLang="zh-CN"/>
              <a:t>卡处于某一状态时，</a:t>
            </a:r>
            <a:r>
              <a:rPr lang="en-US" altLang="zh-CN"/>
              <a:t>SDIO</a:t>
            </a:r>
            <a:r>
              <a:rPr lang="zh-CN" altLang="zh-CN"/>
              <a:t>适配器必然处于特定状态与之对应。</a:t>
            </a:r>
            <a:r>
              <a:rPr lang="en-US" altLang="zh-CN"/>
              <a:t>STM32</a:t>
            </a:r>
            <a:r>
              <a:rPr lang="zh-CN" altLang="zh-CN"/>
              <a:t>控制器以命令路径状态机</a:t>
            </a:r>
            <a:r>
              <a:rPr lang="en-US" altLang="zh-CN"/>
              <a:t>(CPSM)</a:t>
            </a:r>
            <a:r>
              <a:rPr lang="zh-CN" altLang="zh-CN"/>
              <a:t>来描述</a:t>
            </a:r>
            <a:r>
              <a:rPr lang="en-US" altLang="zh-CN"/>
              <a:t>SDIO</a:t>
            </a:r>
            <a:r>
              <a:rPr lang="zh-CN" altLang="zh-CN"/>
              <a:t>适配器状态变化</a:t>
            </a:r>
            <a:r>
              <a:rPr lang="zh-CN" altLang="en-US"/>
              <a:t>，</a:t>
            </a:r>
            <a:r>
              <a:rPr lang="zh-CN" altLang="zh-CN"/>
              <a:t>并加入了等待超时检测功能，以便退出永久等待</a:t>
            </a:r>
            <a:r>
              <a:rPr lang="zh-CN" altLang="en-US"/>
              <a:t>的</a:t>
            </a:r>
            <a:r>
              <a:rPr lang="zh-CN" altLang="zh-CN"/>
              <a:t>情况。</a:t>
            </a: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2483768" y="3140968"/>
            <a:ext cx="5251311" cy="35332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3799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002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CPSM</a:t>
            </a:r>
            <a:r>
              <a:rPr lang="zh-CN" altLang="en-US" sz="2400" b="1"/>
              <a:t>状态机</a:t>
            </a: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1475656" y="1772816"/>
            <a:ext cx="6449813" cy="47507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117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3.</a:t>
            </a:r>
            <a:r>
              <a:rPr lang="zh-CN" altLang="en-US" sz="2400" b="1"/>
              <a:t>数据路径</a:t>
            </a:r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2531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数据路径部件负责与</a:t>
            </a:r>
            <a:r>
              <a:rPr lang="en-US" altLang="zh-CN"/>
              <a:t>SD</a:t>
            </a:r>
            <a:r>
              <a:rPr lang="zh-CN" altLang="zh-CN"/>
              <a:t>卡相互数据传输，</a:t>
            </a:r>
            <a:r>
              <a:rPr lang="en-US" altLang="zh-CN"/>
              <a:t>SDIO</a:t>
            </a:r>
            <a:r>
              <a:rPr lang="zh-CN" altLang="zh-CN"/>
              <a:t>适配器以数据路径状态机</a:t>
            </a:r>
            <a:r>
              <a:rPr lang="en-US" altLang="zh-CN"/>
              <a:t>(DPSM)</a:t>
            </a:r>
            <a:r>
              <a:rPr lang="zh-CN" altLang="zh-CN"/>
              <a:t>来描述</a:t>
            </a:r>
            <a:r>
              <a:rPr lang="en-US" altLang="zh-CN"/>
              <a:t>SDIO</a:t>
            </a:r>
            <a:r>
              <a:rPr lang="zh-CN" altLang="zh-CN"/>
              <a:t>适配器状态变化情况。并加入了等待超时检测功能，以便退出永久等待情况。发送数据时，</a:t>
            </a:r>
            <a:r>
              <a:rPr lang="en-US" altLang="zh-CN"/>
              <a:t>DPSM</a:t>
            </a:r>
            <a:r>
              <a:rPr lang="zh-CN" altLang="zh-CN"/>
              <a:t>处于等待发送</a:t>
            </a:r>
            <a:r>
              <a:rPr lang="en-US" altLang="zh-CN"/>
              <a:t>(Wait_S)</a:t>
            </a:r>
            <a:r>
              <a:rPr lang="zh-CN" altLang="zh-CN"/>
              <a:t>状态，如果数据</a:t>
            </a:r>
            <a:r>
              <a:rPr lang="en-US" altLang="zh-CN"/>
              <a:t>FIFO</a:t>
            </a:r>
            <a:r>
              <a:rPr lang="zh-CN" altLang="zh-CN"/>
              <a:t>不为空，</a:t>
            </a:r>
            <a:r>
              <a:rPr lang="en-US" altLang="zh-CN"/>
              <a:t>DPSM</a:t>
            </a:r>
            <a:r>
              <a:rPr lang="zh-CN" altLang="zh-CN"/>
              <a:t>变成发送状态并且数据路径部件启动向卡发送数据。接收数据时，</a:t>
            </a:r>
            <a:r>
              <a:rPr lang="en-US" altLang="zh-CN"/>
              <a:t>DPSM</a:t>
            </a:r>
            <a:r>
              <a:rPr lang="zh-CN" altLang="zh-CN"/>
              <a:t>处于等待接收状态，当</a:t>
            </a:r>
            <a:r>
              <a:rPr lang="en-US" altLang="zh-CN"/>
              <a:t>DPSM</a:t>
            </a:r>
            <a:r>
              <a:rPr lang="zh-CN" altLang="zh-CN"/>
              <a:t>收到起始位时变成接收状态，并且数据路径部件开始从卡接收数据。</a:t>
            </a:r>
          </a:p>
        </p:txBody>
      </p:sp>
      <p:pic>
        <p:nvPicPr>
          <p:cNvPr id="9" name="图片 8" descr="E:\work schedule\7. Doucment\8-F429图片资源\SDIO-SDIO适配器数据路径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374" y="4130710"/>
            <a:ext cx="4237874" cy="2629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425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002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DPSM</a:t>
            </a:r>
            <a:r>
              <a:rPr lang="zh-CN" altLang="en-US" sz="2400" b="1"/>
              <a:t>状态机</a:t>
            </a: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926783" y="1709736"/>
            <a:ext cx="7276146" cy="47435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7891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1758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4.</a:t>
            </a:r>
            <a:r>
              <a:rPr lang="zh-CN" altLang="en-US" sz="2400" b="1"/>
              <a:t>数据</a:t>
            </a:r>
            <a:r>
              <a:rPr lang="en-US" altLang="zh-CN" sz="2400" b="1"/>
              <a:t>FIFO</a:t>
            </a:r>
            <a:endParaRPr lang="zh-CN" altLang="en-US" sz="2400" b="1"/>
          </a:p>
        </p:txBody>
      </p:sp>
      <p:sp>
        <p:nvSpPr>
          <p:cNvPr id="2" name="矩形 1"/>
          <p:cNvSpPr/>
          <p:nvPr/>
        </p:nvSpPr>
        <p:spPr>
          <a:xfrm>
            <a:off x="467544" y="1720840"/>
            <a:ext cx="756084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数据</a:t>
            </a:r>
            <a:r>
              <a:rPr lang="en-US" altLang="zh-CN"/>
              <a:t>FIFO(</a:t>
            </a:r>
            <a:r>
              <a:rPr lang="zh-CN" altLang="zh-CN"/>
              <a:t>先进先出</a:t>
            </a:r>
            <a:r>
              <a:rPr lang="en-US" altLang="zh-CN"/>
              <a:t>)</a:t>
            </a:r>
            <a:r>
              <a:rPr lang="zh-CN" altLang="zh-CN"/>
              <a:t>部件是一个数据缓冲器，带发送和接收单元。控制器的</a:t>
            </a:r>
            <a:r>
              <a:rPr lang="en-US" altLang="zh-CN"/>
              <a:t>FIFO</a:t>
            </a:r>
            <a:r>
              <a:rPr lang="zh-CN" altLang="zh-CN"/>
              <a:t>包含宽度为</a:t>
            </a:r>
            <a:r>
              <a:rPr lang="en-US" altLang="zh-CN"/>
              <a:t>32bit</a:t>
            </a:r>
            <a:r>
              <a:rPr lang="zh-CN" altLang="zh-CN"/>
              <a:t>、深度为</a:t>
            </a:r>
            <a:r>
              <a:rPr lang="en-US" altLang="zh-CN"/>
              <a:t>32</a:t>
            </a:r>
            <a:r>
              <a:rPr lang="zh-CN" altLang="zh-CN"/>
              <a:t>字的数据缓冲器和发送</a:t>
            </a:r>
            <a:r>
              <a:rPr lang="en-US" altLang="zh-CN"/>
              <a:t>/</a:t>
            </a:r>
            <a:r>
              <a:rPr lang="zh-CN" altLang="zh-CN"/>
              <a:t>接收逻辑。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SDIO</a:t>
            </a:r>
            <a:r>
              <a:rPr lang="zh-CN" altLang="zh-CN"/>
              <a:t>状态寄存器</a:t>
            </a:r>
            <a:r>
              <a:rPr lang="en-US" altLang="zh-CN"/>
              <a:t>(SDIO_STA)</a:t>
            </a:r>
            <a:r>
              <a:rPr lang="zh-CN" altLang="zh-CN"/>
              <a:t>的</a:t>
            </a:r>
            <a:r>
              <a:rPr lang="en-US" altLang="zh-CN"/>
              <a:t>TXACT</a:t>
            </a:r>
            <a:r>
              <a:rPr lang="zh-CN" altLang="zh-CN"/>
              <a:t>位用于指示当前正在</a:t>
            </a:r>
            <a:r>
              <a:rPr lang="zh-CN" altLang="en-US"/>
              <a:t>发送</a:t>
            </a:r>
            <a:r>
              <a:rPr lang="zh-CN" altLang="zh-CN"/>
              <a:t>数据，</a:t>
            </a:r>
            <a:r>
              <a:rPr lang="en-US" altLang="zh-CN"/>
              <a:t>RXACT</a:t>
            </a:r>
            <a:r>
              <a:rPr lang="zh-CN" altLang="zh-CN"/>
              <a:t>位指示当前正在接收数据</a:t>
            </a:r>
            <a:r>
              <a:rPr lang="zh-CN" altLang="en-US"/>
              <a:t>，</a:t>
            </a:r>
            <a:r>
              <a:rPr lang="zh-CN" altLang="zh-CN"/>
              <a:t>这两个位不可能同时为</a:t>
            </a:r>
            <a:r>
              <a:rPr lang="en-US" altLang="zh-CN"/>
              <a:t>1</a:t>
            </a:r>
            <a:r>
              <a:rPr lang="zh-CN" altLang="zh-CN"/>
              <a:t>。</a:t>
            </a:r>
            <a:endParaRPr lang="en-US" altLang="zh-CN"/>
          </a:p>
          <a:p>
            <a:pPr>
              <a:lnSpc>
                <a:spcPct val="150000"/>
              </a:lnSpc>
            </a:pP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当</a:t>
            </a:r>
            <a:r>
              <a:rPr lang="en-US" altLang="zh-CN"/>
              <a:t>TXACT</a:t>
            </a:r>
            <a:r>
              <a:rPr lang="zh-CN" altLang="zh-CN"/>
              <a:t>为</a:t>
            </a:r>
            <a:r>
              <a:rPr lang="en-US" altLang="zh-CN"/>
              <a:t>1</a:t>
            </a:r>
            <a:r>
              <a:rPr lang="zh-CN" altLang="zh-CN"/>
              <a:t>时，可以通过</a:t>
            </a:r>
            <a:r>
              <a:rPr lang="en-US" altLang="zh-CN"/>
              <a:t>AHB</a:t>
            </a:r>
            <a:r>
              <a:rPr lang="zh-CN" altLang="zh-CN"/>
              <a:t>接口将数据写入到传输</a:t>
            </a:r>
            <a:r>
              <a:rPr lang="en-US" altLang="zh-CN"/>
              <a:t>FIFO</a:t>
            </a:r>
            <a:r>
              <a:rPr lang="zh-CN" altLang="zh-CN"/>
              <a:t>。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当</a:t>
            </a:r>
            <a:r>
              <a:rPr lang="en-US" altLang="zh-CN"/>
              <a:t>RXACT</a:t>
            </a:r>
            <a:r>
              <a:rPr lang="zh-CN" altLang="zh-CN"/>
              <a:t>为</a:t>
            </a:r>
            <a:r>
              <a:rPr lang="en-US" altLang="zh-CN"/>
              <a:t>1</a:t>
            </a:r>
            <a:r>
              <a:rPr lang="zh-CN" altLang="zh-CN"/>
              <a:t>时，接收</a:t>
            </a:r>
            <a:r>
              <a:rPr lang="en-US" altLang="zh-CN"/>
              <a:t>FIFO</a:t>
            </a:r>
            <a:r>
              <a:rPr lang="zh-CN" altLang="zh-CN"/>
              <a:t>存放从数据路径部件接收到的数据。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根据</a:t>
            </a:r>
            <a:r>
              <a:rPr lang="en-US" altLang="zh-CN"/>
              <a:t>FIFO</a:t>
            </a:r>
            <a:r>
              <a:rPr lang="zh-CN" altLang="zh-CN"/>
              <a:t>空或满状态会把</a:t>
            </a:r>
            <a:r>
              <a:rPr lang="en-US" altLang="zh-CN"/>
              <a:t>SDIO_STA</a:t>
            </a:r>
            <a:r>
              <a:rPr lang="zh-CN" altLang="zh-CN"/>
              <a:t>寄存器位值</a:t>
            </a:r>
            <a:r>
              <a:rPr lang="en-US" altLang="zh-CN"/>
              <a:t>1</a:t>
            </a:r>
            <a:r>
              <a:rPr lang="zh-CN" altLang="zh-CN"/>
              <a:t>，并可以产生中断和</a:t>
            </a:r>
            <a:r>
              <a:rPr lang="en-US" altLang="zh-CN"/>
              <a:t>DMA</a:t>
            </a:r>
            <a:r>
              <a:rPr lang="zh-CN" altLang="zh-CN"/>
              <a:t>请求。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493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4291</TotalTime>
  <Pages>0</Pages>
  <Words>135</Words>
  <Characters>0</Characters>
  <Application>Microsoft Office PowerPoint</Application>
  <DocSecurity>0</DocSecurity>
  <PresentationFormat>全屏显示(4:3)</PresentationFormat>
  <Lines>0</Lines>
  <Paragraphs>53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微软雅黑</vt:lpstr>
      <vt:lpstr>Arial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flyleaf_PC</cp:lastModifiedBy>
  <cp:revision>405</cp:revision>
  <dcterms:created xsi:type="dcterms:W3CDTF">2014-09-22T09:17:55Z</dcterms:created>
  <dcterms:modified xsi:type="dcterms:W3CDTF">2016-11-02T01:59:35Z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