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1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8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456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SDIO_Argument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作为命令的一部分发送到卡的命令参数，它设定</a:t>
            </a:r>
            <a:r>
              <a:rPr lang="en-US" altLang="zh-CN"/>
              <a:t>SDIO</a:t>
            </a:r>
            <a:r>
              <a:rPr lang="zh-CN" altLang="zh-CN"/>
              <a:t>参数寄存器</a:t>
            </a:r>
            <a:r>
              <a:rPr lang="en-US" altLang="zh-CN"/>
              <a:t>(SDIO_ARG)</a:t>
            </a:r>
            <a:r>
              <a:rPr lang="zh-CN" altLang="zh-CN"/>
              <a:t>的值。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61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SDIO_CmdIndex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命令号选择，它设定</a:t>
            </a:r>
            <a:r>
              <a:rPr lang="en-US" altLang="zh-CN"/>
              <a:t>SDIO</a:t>
            </a:r>
            <a:r>
              <a:rPr lang="zh-CN" altLang="zh-CN"/>
              <a:t>命令寄存器</a:t>
            </a:r>
            <a:r>
              <a:rPr lang="en-US" altLang="zh-CN"/>
              <a:t>(SDIO_CMD)</a:t>
            </a:r>
            <a:r>
              <a:rPr lang="zh-CN" altLang="zh-CN"/>
              <a:t>的</a:t>
            </a:r>
            <a:r>
              <a:rPr lang="en-US" altLang="zh-CN"/>
              <a:t>CMDINDEX</a:t>
            </a:r>
            <a:r>
              <a:rPr lang="zh-CN" altLang="zh-CN"/>
              <a:t>位的值。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38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SDIO_Response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响应类型，</a:t>
            </a:r>
            <a:r>
              <a:rPr lang="en-US" altLang="zh-CN"/>
              <a:t>SDIO</a:t>
            </a:r>
            <a:r>
              <a:rPr lang="zh-CN" altLang="zh-CN"/>
              <a:t>定义两个响应类型：长响应和短响应。根据命令号选择对应的响应类型。</a:t>
            </a:r>
            <a:r>
              <a:rPr lang="en-US" altLang="zh-CN"/>
              <a:t>SDIO</a:t>
            </a:r>
            <a:r>
              <a:rPr lang="zh-CN" altLang="zh-CN"/>
              <a:t>定义了四个</a:t>
            </a:r>
            <a:r>
              <a:rPr lang="en-US" altLang="zh-CN"/>
              <a:t>32</a:t>
            </a:r>
            <a:r>
              <a:rPr lang="zh-CN" altLang="zh-CN"/>
              <a:t>位的</a:t>
            </a:r>
            <a:r>
              <a:rPr lang="en-US" altLang="zh-CN"/>
              <a:t>SDIO</a:t>
            </a:r>
            <a:r>
              <a:rPr lang="zh-CN" altLang="zh-CN"/>
              <a:t>响应寄存器</a:t>
            </a:r>
            <a:r>
              <a:rPr lang="en-US" altLang="zh-CN"/>
              <a:t>(SDIO_RESPx,x=1..4)</a:t>
            </a:r>
            <a:r>
              <a:rPr lang="zh-CN" altLang="zh-CN"/>
              <a:t>，短响应只用到</a:t>
            </a:r>
            <a:r>
              <a:rPr lang="en-US" altLang="zh-CN"/>
              <a:t>SDIO_RESP1</a:t>
            </a:r>
            <a:r>
              <a:rPr lang="zh-CN" altLang="zh-CN"/>
              <a:t>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6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SDIO_Wait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等待类型选择，有三种状态可选，一种是无等待状态，超时检测功能启动；一种是等待中断，另外一种是等待传输完成。它设定</a:t>
            </a:r>
            <a:r>
              <a:rPr lang="en-US" altLang="zh-CN"/>
              <a:t>SDIO_CMD</a:t>
            </a:r>
            <a:r>
              <a:rPr lang="zh-CN" altLang="zh-CN"/>
              <a:t>寄存器的</a:t>
            </a:r>
            <a:r>
              <a:rPr lang="en-US" altLang="zh-CN"/>
              <a:t>WAITPEND</a:t>
            </a:r>
            <a:r>
              <a:rPr lang="zh-CN" altLang="zh-CN"/>
              <a:t>位和</a:t>
            </a:r>
            <a:r>
              <a:rPr lang="en-US" altLang="zh-CN"/>
              <a:t>WAITINT</a:t>
            </a:r>
            <a:r>
              <a:rPr lang="zh-CN" altLang="zh-CN"/>
              <a:t>位的值。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9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命令初始化结构体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SDIO_CPSM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命令路径状态机控制，可选使能或禁用</a:t>
            </a:r>
            <a:r>
              <a:rPr lang="en-US" altLang="zh-CN"/>
              <a:t>CPSM</a:t>
            </a:r>
            <a:r>
              <a:rPr lang="zh-CN" altLang="zh-CN"/>
              <a:t>。它设定</a:t>
            </a:r>
            <a:r>
              <a:rPr lang="en-US" altLang="zh-CN"/>
              <a:t>SDIO_CMD</a:t>
            </a:r>
            <a:r>
              <a:rPr lang="zh-CN" altLang="zh-CN"/>
              <a:t>寄存器的</a:t>
            </a:r>
            <a:r>
              <a:rPr lang="en-US" altLang="zh-CN"/>
              <a:t>CPSMEN</a:t>
            </a:r>
            <a:r>
              <a:rPr lang="zh-CN" altLang="zh-CN"/>
              <a:t>位的值。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72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数据初始化结构体用于配置数据发送和接收参数，比如传输超时、数据长度、传输模式等等。它被</a:t>
            </a:r>
            <a:r>
              <a:rPr lang="en-US" altLang="zh-CN"/>
              <a:t>SDIO_DataConfig</a:t>
            </a:r>
            <a:r>
              <a:rPr lang="zh-CN" altLang="zh-CN"/>
              <a:t>函数使用。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SDIO_DataTimeOut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设置数据传输以卡总线时钟周期表示的超时周期，它设定</a:t>
            </a:r>
            <a:r>
              <a:rPr lang="en-US" altLang="zh-CN"/>
              <a:t>SDIO</a:t>
            </a:r>
            <a:r>
              <a:rPr lang="zh-CN" altLang="zh-CN"/>
              <a:t>数据定时器寄存器</a:t>
            </a:r>
            <a:r>
              <a:rPr lang="en-US" altLang="zh-CN"/>
              <a:t>(SDIO_DTIMER)</a:t>
            </a:r>
            <a:r>
              <a:rPr lang="zh-CN" altLang="zh-CN"/>
              <a:t>的值。在</a:t>
            </a:r>
            <a:r>
              <a:rPr lang="en-US" altLang="zh-CN"/>
              <a:t>DPSM</a:t>
            </a:r>
            <a:r>
              <a:rPr lang="zh-CN" altLang="zh-CN"/>
              <a:t>进入</a:t>
            </a:r>
            <a:r>
              <a:rPr lang="en-US" altLang="zh-CN"/>
              <a:t>Wait_R</a:t>
            </a:r>
            <a:r>
              <a:rPr lang="zh-CN" altLang="zh-CN"/>
              <a:t>或繁忙状态后开始递减，直到</a:t>
            </a:r>
            <a:r>
              <a:rPr lang="en-US" altLang="zh-CN"/>
              <a:t>0</a:t>
            </a:r>
            <a:r>
              <a:rPr lang="zh-CN" altLang="zh-CN"/>
              <a:t>还处于以上两种状态则将超时状态标志置</a:t>
            </a:r>
            <a:r>
              <a:rPr lang="en-US" altLang="zh-CN"/>
              <a:t>1.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27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数据初始化结构体用于配置数据发送和接收参数，比如传输超时、数据长度、传输模式等等。它被</a:t>
            </a:r>
            <a:r>
              <a:rPr lang="en-US" altLang="zh-CN"/>
              <a:t>SDIO_DataConfig</a:t>
            </a:r>
            <a:r>
              <a:rPr lang="zh-CN" altLang="zh-CN"/>
              <a:t>函数使用。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SDIO_DataLength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设置传输数据长度，它设定</a:t>
            </a:r>
            <a:r>
              <a:rPr lang="en-US" altLang="zh-CN"/>
              <a:t>SDIO</a:t>
            </a:r>
            <a:r>
              <a:rPr lang="zh-CN" altLang="zh-CN"/>
              <a:t>数据长度寄存器</a:t>
            </a:r>
            <a:r>
              <a:rPr lang="en-US" altLang="zh-CN"/>
              <a:t>(SDIO_DLEN)</a:t>
            </a:r>
            <a:r>
              <a:rPr lang="zh-CN" altLang="zh-CN"/>
              <a:t>的值。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2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数据初始化结构体用于配置数据发送和接收参数，比如传输超时、数据长度、传输模式等等。它被</a:t>
            </a:r>
            <a:r>
              <a:rPr lang="en-US" altLang="zh-CN"/>
              <a:t>SDIO_DataConfig</a:t>
            </a:r>
            <a:r>
              <a:rPr lang="zh-CN" altLang="zh-CN"/>
              <a:t>函数使用。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SDIO_DataBlockSize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设置数据块大小，有多种尺寸可选，不同命令要求的数据块可能不同。它设定</a:t>
            </a:r>
            <a:r>
              <a:rPr lang="en-US" altLang="zh-CN"/>
              <a:t>SDIO</a:t>
            </a:r>
            <a:r>
              <a:rPr lang="zh-CN" altLang="zh-CN"/>
              <a:t>数据控制寄存器</a:t>
            </a:r>
            <a:r>
              <a:rPr lang="en-US" altLang="zh-CN"/>
              <a:t>(SDIO_DCTRL)</a:t>
            </a:r>
            <a:r>
              <a:rPr lang="zh-CN" altLang="zh-CN"/>
              <a:t>寄存器的</a:t>
            </a:r>
            <a:r>
              <a:rPr lang="en-US" altLang="zh-CN"/>
              <a:t>DBLOCKSIZE</a:t>
            </a:r>
            <a:r>
              <a:rPr lang="zh-CN" altLang="zh-CN"/>
              <a:t>位的值。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3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数据初始化结构体用于配置数据发送和接收参数，比如传输超时、数据长度、传输模式等等。它被</a:t>
            </a:r>
            <a:r>
              <a:rPr lang="en-US" altLang="zh-CN"/>
              <a:t>SDIO_DataConfig</a:t>
            </a:r>
            <a:r>
              <a:rPr lang="zh-CN" altLang="zh-CN"/>
              <a:t>函数使用。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SDIO_TransferDir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数据传输方向，可选从主机到卡的写操作，或从卡到主机的读操作。它设定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DTDIR</a:t>
            </a:r>
            <a:r>
              <a:rPr lang="zh-CN" altLang="zh-CN"/>
              <a:t>位的值。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96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数据初始化结构体用于配置数据发送和接收参数，比如传输超时、数据长度、传输模式等等。它被</a:t>
            </a:r>
            <a:r>
              <a:rPr lang="en-US" altLang="zh-CN"/>
              <a:t>SDIO_DataConfig</a:t>
            </a:r>
            <a:r>
              <a:rPr lang="zh-CN" altLang="zh-CN"/>
              <a:t>函数使用。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SDIO_TransferMode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数据传输模式，可选数据块或数据流模式。对于</a:t>
            </a:r>
            <a:r>
              <a:rPr lang="en-US" altLang="zh-CN"/>
              <a:t>SD</a:t>
            </a:r>
            <a:r>
              <a:rPr lang="zh-CN" altLang="zh-CN"/>
              <a:t>卡操作使用数据块类型。它设定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DTMODE</a:t>
            </a:r>
            <a:r>
              <a:rPr lang="zh-CN" altLang="zh-CN"/>
              <a:t>位的值。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数据初始化结构体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数据初始化结构体用于配置数据发送和接收参数，比如传输超时、数据长度、传输模式等等。它被</a:t>
            </a:r>
            <a:r>
              <a:rPr lang="en-US" altLang="zh-CN"/>
              <a:t>SDIO_DataConfig</a:t>
            </a:r>
            <a:r>
              <a:rPr lang="zh-CN" altLang="zh-CN"/>
              <a:t>函数使用。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SDIO_DPSM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数据路径状态机控制，可选使能或禁用</a:t>
            </a:r>
            <a:r>
              <a:rPr lang="en-US" altLang="zh-CN"/>
              <a:t>DPSM</a:t>
            </a:r>
            <a:r>
              <a:rPr lang="zh-CN" altLang="zh-CN"/>
              <a:t>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DTEN</a:t>
            </a:r>
            <a:r>
              <a:rPr lang="zh-CN" altLang="zh-CN"/>
              <a:t>位的值。要实现数据传输都必须使能</a:t>
            </a:r>
            <a:r>
              <a:rPr lang="en-US" altLang="zh-CN"/>
              <a:t>SDIO_DPSM</a:t>
            </a:r>
            <a:r>
              <a:rPr lang="zh-CN" altLang="zh-CN"/>
              <a:t>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8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483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相关结构体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标准库函数对</a:t>
            </a:r>
            <a:r>
              <a:rPr lang="en-US" altLang="zh-CN"/>
              <a:t>SDIO</a:t>
            </a:r>
            <a:r>
              <a:rPr lang="zh-CN" altLang="zh-CN"/>
              <a:t>外设建立了三个初始化结构体，分别为</a:t>
            </a:r>
            <a:r>
              <a:rPr lang="en-US" altLang="zh-CN"/>
              <a:t>SDIO</a:t>
            </a:r>
            <a:r>
              <a:rPr lang="zh-CN" altLang="zh-CN"/>
              <a:t>初始化结构体</a:t>
            </a:r>
            <a:r>
              <a:rPr lang="en-US" altLang="zh-CN"/>
              <a:t>SDIO_InitTypeDef</a:t>
            </a:r>
            <a:r>
              <a:rPr lang="zh-CN" altLang="zh-CN"/>
              <a:t>、</a:t>
            </a:r>
            <a:r>
              <a:rPr lang="en-US" altLang="zh-CN"/>
              <a:t>SDIO</a:t>
            </a:r>
            <a:r>
              <a:rPr lang="zh-CN" altLang="zh-CN"/>
              <a:t>命令初始化结构体</a:t>
            </a:r>
            <a:r>
              <a:rPr lang="en-US" altLang="zh-CN"/>
              <a:t>SDIO_CmdInitTypeDef</a:t>
            </a:r>
            <a:r>
              <a:rPr lang="zh-CN" altLang="zh-CN"/>
              <a:t>和</a:t>
            </a:r>
            <a:r>
              <a:rPr lang="en-US" altLang="zh-CN"/>
              <a:t>SDIO</a:t>
            </a:r>
            <a:r>
              <a:rPr lang="zh-CN" altLang="zh-CN"/>
              <a:t>数据初始化结构体</a:t>
            </a:r>
            <a:r>
              <a:rPr lang="en-US" altLang="zh-CN"/>
              <a:t>SDIO_DataInitTypeDef</a:t>
            </a:r>
            <a:r>
              <a:rPr lang="zh-CN" altLang="zh-CN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53845" y="3356992"/>
            <a:ext cx="8064896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初始化结构体成员用于设置</a:t>
            </a:r>
            <a:r>
              <a:rPr lang="en-US" altLang="zh-CN"/>
              <a:t>SDIO</a:t>
            </a:r>
            <a:r>
              <a:rPr lang="zh-CN" altLang="zh-CN"/>
              <a:t>工作环境参数，并由</a:t>
            </a:r>
            <a:r>
              <a:rPr lang="en-US" altLang="zh-CN"/>
              <a:t>SDIO</a:t>
            </a:r>
            <a:r>
              <a:rPr lang="zh-CN" altLang="zh-CN"/>
              <a:t>相应初始化配置函数或功能函数调用，这些参数将会被写入到</a:t>
            </a:r>
            <a:r>
              <a:rPr lang="en-US" altLang="zh-CN"/>
              <a:t>SDIO</a:t>
            </a:r>
            <a:r>
              <a:rPr lang="zh-CN" altLang="zh-CN"/>
              <a:t>相应的寄存器，达到配置</a:t>
            </a:r>
            <a:r>
              <a:rPr lang="en-US" altLang="zh-CN"/>
              <a:t>SDIO</a:t>
            </a:r>
            <a:r>
              <a:rPr lang="zh-CN" altLang="zh-CN"/>
              <a:t>工作环境的目的。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SDIO</a:t>
            </a:r>
            <a:r>
              <a:rPr lang="zh-CN" altLang="zh-CN"/>
              <a:t>命令初始化结构体用于设置命令相关内容，比如命令号、命令参数、响应类型等等。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SDIO_ClockEdge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主时钟</a:t>
            </a:r>
            <a:r>
              <a:rPr lang="en-US" altLang="zh-CN"/>
              <a:t>SDIOCLK</a:t>
            </a:r>
            <a:r>
              <a:rPr lang="zh-CN" altLang="zh-CN"/>
              <a:t>产生</a:t>
            </a:r>
            <a:r>
              <a:rPr lang="en-US" altLang="zh-CN"/>
              <a:t>CLK</a:t>
            </a:r>
            <a:r>
              <a:rPr lang="zh-CN" altLang="zh-CN"/>
              <a:t>引脚时钟有效沿选择，可选上升沿或下降沿，它设定</a:t>
            </a:r>
            <a:r>
              <a:rPr lang="en-US" altLang="zh-CN"/>
              <a:t>SDIO</a:t>
            </a:r>
            <a:r>
              <a:rPr lang="zh-CN" altLang="zh-CN"/>
              <a:t>时钟控制寄存器</a:t>
            </a:r>
            <a:r>
              <a:rPr lang="en-US" altLang="zh-CN"/>
              <a:t>(SDIO_CLKCR)</a:t>
            </a:r>
            <a:r>
              <a:rPr lang="zh-CN" altLang="zh-CN"/>
              <a:t>的</a:t>
            </a:r>
            <a:r>
              <a:rPr lang="en-US" altLang="zh-CN"/>
              <a:t>NEGEDGE</a:t>
            </a:r>
            <a:r>
              <a:rPr lang="zh-CN" altLang="zh-CN"/>
              <a:t>位的值，一般选择设置为高电平。</a:t>
            </a:r>
          </a:p>
        </p:txBody>
      </p:sp>
    </p:spTree>
    <p:extLst>
      <p:ext uri="{BB962C8B-B14F-4D97-AF65-F5344CB8AC3E}">
        <p14:creationId xmlns:p14="http://schemas.microsoft.com/office/powerpoint/2010/main" val="267910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SDIO_ClockBypass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时钟分频旁路使用，可选使能或禁用，它设定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BYPASS</a:t>
            </a:r>
            <a:r>
              <a:rPr lang="zh-CN" altLang="zh-CN"/>
              <a:t>位。如果使能旁路，</a:t>
            </a:r>
            <a:r>
              <a:rPr lang="en-US" altLang="zh-CN"/>
              <a:t>SDIOCLK</a:t>
            </a:r>
            <a:r>
              <a:rPr lang="zh-CN" altLang="zh-CN"/>
              <a:t>直接驱动</a:t>
            </a:r>
            <a:r>
              <a:rPr lang="en-US" altLang="zh-CN"/>
              <a:t>CLK</a:t>
            </a:r>
            <a:r>
              <a:rPr lang="zh-CN" altLang="zh-CN"/>
              <a:t>线输出时钟；如果禁用，使用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CLKDIV</a:t>
            </a:r>
            <a:r>
              <a:rPr lang="zh-CN" altLang="zh-CN"/>
              <a:t>位值分频</a:t>
            </a:r>
            <a:r>
              <a:rPr lang="en-US" altLang="zh-CN"/>
              <a:t>SDIOCLK</a:t>
            </a:r>
            <a:r>
              <a:rPr lang="zh-CN" altLang="zh-CN"/>
              <a:t>，然后输出到</a:t>
            </a:r>
            <a:r>
              <a:rPr lang="en-US" altLang="zh-CN"/>
              <a:t>CLK</a:t>
            </a:r>
            <a:r>
              <a:rPr lang="zh-CN" altLang="zh-CN"/>
              <a:t>线。一般选择禁用时钟分频旁路。</a:t>
            </a:r>
          </a:p>
        </p:txBody>
      </p:sp>
    </p:spTree>
    <p:extLst>
      <p:ext uri="{BB962C8B-B14F-4D97-AF65-F5344CB8AC3E}">
        <p14:creationId xmlns:p14="http://schemas.microsoft.com/office/powerpoint/2010/main" val="13778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SDIO_ClockPowerSave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节能模式选择，可选使能或禁用，它设定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PWRSAV</a:t>
            </a:r>
            <a:r>
              <a:rPr lang="zh-CN" altLang="zh-CN"/>
              <a:t>位的值。如果使能节能模式，</a:t>
            </a:r>
            <a:r>
              <a:rPr lang="en-US" altLang="zh-CN"/>
              <a:t>CLK</a:t>
            </a:r>
            <a:r>
              <a:rPr lang="zh-CN" altLang="zh-CN"/>
              <a:t>线只有在总线激活时才有时钟输出；如果禁用节能模式，始终使能</a:t>
            </a:r>
            <a:r>
              <a:rPr lang="en-US" altLang="zh-CN"/>
              <a:t>CLK</a:t>
            </a:r>
            <a:r>
              <a:rPr lang="zh-CN" altLang="zh-CN"/>
              <a:t>线输出时钟。</a:t>
            </a:r>
          </a:p>
        </p:txBody>
      </p:sp>
    </p:spTree>
    <p:extLst>
      <p:ext uri="{BB962C8B-B14F-4D97-AF65-F5344CB8AC3E}">
        <p14:creationId xmlns:p14="http://schemas.microsoft.com/office/powerpoint/2010/main" val="326134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SDIO_BusWide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数据线宽度选择，可选</a:t>
            </a:r>
            <a:r>
              <a:rPr lang="en-US" altLang="zh-CN"/>
              <a:t>1</a:t>
            </a:r>
            <a:r>
              <a:rPr lang="zh-CN" altLang="zh-CN"/>
              <a:t>位数据总线、</a:t>
            </a:r>
            <a:r>
              <a:rPr lang="en-US" altLang="zh-CN"/>
              <a:t>4</a:t>
            </a:r>
            <a:r>
              <a:rPr lang="zh-CN" altLang="zh-CN"/>
              <a:t>位数据总线或</a:t>
            </a:r>
            <a:r>
              <a:rPr lang="en-US" altLang="zh-CN"/>
              <a:t>8</a:t>
            </a:r>
            <a:r>
              <a:rPr lang="zh-CN" altLang="zh-CN"/>
              <a:t>为数据总线，系统默认使用</a:t>
            </a:r>
            <a:r>
              <a:rPr lang="en-US" altLang="zh-CN"/>
              <a:t>1</a:t>
            </a:r>
            <a:r>
              <a:rPr lang="zh-CN" altLang="zh-CN"/>
              <a:t>位数据总线，操作</a:t>
            </a:r>
            <a:r>
              <a:rPr lang="en-US" altLang="zh-CN"/>
              <a:t>SD</a:t>
            </a:r>
            <a:r>
              <a:rPr lang="zh-CN" altLang="zh-CN"/>
              <a:t>卡时在数据传输模式下一般选择</a:t>
            </a:r>
            <a:r>
              <a:rPr lang="en-US" altLang="zh-CN"/>
              <a:t>4</a:t>
            </a:r>
            <a:r>
              <a:rPr lang="zh-CN" altLang="zh-CN"/>
              <a:t>位数据总线。它设定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WIDBUS</a:t>
            </a:r>
            <a:r>
              <a:rPr lang="zh-CN" altLang="zh-CN"/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522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SDIO_HardwareFlowControl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硬件流控制选择，可选使能或禁用，它设定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HWFC_EN</a:t>
            </a:r>
            <a:r>
              <a:rPr lang="zh-CN" altLang="zh-CN"/>
              <a:t>位的值。硬件流控制功能可以避免</a:t>
            </a:r>
            <a:r>
              <a:rPr lang="en-US" altLang="zh-CN"/>
              <a:t>FIFO</a:t>
            </a:r>
            <a:r>
              <a:rPr lang="zh-CN" altLang="zh-CN"/>
              <a:t>发送上溢和下溢错误。</a:t>
            </a:r>
          </a:p>
        </p:txBody>
      </p:sp>
    </p:spTree>
    <p:extLst>
      <p:ext uri="{BB962C8B-B14F-4D97-AF65-F5344CB8AC3E}">
        <p14:creationId xmlns:p14="http://schemas.microsoft.com/office/powerpoint/2010/main" val="96018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初始化结构体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SDIO_ClockDiv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时钟分频系数，它设定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CLKDIV</a:t>
            </a:r>
            <a:r>
              <a:rPr lang="zh-CN" altLang="zh-CN"/>
              <a:t>位的值，设置</a:t>
            </a:r>
            <a:r>
              <a:rPr lang="en-US" altLang="zh-CN"/>
              <a:t>SDIOCLK</a:t>
            </a:r>
            <a:r>
              <a:rPr lang="zh-CN" altLang="zh-CN"/>
              <a:t>与</a:t>
            </a:r>
            <a:r>
              <a:rPr lang="en-US" altLang="zh-CN"/>
              <a:t>CLK</a:t>
            </a:r>
            <a:r>
              <a:rPr lang="zh-CN" altLang="zh-CN"/>
              <a:t>线输出时钟分频系数：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CLK</a:t>
            </a:r>
            <a:r>
              <a:rPr lang="zh-CN" altLang="zh-CN"/>
              <a:t>线时钟频率</a:t>
            </a:r>
            <a:r>
              <a:rPr lang="en-US" altLang="zh-CN"/>
              <a:t>=SDIOCLK/([CLKDIV+2])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89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4223</TotalTime>
  <Pages>0</Pages>
  <Words>940</Words>
  <Characters>0</Characters>
  <Application>Microsoft Office PowerPoint</Application>
  <DocSecurity>0</DocSecurity>
  <PresentationFormat>全屏显示(4:3)</PresentationFormat>
  <Lines>0</Lines>
  <Paragraphs>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406</cp:revision>
  <dcterms:created xsi:type="dcterms:W3CDTF">2014-09-22T09:17:55Z</dcterms:created>
  <dcterms:modified xsi:type="dcterms:W3CDTF">2016-10-14T09:05:47Z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