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245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RS-485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626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RS-485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通讯协议简介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92475" y="2683486"/>
            <a:ext cx="3296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RS-485—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通讯实验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7704" y="5445224"/>
            <a:ext cx="5579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RS-485—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通讯协议简介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与</a:t>
            </a:r>
            <a:r>
              <a:rPr lang="en-US" altLang="zh-CN"/>
              <a:t>CAN</a:t>
            </a:r>
            <a:r>
              <a:rPr lang="zh-CN" altLang="en-US"/>
              <a:t>类似，</a:t>
            </a:r>
            <a:r>
              <a:rPr lang="en-US" altLang="zh-CN"/>
              <a:t>RS-485</a:t>
            </a:r>
            <a:r>
              <a:rPr lang="zh-CN" altLang="en-US"/>
              <a:t>是一种工业控制环境中常用的通讯协议，它具有抗干扰能力强、传输距离远的特点。</a:t>
            </a:r>
            <a:r>
              <a:rPr lang="en-US" altLang="zh-CN"/>
              <a:t>RS-485</a:t>
            </a:r>
            <a:r>
              <a:rPr lang="zh-CN" altLang="en-US"/>
              <a:t>通讯协议由</a:t>
            </a:r>
            <a:r>
              <a:rPr lang="en-US" altLang="zh-CN"/>
              <a:t>RS-232</a:t>
            </a:r>
            <a:r>
              <a:rPr lang="zh-CN" altLang="en-US"/>
              <a:t>协议改进而来，协议层不变，只是改进了物理层，因而保留了串口通讯协议应用简单的特点。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2" y="3310582"/>
            <a:ext cx="7128792" cy="3475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RS-485—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049" y="1044575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RS-485</a:t>
            </a:r>
            <a:r>
              <a:rPr lang="zh-CN" altLang="en-US" sz="2400" b="1"/>
              <a:t>物理层</a:t>
            </a:r>
          </a:p>
        </p:txBody>
      </p:sp>
      <p:sp>
        <p:nvSpPr>
          <p:cNvPr id="5" name="矩形 4"/>
          <p:cNvSpPr/>
          <p:nvPr/>
        </p:nvSpPr>
        <p:spPr>
          <a:xfrm>
            <a:off x="611048" y="1671201"/>
            <a:ext cx="82814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差分信号线具有很强的干扰能力，特别适合应用于电磁环境复杂的工业控制环境中，</a:t>
            </a:r>
            <a:r>
              <a:rPr lang="en-US" altLang="zh-CN"/>
              <a:t>RS-485</a:t>
            </a:r>
            <a:r>
              <a:rPr lang="zh-CN" altLang="zh-CN"/>
              <a:t>协议主要是把</a:t>
            </a:r>
            <a:r>
              <a:rPr lang="en-US" altLang="zh-CN"/>
              <a:t>RS-232</a:t>
            </a:r>
            <a:r>
              <a:rPr lang="zh-CN" altLang="zh-CN"/>
              <a:t>的信号改进成差分信号，从而大大提高了抗干扰特性，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63913"/>
              </p:ext>
            </p:extLst>
          </p:nvPr>
        </p:nvGraphicFramePr>
        <p:xfrm>
          <a:off x="467544" y="4653135"/>
          <a:ext cx="8363271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2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通讯标准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信号线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通讯方向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电平标准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通讯距离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通讯节点数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RS232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单端</a:t>
                      </a:r>
                      <a:r>
                        <a:rPr lang="en-US" sz="1100">
                          <a:effectLst/>
                        </a:rPr>
                        <a:t>TXD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RXD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GND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全双工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-15V~-3V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+3V~+15V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r>
                        <a:rPr lang="zh-CN" sz="1100">
                          <a:effectLst/>
                        </a:rPr>
                        <a:t>米以内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只有两个节点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RS485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差分线</a:t>
                      </a:r>
                      <a:r>
                        <a:rPr lang="en-US" sz="1100">
                          <a:effectLst/>
                        </a:rPr>
                        <a:t>AB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半双工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altLang="zh-CN" sz="1100">
                          <a:effectLst/>
                        </a:rPr>
                        <a:t>+2V~+6V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altLang="zh-CN" sz="1100">
                          <a:effectLst/>
                        </a:rPr>
                        <a:t>-6V~-2V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1200</a:t>
                      </a:r>
                      <a:r>
                        <a:rPr lang="zh-CN" sz="1100">
                          <a:effectLst/>
                        </a:rPr>
                        <a:t>米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支持多个节点。支持多个主设备，任意节点间可互相通讯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1048" y="2948751"/>
            <a:ext cx="8137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RS-485</a:t>
            </a:r>
            <a:r>
              <a:rPr lang="zh-CN" altLang="zh-CN"/>
              <a:t>通讯网络的最大传输距离可达</a:t>
            </a:r>
            <a:r>
              <a:rPr lang="en-US" altLang="zh-CN"/>
              <a:t>1200</a:t>
            </a:r>
            <a:r>
              <a:rPr lang="zh-CN" altLang="zh-CN"/>
              <a:t>米，总线上可挂载</a:t>
            </a:r>
            <a:r>
              <a:rPr lang="en-US" altLang="zh-CN"/>
              <a:t>128</a:t>
            </a:r>
            <a:r>
              <a:rPr lang="zh-CN" altLang="zh-CN"/>
              <a:t>个通讯节点，而由于</a:t>
            </a:r>
            <a:r>
              <a:rPr lang="en-US" altLang="zh-CN"/>
              <a:t>RS-485</a:t>
            </a:r>
            <a:r>
              <a:rPr lang="zh-CN" altLang="zh-CN"/>
              <a:t>网络只有一对差分信号线，它使用差分信号来表达逻辑，当</a:t>
            </a:r>
            <a:r>
              <a:rPr lang="en-US" altLang="zh-CN"/>
              <a:t>AB</a:t>
            </a:r>
            <a:r>
              <a:rPr lang="zh-CN" altLang="zh-CN"/>
              <a:t>两线间的电压差为</a:t>
            </a:r>
            <a:r>
              <a:rPr lang="en-US" altLang="zh-CN"/>
              <a:t>+2V~+6V</a:t>
            </a:r>
            <a:r>
              <a:rPr lang="zh-CN" altLang="zh-CN"/>
              <a:t>时表示逻辑</a:t>
            </a:r>
            <a:r>
              <a:rPr lang="en-US" altLang="zh-CN"/>
              <a:t>1</a:t>
            </a:r>
            <a:r>
              <a:rPr lang="zh-CN" altLang="zh-CN"/>
              <a:t>，当电压差为</a:t>
            </a:r>
            <a:r>
              <a:rPr lang="en-US" altLang="zh-CN"/>
              <a:t>-6V~-</a:t>
            </a:r>
            <a:r>
              <a:rPr lang="en-US" altLang="zh-CN"/>
              <a:t>2V </a:t>
            </a:r>
            <a:r>
              <a:rPr lang="zh-CN" altLang="zh-CN"/>
              <a:t>表示逻辑</a:t>
            </a:r>
            <a:r>
              <a:rPr lang="en-US" altLang="zh-CN"/>
              <a:t>0</a:t>
            </a:r>
            <a:r>
              <a:rPr lang="zh-CN" altLang="zh-CN"/>
              <a:t>，在同一时刻只能表达一个信号，所以它的通讯是半双工形式的</a:t>
            </a:r>
            <a:r>
              <a:rPr lang="zh-CN" altLang="en-US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4211796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RS-485</a:t>
            </a:r>
            <a:r>
              <a:rPr lang="zh-CN" altLang="en-US"/>
              <a:t>与</a:t>
            </a:r>
            <a:r>
              <a:rPr lang="en-US" altLang="zh-CN"/>
              <a:t>RS-232</a:t>
            </a:r>
            <a:r>
              <a:rPr lang="zh-CN" altLang="zh-CN"/>
              <a:t>通讯协议的特性对比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184" y="1844824"/>
            <a:ext cx="864096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RS-485</a:t>
            </a:r>
            <a:r>
              <a:rPr lang="zh-CN" altLang="zh-CN"/>
              <a:t>与</a:t>
            </a:r>
            <a:r>
              <a:rPr lang="en-US" altLang="zh-CN"/>
              <a:t>RS-232</a:t>
            </a:r>
            <a:r>
              <a:rPr lang="zh-CN" altLang="zh-CN"/>
              <a:t>的差异只体现在物理层上，它们的协议层是相同的，也是使用串口数据包的形式传输数据。而由于</a:t>
            </a:r>
            <a:r>
              <a:rPr lang="en-US" altLang="zh-CN"/>
              <a:t>RS-485</a:t>
            </a:r>
            <a:r>
              <a:rPr lang="zh-CN" altLang="zh-CN"/>
              <a:t>具有强大的组网功能，人们在基础协议之上还制定了</a:t>
            </a:r>
            <a:r>
              <a:rPr lang="en-US" altLang="zh-CN"/>
              <a:t>MODBUS</a:t>
            </a:r>
            <a:r>
              <a:rPr lang="zh-CN" altLang="zh-CN"/>
              <a:t>协议，被广泛应用在工业控制网络中。此处说的基础协议是指前面串口章节中讲解的，仅封装了基本数据包格式的协议</a:t>
            </a:r>
            <a:r>
              <a:rPr lang="en-US" altLang="zh-CN"/>
              <a:t>(</a:t>
            </a:r>
            <a:r>
              <a:rPr lang="zh-CN" altLang="zh-CN"/>
              <a:t>基于数据位</a:t>
            </a:r>
            <a:r>
              <a:rPr lang="en-US" altLang="zh-CN"/>
              <a:t>)</a:t>
            </a:r>
            <a:r>
              <a:rPr lang="zh-CN" altLang="zh-CN"/>
              <a:t>，而</a:t>
            </a:r>
            <a:r>
              <a:rPr lang="en-US" altLang="zh-CN"/>
              <a:t>MODBUS</a:t>
            </a:r>
            <a:r>
              <a:rPr lang="zh-CN" altLang="zh-CN"/>
              <a:t>协议是使用基本数据包组合成通讯帧格式的高层应用协议</a:t>
            </a:r>
            <a:r>
              <a:rPr lang="en-US" altLang="zh-CN"/>
              <a:t>(</a:t>
            </a:r>
            <a:r>
              <a:rPr lang="zh-CN" altLang="zh-CN"/>
              <a:t>基于数据包或字节</a:t>
            </a:r>
            <a:r>
              <a:rPr lang="en-US" altLang="zh-CN"/>
              <a:t>)</a:t>
            </a:r>
            <a:r>
              <a:rPr lang="zh-CN" altLang="zh-CN"/>
              <a:t>。感兴趣的读者可查找</a:t>
            </a:r>
            <a:r>
              <a:rPr lang="en-US" altLang="zh-CN"/>
              <a:t>MODBUS</a:t>
            </a:r>
            <a:r>
              <a:rPr lang="zh-CN" altLang="zh-CN"/>
              <a:t>协议的相关资料了解。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</a:t>
            </a:r>
            <a:r>
              <a:rPr lang="en-US" altLang="zh-CN"/>
              <a:t>RS-485</a:t>
            </a:r>
            <a:r>
              <a:rPr lang="zh-CN" altLang="zh-CN"/>
              <a:t>与</a:t>
            </a:r>
            <a:r>
              <a:rPr lang="en-US" altLang="zh-CN"/>
              <a:t>RS-232</a:t>
            </a:r>
            <a:r>
              <a:rPr lang="zh-CN" altLang="zh-CN"/>
              <a:t>的协议层没有区别，进行通讯时，我们同样是使用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USART</a:t>
            </a:r>
            <a:r>
              <a:rPr lang="zh-CN" altLang="zh-CN"/>
              <a:t>外设作为通讯节点中的串口控制器，再外接一个</a:t>
            </a:r>
            <a:r>
              <a:rPr lang="en-US" altLang="zh-CN"/>
              <a:t>RS-485</a:t>
            </a:r>
            <a:r>
              <a:rPr lang="zh-CN" altLang="zh-CN"/>
              <a:t>收发器芯片把</a:t>
            </a:r>
            <a:r>
              <a:rPr lang="en-US" altLang="zh-CN"/>
              <a:t>USART</a:t>
            </a:r>
            <a:r>
              <a:rPr lang="zh-CN" altLang="zh-CN"/>
              <a:t>外设的</a:t>
            </a:r>
            <a:r>
              <a:rPr lang="en-US" altLang="zh-CN"/>
              <a:t>TTL</a:t>
            </a:r>
            <a:r>
              <a:rPr lang="zh-CN" altLang="zh-CN"/>
              <a:t>电平信号转化成</a:t>
            </a:r>
            <a:r>
              <a:rPr lang="en-US" altLang="zh-CN"/>
              <a:t>RS-485</a:t>
            </a:r>
            <a:r>
              <a:rPr lang="zh-CN" altLang="zh-CN"/>
              <a:t>的差分信号即可。</a:t>
            </a:r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Pages>0</Pages>
  <Words>171</Words>
  <Characters>0</Characters>
  <Application>Microsoft Office PowerPoint</Application>
  <DocSecurity>0</DocSecurity>
  <PresentationFormat>全屏显示(4:3)</PresentationFormat>
  <Lines>0</Lines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315</cp:revision>
  <dcterms:created xsi:type="dcterms:W3CDTF">2014-09-22T09:17:55Z</dcterms:created>
  <dcterms:modified xsi:type="dcterms:W3CDTF">2016-11-07T01:21:13Z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