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gul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600200"/>
            <a:ext cx="2143125" cy="214312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72000"/>
            <a:ext cx="75580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5200" y="533400"/>
            <a:ext cx="26068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/>
              <a:t>AngularJS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AngularJS</a:t>
            </a:r>
            <a:r>
              <a:rPr lang="en-US" sz="2400" dirty="0" smtClean="0"/>
              <a:t> extends HTML with </a:t>
            </a:r>
            <a:r>
              <a:rPr lang="en-US" sz="2400" b="1" dirty="0" err="1" smtClean="0"/>
              <a:t>ng</a:t>
            </a:r>
            <a:r>
              <a:rPr lang="en-US" sz="2400" b="1" dirty="0" smtClean="0"/>
              <a:t>-directives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 </a:t>
            </a:r>
            <a:r>
              <a:rPr lang="en-US" sz="2400" b="1" dirty="0" err="1" smtClean="0"/>
              <a:t>ng</a:t>
            </a:r>
            <a:r>
              <a:rPr lang="en-US" sz="2400" b="1" dirty="0" smtClean="0"/>
              <a:t>-app</a:t>
            </a:r>
            <a:r>
              <a:rPr lang="en-US" sz="2400" dirty="0" smtClean="0"/>
              <a:t> directive defines an </a:t>
            </a:r>
            <a:r>
              <a:rPr lang="en-US" sz="2400" dirty="0" err="1" smtClean="0">
                <a:solidFill>
                  <a:srgbClr val="FF0000"/>
                </a:solidFill>
              </a:rPr>
              <a:t>AngularJS</a:t>
            </a:r>
            <a:r>
              <a:rPr lang="en-US" sz="2400" dirty="0" smtClean="0">
                <a:solidFill>
                  <a:srgbClr val="FF0000"/>
                </a:solidFill>
              </a:rPr>
              <a:t> application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 </a:t>
            </a:r>
            <a:r>
              <a:rPr lang="en-US" sz="2400" b="1" dirty="0" err="1" smtClean="0"/>
              <a:t>ng</a:t>
            </a:r>
            <a:r>
              <a:rPr lang="en-US" sz="2400" b="1" dirty="0" smtClean="0"/>
              <a:t>-model</a:t>
            </a:r>
            <a:r>
              <a:rPr lang="en-US" sz="2400" dirty="0" smtClean="0"/>
              <a:t> directive binds the value of </a:t>
            </a:r>
            <a:r>
              <a:rPr lang="en-US" sz="2400" dirty="0" smtClean="0">
                <a:solidFill>
                  <a:srgbClr val="FF0000"/>
                </a:solidFill>
              </a:rPr>
              <a:t>HTML controls </a:t>
            </a:r>
            <a:r>
              <a:rPr lang="en-US" sz="2400" dirty="0" smtClean="0"/>
              <a:t>(input, select, </a:t>
            </a:r>
            <a:r>
              <a:rPr lang="en-US" sz="2400" dirty="0" smtClean="0"/>
              <a:t>text area</a:t>
            </a:r>
            <a:r>
              <a:rPr lang="en-US" sz="2400" dirty="0" smtClean="0"/>
              <a:t>) to application data.</a:t>
            </a:r>
          </a:p>
          <a:p>
            <a:r>
              <a:rPr lang="en-US" sz="2400" dirty="0" smtClean="0"/>
              <a:t>The </a:t>
            </a:r>
            <a:r>
              <a:rPr lang="en-US" sz="2400" b="1" dirty="0" err="1" smtClean="0"/>
              <a:t>ng</a:t>
            </a:r>
            <a:r>
              <a:rPr lang="en-US" sz="2400" b="1" dirty="0" smtClean="0"/>
              <a:t>-bind</a:t>
            </a:r>
            <a:r>
              <a:rPr lang="en-US" sz="2400" dirty="0" smtClean="0"/>
              <a:t> directive binds application data to the </a:t>
            </a:r>
            <a:r>
              <a:rPr lang="en-US" sz="2400" dirty="0" smtClean="0">
                <a:solidFill>
                  <a:srgbClr val="FF0000"/>
                </a:solidFill>
              </a:rPr>
              <a:t>HTML view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dirty="0" err="1" smtClean="0"/>
              <a:t>g</a:t>
            </a:r>
            <a:r>
              <a:rPr lang="en-US" dirty="0" smtClean="0"/>
              <a:t>-init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56293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562600"/>
            <a:ext cx="30765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4495800" y="4267200"/>
            <a:ext cx="1066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Expressions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expressions are written inside double braces: </a:t>
            </a:r>
            <a:r>
              <a:rPr lang="en-US" b="1" dirty="0" smtClean="0"/>
              <a:t>{{ expression }}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will "output" data exactly where the expression is written: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267200"/>
            <a:ext cx="6248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5791200"/>
            <a:ext cx="32480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5257800" y="51816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Angular JS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971800"/>
            <a:ext cx="420821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352800"/>
            <a:ext cx="4572000" cy="158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ng-init</vt:lpstr>
      <vt:lpstr>AngularJS Expressions </vt:lpstr>
      <vt:lpstr>Install Angular JS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</dc:creator>
  <cp:lastModifiedBy>tony</cp:lastModifiedBy>
  <cp:revision>16</cp:revision>
  <dcterms:created xsi:type="dcterms:W3CDTF">2006-08-16T00:00:00Z</dcterms:created>
  <dcterms:modified xsi:type="dcterms:W3CDTF">2018-06-22T04:39:08Z</dcterms:modified>
</cp:coreProperties>
</file>