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63" r:id="rId3"/>
    <p:sldId id="262" r:id="rId4"/>
    <p:sldId id="265" r:id="rId5"/>
  </p:sldIdLst>
  <p:sldSz cx="16256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E9E4"/>
    <a:srgbClr val="E7E3DD"/>
    <a:srgbClr val="E993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F93B4A-3829-42CB-AB0C-603CF9AE5391}" v="8" dt="2025-09-25T20:34:17.0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470" y="-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ngerson, Mathew" userId="977d395d-529f-41f5-afb8-4467b3855eeb" providerId="ADAL" clId="{CE06FAE7-E0D9-47A7-8E7E-D5D08FD52E19}"/>
    <pc:docChg chg="undo custSel addSld delSld modSld">
      <pc:chgData name="Wingerson, Mathew" userId="977d395d-529f-41f5-afb8-4467b3855eeb" providerId="ADAL" clId="{CE06FAE7-E0D9-47A7-8E7E-D5D08FD52E19}" dt="2025-09-25T20:38:35.213" v="728" actId="2696"/>
      <pc:docMkLst>
        <pc:docMk/>
      </pc:docMkLst>
      <pc:sldChg chg="del">
        <pc:chgData name="Wingerson, Mathew" userId="977d395d-529f-41f5-afb8-4467b3855eeb" providerId="ADAL" clId="{CE06FAE7-E0D9-47A7-8E7E-D5D08FD52E19}" dt="2025-09-25T19:26:41.872" v="0" actId="2696"/>
        <pc:sldMkLst>
          <pc:docMk/>
          <pc:sldMk cId="2565429698" sldId="256"/>
        </pc:sldMkLst>
      </pc:sldChg>
      <pc:sldChg chg="del">
        <pc:chgData name="Wingerson, Mathew" userId="977d395d-529f-41f5-afb8-4467b3855eeb" providerId="ADAL" clId="{CE06FAE7-E0D9-47A7-8E7E-D5D08FD52E19}" dt="2025-09-25T19:26:41.872" v="0" actId="2696"/>
        <pc:sldMkLst>
          <pc:docMk/>
          <pc:sldMk cId="318749332" sldId="257"/>
        </pc:sldMkLst>
      </pc:sldChg>
      <pc:sldChg chg="add del">
        <pc:chgData name="Wingerson, Mathew" userId="977d395d-529f-41f5-afb8-4467b3855eeb" providerId="ADAL" clId="{CE06FAE7-E0D9-47A7-8E7E-D5D08FD52E19}" dt="2025-09-25T19:28:23.546" v="4" actId="2696"/>
        <pc:sldMkLst>
          <pc:docMk/>
          <pc:sldMk cId="432169904" sldId="258"/>
        </pc:sldMkLst>
      </pc:sldChg>
      <pc:sldChg chg="del">
        <pc:chgData name="Wingerson, Mathew" userId="977d395d-529f-41f5-afb8-4467b3855eeb" providerId="ADAL" clId="{CE06FAE7-E0D9-47A7-8E7E-D5D08FD52E19}" dt="2025-09-25T19:26:51.239" v="1" actId="2696"/>
        <pc:sldMkLst>
          <pc:docMk/>
          <pc:sldMk cId="2107903449" sldId="259"/>
        </pc:sldMkLst>
      </pc:sldChg>
      <pc:sldChg chg="del">
        <pc:chgData name="Wingerson, Mathew" userId="977d395d-529f-41f5-afb8-4467b3855eeb" providerId="ADAL" clId="{CE06FAE7-E0D9-47A7-8E7E-D5D08FD52E19}" dt="2025-09-25T19:27:15.156" v="2" actId="2696"/>
        <pc:sldMkLst>
          <pc:docMk/>
          <pc:sldMk cId="2636678776" sldId="261"/>
        </pc:sldMkLst>
      </pc:sldChg>
      <pc:sldChg chg="delSp modSp add mod">
        <pc:chgData name="Wingerson, Mathew" userId="977d395d-529f-41f5-afb8-4467b3855eeb" providerId="ADAL" clId="{CE06FAE7-E0D9-47A7-8E7E-D5D08FD52E19}" dt="2025-09-25T20:18:20.753" v="422" actId="20577"/>
        <pc:sldMkLst>
          <pc:docMk/>
          <pc:sldMk cId="1478193746" sldId="263"/>
        </pc:sldMkLst>
        <pc:spChg chg="mod">
          <ac:chgData name="Wingerson, Mathew" userId="977d395d-529f-41f5-afb8-4467b3855eeb" providerId="ADAL" clId="{CE06FAE7-E0D9-47A7-8E7E-D5D08FD52E19}" dt="2025-09-25T19:35:44.828" v="190" actId="20577"/>
          <ac:spMkLst>
            <pc:docMk/>
            <pc:sldMk cId="1478193746" sldId="263"/>
            <ac:spMk id="3" creationId="{0D44826F-E983-15CC-DB85-5AEC9856D436}"/>
          </ac:spMkLst>
        </pc:spChg>
        <pc:spChg chg="del">
          <ac:chgData name="Wingerson, Mathew" userId="977d395d-529f-41f5-afb8-4467b3855eeb" providerId="ADAL" clId="{CE06FAE7-E0D9-47A7-8E7E-D5D08FD52E19}" dt="2025-09-25T19:30:49.990" v="79" actId="478"/>
          <ac:spMkLst>
            <pc:docMk/>
            <pc:sldMk cId="1478193746" sldId="263"/>
            <ac:spMk id="25" creationId="{E3A306BA-3BD4-F721-6970-8EB2FDC0D8D9}"/>
          </ac:spMkLst>
        </pc:spChg>
        <pc:spChg chg="del">
          <ac:chgData name="Wingerson, Mathew" userId="977d395d-529f-41f5-afb8-4467b3855eeb" providerId="ADAL" clId="{CE06FAE7-E0D9-47A7-8E7E-D5D08FD52E19}" dt="2025-09-25T19:30:52.675" v="80" actId="478"/>
          <ac:spMkLst>
            <pc:docMk/>
            <pc:sldMk cId="1478193746" sldId="263"/>
            <ac:spMk id="36" creationId="{D2635174-B112-7B96-1B9A-860703D0E54C}"/>
          </ac:spMkLst>
        </pc:spChg>
        <pc:spChg chg="ord">
          <ac:chgData name="Wingerson, Mathew" userId="977d395d-529f-41f5-afb8-4467b3855eeb" providerId="ADAL" clId="{CE06FAE7-E0D9-47A7-8E7E-D5D08FD52E19}" dt="2025-09-25T19:31:37.786" v="89" actId="166"/>
          <ac:spMkLst>
            <pc:docMk/>
            <pc:sldMk cId="1478193746" sldId="263"/>
            <ac:spMk id="39" creationId="{DF3C274D-511A-019F-0AD8-D616AFA1BE6A}"/>
          </ac:spMkLst>
        </pc:spChg>
        <pc:spChg chg="mod">
          <ac:chgData name="Wingerson, Mathew" userId="977d395d-529f-41f5-afb8-4467b3855eeb" providerId="ADAL" clId="{CE06FAE7-E0D9-47A7-8E7E-D5D08FD52E19}" dt="2025-09-25T19:37:26.281" v="259" actId="20577"/>
          <ac:spMkLst>
            <pc:docMk/>
            <pc:sldMk cId="1478193746" sldId="263"/>
            <ac:spMk id="45" creationId="{1FE4A9C7-D9A4-8E33-B572-E8008D5CC0BE}"/>
          </ac:spMkLst>
        </pc:spChg>
        <pc:spChg chg="mod">
          <ac:chgData name="Wingerson, Mathew" userId="977d395d-529f-41f5-afb8-4467b3855eeb" providerId="ADAL" clId="{CE06FAE7-E0D9-47A7-8E7E-D5D08FD52E19}" dt="2025-09-25T19:38:42.562" v="304" actId="20577"/>
          <ac:spMkLst>
            <pc:docMk/>
            <pc:sldMk cId="1478193746" sldId="263"/>
            <ac:spMk id="66" creationId="{564C6A5A-981E-45E7-37CF-22FCECF8819E}"/>
          </ac:spMkLst>
        </pc:spChg>
        <pc:spChg chg="mod">
          <ac:chgData name="Wingerson, Mathew" userId="977d395d-529f-41f5-afb8-4467b3855eeb" providerId="ADAL" clId="{CE06FAE7-E0D9-47A7-8E7E-D5D08FD52E19}" dt="2025-09-25T20:17:43.837" v="417" actId="20577"/>
          <ac:spMkLst>
            <pc:docMk/>
            <pc:sldMk cId="1478193746" sldId="263"/>
            <ac:spMk id="67" creationId="{B55E9655-2B17-393F-A2ED-BEC9B3799BAF}"/>
          </ac:spMkLst>
        </pc:spChg>
        <pc:spChg chg="mod">
          <ac:chgData name="Wingerson, Mathew" userId="977d395d-529f-41f5-afb8-4467b3855eeb" providerId="ADAL" clId="{CE06FAE7-E0D9-47A7-8E7E-D5D08FD52E19}" dt="2025-09-25T20:18:20.753" v="422" actId="20577"/>
          <ac:spMkLst>
            <pc:docMk/>
            <pc:sldMk cId="1478193746" sldId="263"/>
            <ac:spMk id="68" creationId="{39DD8588-274F-B168-426F-212D6A75BF29}"/>
          </ac:spMkLst>
        </pc:spChg>
        <pc:spChg chg="mod">
          <ac:chgData name="Wingerson, Mathew" userId="977d395d-529f-41f5-afb8-4467b3855eeb" providerId="ADAL" clId="{CE06FAE7-E0D9-47A7-8E7E-D5D08FD52E19}" dt="2025-09-25T19:40:08.339" v="359" actId="1038"/>
          <ac:spMkLst>
            <pc:docMk/>
            <pc:sldMk cId="1478193746" sldId="263"/>
            <ac:spMk id="88" creationId="{0E919CD7-29F0-59E0-A7F8-9A2DD6803C28}"/>
          </ac:spMkLst>
        </pc:spChg>
        <pc:cxnChg chg="del mod">
          <ac:chgData name="Wingerson, Mathew" userId="977d395d-529f-41f5-afb8-4467b3855eeb" providerId="ADAL" clId="{CE06FAE7-E0D9-47A7-8E7E-D5D08FD52E19}" dt="2025-09-25T19:31:00.781" v="81" actId="478"/>
          <ac:cxnSpMkLst>
            <pc:docMk/>
            <pc:sldMk cId="1478193746" sldId="263"/>
            <ac:cxnSpMk id="8" creationId="{FAE024A6-83C6-1A15-9AC2-118E1189D449}"/>
          </ac:cxnSpMkLst>
        </pc:cxnChg>
        <pc:cxnChg chg="mod">
          <ac:chgData name="Wingerson, Mathew" userId="977d395d-529f-41f5-afb8-4467b3855eeb" providerId="ADAL" clId="{CE06FAE7-E0D9-47A7-8E7E-D5D08FD52E19}" dt="2025-09-25T19:35:40.505" v="182" actId="255"/>
          <ac:cxnSpMkLst>
            <pc:docMk/>
            <pc:sldMk cId="1478193746" sldId="263"/>
            <ac:cxnSpMk id="9" creationId="{B1353DBC-54D2-FC24-7F04-0E2965028737}"/>
          </ac:cxnSpMkLst>
        </pc:cxnChg>
        <pc:cxnChg chg="mod">
          <ac:chgData name="Wingerson, Mathew" userId="977d395d-529f-41f5-afb8-4467b3855eeb" providerId="ADAL" clId="{CE06FAE7-E0D9-47A7-8E7E-D5D08FD52E19}" dt="2025-09-25T19:33:48.875" v="128" actId="14100"/>
          <ac:cxnSpMkLst>
            <pc:docMk/>
            <pc:sldMk cId="1478193746" sldId="263"/>
            <ac:cxnSpMk id="10" creationId="{71A7F16F-0546-8AEB-B89A-390EB9B0E20E}"/>
          </ac:cxnSpMkLst>
        </pc:cxnChg>
        <pc:cxnChg chg="mod">
          <ac:chgData name="Wingerson, Mathew" userId="977d395d-529f-41f5-afb8-4467b3855eeb" providerId="ADAL" clId="{CE06FAE7-E0D9-47A7-8E7E-D5D08FD52E19}" dt="2025-09-25T19:33:01.240" v="117" actId="14100"/>
          <ac:cxnSpMkLst>
            <pc:docMk/>
            <pc:sldMk cId="1478193746" sldId="263"/>
            <ac:cxnSpMk id="21" creationId="{60860917-F5C3-359C-F06C-788F9ED66BDA}"/>
          </ac:cxnSpMkLst>
        </pc:cxnChg>
        <pc:cxnChg chg="mod">
          <ac:chgData name="Wingerson, Mathew" userId="977d395d-529f-41f5-afb8-4467b3855eeb" providerId="ADAL" clId="{CE06FAE7-E0D9-47A7-8E7E-D5D08FD52E19}" dt="2025-09-25T19:33:57.318" v="130" actId="1035"/>
          <ac:cxnSpMkLst>
            <pc:docMk/>
            <pc:sldMk cId="1478193746" sldId="263"/>
            <ac:cxnSpMk id="27" creationId="{4486F844-D2CC-ECA7-DED9-0B83889BCBFE}"/>
          </ac:cxnSpMkLst>
        </pc:cxnChg>
        <pc:cxnChg chg="del mod">
          <ac:chgData name="Wingerson, Mathew" userId="977d395d-529f-41f5-afb8-4467b3855eeb" providerId="ADAL" clId="{CE06FAE7-E0D9-47A7-8E7E-D5D08FD52E19}" dt="2025-09-25T19:32:13.160" v="95" actId="478"/>
          <ac:cxnSpMkLst>
            <pc:docMk/>
            <pc:sldMk cId="1478193746" sldId="263"/>
            <ac:cxnSpMk id="37" creationId="{59051165-C325-6EC2-1BF3-C1B3C32CC64B}"/>
          </ac:cxnSpMkLst>
        </pc:cxnChg>
        <pc:cxnChg chg="mod">
          <ac:chgData name="Wingerson, Mathew" userId="977d395d-529f-41f5-afb8-4467b3855eeb" providerId="ADAL" clId="{CE06FAE7-E0D9-47A7-8E7E-D5D08FD52E19}" dt="2025-09-25T19:31:33.481" v="88" actId="1037"/>
          <ac:cxnSpMkLst>
            <pc:docMk/>
            <pc:sldMk cId="1478193746" sldId="263"/>
            <ac:cxnSpMk id="41" creationId="{B5AD6C17-94B5-C6D6-92FD-65B3CB4C4A07}"/>
          </ac:cxnSpMkLst>
        </pc:cxnChg>
        <pc:cxnChg chg="mod">
          <ac:chgData name="Wingerson, Mathew" userId="977d395d-529f-41f5-afb8-4467b3855eeb" providerId="ADAL" clId="{CE06FAE7-E0D9-47A7-8E7E-D5D08FD52E19}" dt="2025-09-25T19:31:50.071" v="91" actId="1038"/>
          <ac:cxnSpMkLst>
            <pc:docMk/>
            <pc:sldMk cId="1478193746" sldId="263"/>
            <ac:cxnSpMk id="42" creationId="{0C751168-F8BA-870E-D712-03FF9047FA2D}"/>
          </ac:cxnSpMkLst>
        </pc:cxnChg>
        <pc:cxnChg chg="mod">
          <ac:chgData name="Wingerson, Mathew" userId="977d395d-529f-41f5-afb8-4467b3855eeb" providerId="ADAL" clId="{CE06FAE7-E0D9-47A7-8E7E-D5D08FD52E19}" dt="2025-09-25T19:41:22.792" v="363" actId="1036"/>
          <ac:cxnSpMkLst>
            <pc:docMk/>
            <pc:sldMk cId="1478193746" sldId="263"/>
            <ac:cxnSpMk id="44" creationId="{C0C203B2-FAE6-62AC-EA1E-ED4BCCD53F6E}"/>
          </ac:cxnSpMkLst>
        </pc:cxnChg>
        <pc:cxnChg chg="mod">
          <ac:chgData name="Wingerson, Mathew" userId="977d395d-529f-41f5-afb8-4467b3855eeb" providerId="ADAL" clId="{CE06FAE7-E0D9-47A7-8E7E-D5D08FD52E19}" dt="2025-09-25T19:33:14.474" v="121" actId="14100"/>
          <ac:cxnSpMkLst>
            <pc:docMk/>
            <pc:sldMk cId="1478193746" sldId="263"/>
            <ac:cxnSpMk id="73" creationId="{D0772FEB-109F-DE34-FEE7-22B3B38F8CC7}"/>
          </ac:cxnSpMkLst>
        </pc:cxnChg>
        <pc:cxnChg chg="mod">
          <ac:chgData name="Wingerson, Mathew" userId="977d395d-529f-41f5-afb8-4467b3855eeb" providerId="ADAL" clId="{CE06FAE7-E0D9-47A7-8E7E-D5D08FD52E19}" dt="2025-09-25T19:37:36.489" v="260" actId="6549"/>
          <ac:cxnSpMkLst>
            <pc:docMk/>
            <pc:sldMk cId="1478193746" sldId="263"/>
            <ac:cxnSpMk id="77" creationId="{2C85CECE-0590-F6E8-2C4C-587A652C4342}"/>
          </ac:cxnSpMkLst>
        </pc:cxnChg>
        <pc:cxnChg chg="mod">
          <ac:chgData name="Wingerson, Mathew" userId="977d395d-529f-41f5-afb8-4467b3855eeb" providerId="ADAL" clId="{CE06FAE7-E0D9-47A7-8E7E-D5D08FD52E19}" dt="2025-09-25T19:38:45.620" v="305" actId="6549"/>
          <ac:cxnSpMkLst>
            <pc:docMk/>
            <pc:sldMk cId="1478193746" sldId="263"/>
            <ac:cxnSpMk id="80" creationId="{C01444DE-39D2-6951-EA2F-AA00FA9F38A2}"/>
          </ac:cxnSpMkLst>
        </pc:cxnChg>
        <pc:cxnChg chg="mod">
          <ac:chgData name="Wingerson, Mathew" userId="977d395d-529f-41f5-afb8-4467b3855eeb" providerId="ADAL" clId="{CE06FAE7-E0D9-47A7-8E7E-D5D08FD52E19}" dt="2025-09-25T19:40:15.367" v="360" actId="6549"/>
          <ac:cxnSpMkLst>
            <pc:docMk/>
            <pc:sldMk cId="1478193746" sldId="263"/>
            <ac:cxnSpMk id="83" creationId="{36DCF574-5578-C889-179C-CFD517FAB85D}"/>
          </ac:cxnSpMkLst>
        </pc:cxnChg>
      </pc:sldChg>
      <pc:sldChg chg="addSp delSp modSp add del mod">
        <pc:chgData name="Wingerson, Mathew" userId="977d395d-529f-41f5-afb8-4467b3855eeb" providerId="ADAL" clId="{CE06FAE7-E0D9-47A7-8E7E-D5D08FD52E19}" dt="2025-09-25T20:38:35.213" v="728" actId="2696"/>
        <pc:sldMkLst>
          <pc:docMk/>
          <pc:sldMk cId="3517084116" sldId="264"/>
        </pc:sldMkLst>
        <pc:spChg chg="mod">
          <ac:chgData name="Wingerson, Mathew" userId="977d395d-529f-41f5-afb8-4467b3855eeb" providerId="ADAL" clId="{CE06FAE7-E0D9-47A7-8E7E-D5D08FD52E19}" dt="2025-09-25T20:27:53.556" v="544" actId="1076"/>
          <ac:spMkLst>
            <pc:docMk/>
            <pc:sldMk cId="3517084116" sldId="264"/>
            <ac:spMk id="25" creationId="{F968127B-CF7B-5331-CCF3-ABA54666CF72}"/>
          </ac:spMkLst>
        </pc:spChg>
        <pc:spChg chg="mod">
          <ac:chgData name="Wingerson, Mathew" userId="977d395d-529f-41f5-afb8-4467b3855eeb" providerId="ADAL" clId="{CE06FAE7-E0D9-47A7-8E7E-D5D08FD52E19}" dt="2025-09-25T20:31:05.947" v="588" actId="1076"/>
          <ac:spMkLst>
            <pc:docMk/>
            <pc:sldMk cId="3517084116" sldId="264"/>
            <ac:spMk id="36" creationId="{1BC7A244-0780-479B-6021-65A51EF903AF}"/>
          </ac:spMkLst>
        </pc:spChg>
        <pc:spChg chg="mod">
          <ac:chgData name="Wingerson, Mathew" userId="977d395d-529f-41f5-afb8-4467b3855eeb" providerId="ADAL" clId="{CE06FAE7-E0D9-47A7-8E7E-D5D08FD52E19}" dt="2025-09-25T20:31:45.635" v="611" actId="1035"/>
          <ac:spMkLst>
            <pc:docMk/>
            <pc:sldMk cId="3517084116" sldId="264"/>
            <ac:spMk id="37" creationId="{9D69996E-2022-E806-97A1-E7BBA4FDFA1E}"/>
          </ac:spMkLst>
        </pc:spChg>
        <pc:spChg chg="mod">
          <ac:chgData name="Wingerson, Mathew" userId="977d395d-529f-41f5-afb8-4467b3855eeb" providerId="ADAL" clId="{CE06FAE7-E0D9-47A7-8E7E-D5D08FD52E19}" dt="2025-09-25T20:28:32.402" v="547" actId="1076"/>
          <ac:spMkLst>
            <pc:docMk/>
            <pc:sldMk cId="3517084116" sldId="264"/>
            <ac:spMk id="45" creationId="{13565B8A-9425-D366-DBF1-42F319FB571F}"/>
          </ac:spMkLst>
        </pc:spChg>
        <pc:spChg chg="mod">
          <ac:chgData name="Wingerson, Mathew" userId="977d395d-529f-41f5-afb8-4467b3855eeb" providerId="ADAL" clId="{CE06FAE7-E0D9-47A7-8E7E-D5D08FD52E19}" dt="2025-09-25T20:29:42.758" v="570" actId="1076"/>
          <ac:spMkLst>
            <pc:docMk/>
            <pc:sldMk cId="3517084116" sldId="264"/>
            <ac:spMk id="60" creationId="{9D97258B-FA79-8D8A-4505-3006854A5C21}"/>
          </ac:spMkLst>
        </pc:spChg>
        <pc:spChg chg="mod">
          <ac:chgData name="Wingerson, Mathew" userId="977d395d-529f-41f5-afb8-4467b3855eeb" providerId="ADAL" clId="{CE06FAE7-E0D9-47A7-8E7E-D5D08FD52E19}" dt="2025-09-25T20:33:36.708" v="637" actId="1076"/>
          <ac:spMkLst>
            <pc:docMk/>
            <pc:sldMk cId="3517084116" sldId="264"/>
            <ac:spMk id="61" creationId="{15FF8467-6AFC-6272-53CA-959E5C547F94}"/>
          </ac:spMkLst>
        </pc:spChg>
        <pc:spChg chg="mod">
          <ac:chgData name="Wingerson, Mathew" userId="977d395d-529f-41f5-afb8-4467b3855eeb" providerId="ADAL" clId="{CE06FAE7-E0D9-47A7-8E7E-D5D08FD52E19}" dt="2025-09-25T20:28:32.402" v="547" actId="1076"/>
          <ac:spMkLst>
            <pc:docMk/>
            <pc:sldMk cId="3517084116" sldId="264"/>
            <ac:spMk id="66" creationId="{99A50089-FFD2-BA17-F3EA-0E2D308F0C7C}"/>
          </ac:spMkLst>
        </pc:spChg>
        <pc:spChg chg="mod">
          <ac:chgData name="Wingerson, Mathew" userId="977d395d-529f-41f5-afb8-4467b3855eeb" providerId="ADAL" clId="{CE06FAE7-E0D9-47A7-8E7E-D5D08FD52E19}" dt="2025-09-25T20:28:32.402" v="547" actId="1076"/>
          <ac:spMkLst>
            <pc:docMk/>
            <pc:sldMk cId="3517084116" sldId="264"/>
            <ac:spMk id="67" creationId="{6E3BF03D-7405-D066-C553-43BBC95CA739}"/>
          </ac:spMkLst>
        </pc:spChg>
        <pc:spChg chg="mod">
          <ac:chgData name="Wingerson, Mathew" userId="977d395d-529f-41f5-afb8-4467b3855eeb" providerId="ADAL" clId="{CE06FAE7-E0D9-47A7-8E7E-D5D08FD52E19}" dt="2025-09-25T20:28:07.501" v="545" actId="14100"/>
          <ac:spMkLst>
            <pc:docMk/>
            <pc:sldMk cId="3517084116" sldId="264"/>
            <ac:spMk id="68" creationId="{4FCC51D2-A2E5-1EA0-C36F-534DEC36825E}"/>
          </ac:spMkLst>
        </pc:spChg>
        <pc:spChg chg="mod">
          <ac:chgData name="Wingerson, Mathew" userId="977d395d-529f-41f5-afb8-4467b3855eeb" providerId="ADAL" clId="{CE06FAE7-E0D9-47A7-8E7E-D5D08FD52E19}" dt="2025-09-25T20:27:20.940" v="516" actId="14100"/>
          <ac:spMkLst>
            <pc:docMk/>
            <pc:sldMk cId="3517084116" sldId="264"/>
            <ac:spMk id="88" creationId="{5D95F74A-34BB-25EA-38F6-D4CCE4387B5F}"/>
          </ac:spMkLst>
        </pc:spChg>
        <pc:spChg chg="mod">
          <ac:chgData name="Wingerson, Mathew" userId="977d395d-529f-41f5-afb8-4467b3855eeb" providerId="ADAL" clId="{CE06FAE7-E0D9-47A7-8E7E-D5D08FD52E19}" dt="2025-09-25T20:31:24.731" v="604" actId="1038"/>
          <ac:spMkLst>
            <pc:docMk/>
            <pc:sldMk cId="3517084116" sldId="264"/>
            <ac:spMk id="95" creationId="{E3FE3BE6-571E-3D24-201C-CA4D2875B2A9}"/>
          </ac:spMkLst>
        </pc:spChg>
        <pc:cxnChg chg="mod">
          <ac:chgData name="Wingerson, Mathew" userId="977d395d-529f-41f5-afb8-4467b3855eeb" providerId="ADAL" clId="{CE06FAE7-E0D9-47A7-8E7E-D5D08FD52E19}" dt="2025-09-25T20:27:20.940" v="516" actId="14100"/>
          <ac:cxnSpMkLst>
            <pc:docMk/>
            <pc:sldMk cId="3517084116" sldId="264"/>
            <ac:cxnSpMk id="4" creationId="{F384A079-0489-408B-E13A-041689EA56AD}"/>
          </ac:cxnSpMkLst>
        </pc:cxnChg>
        <pc:cxnChg chg="mod">
          <ac:chgData name="Wingerson, Mathew" userId="977d395d-529f-41f5-afb8-4467b3855eeb" providerId="ADAL" clId="{CE06FAE7-E0D9-47A7-8E7E-D5D08FD52E19}" dt="2025-09-25T20:31:05.947" v="588" actId="1076"/>
          <ac:cxnSpMkLst>
            <pc:docMk/>
            <pc:sldMk cId="3517084116" sldId="264"/>
            <ac:cxnSpMk id="6" creationId="{C3CCCFBC-FDD3-FC2F-518F-1C89F7F2ACCA}"/>
          </ac:cxnSpMkLst>
        </pc:cxnChg>
        <pc:cxnChg chg="mod">
          <ac:chgData name="Wingerson, Mathew" userId="977d395d-529f-41f5-afb8-4467b3855eeb" providerId="ADAL" clId="{CE06FAE7-E0D9-47A7-8E7E-D5D08FD52E19}" dt="2025-09-25T20:27:53.556" v="544" actId="1076"/>
          <ac:cxnSpMkLst>
            <pc:docMk/>
            <pc:sldMk cId="3517084116" sldId="264"/>
            <ac:cxnSpMk id="11" creationId="{E3994EC3-26DF-696B-0521-4AB24F5F52AA}"/>
          </ac:cxnSpMkLst>
        </pc:cxnChg>
        <pc:cxnChg chg="add del mod">
          <ac:chgData name="Wingerson, Mathew" userId="977d395d-529f-41f5-afb8-4467b3855eeb" providerId="ADAL" clId="{CE06FAE7-E0D9-47A7-8E7E-D5D08FD52E19}" dt="2025-09-25T20:32:13.928" v="617" actId="478"/>
          <ac:cxnSpMkLst>
            <pc:docMk/>
            <pc:sldMk cId="3517084116" sldId="264"/>
            <ac:cxnSpMk id="15" creationId="{811321AA-7E73-88C9-E6B9-1D5FE413AC3A}"/>
          </ac:cxnSpMkLst>
        </pc:cxnChg>
        <pc:cxnChg chg="add mod">
          <ac:chgData name="Wingerson, Mathew" userId="977d395d-529f-41f5-afb8-4467b3855eeb" providerId="ADAL" clId="{CE06FAE7-E0D9-47A7-8E7E-D5D08FD52E19}" dt="2025-09-25T20:32:03.462" v="615" actId="14100"/>
          <ac:cxnSpMkLst>
            <pc:docMk/>
            <pc:sldMk cId="3517084116" sldId="264"/>
            <ac:cxnSpMk id="24" creationId="{2871F538-DD42-47C0-E406-F7D34B6B2284}"/>
          </ac:cxnSpMkLst>
        </pc:cxnChg>
        <pc:cxnChg chg="mod">
          <ac:chgData name="Wingerson, Mathew" userId="977d395d-529f-41f5-afb8-4467b3855eeb" providerId="ADAL" clId="{CE06FAE7-E0D9-47A7-8E7E-D5D08FD52E19}" dt="2025-09-25T20:28:36.914" v="548" actId="14100"/>
          <ac:cxnSpMkLst>
            <pc:docMk/>
            <pc:sldMk cId="3517084116" sldId="264"/>
            <ac:cxnSpMk id="26" creationId="{281884C6-40F4-0B1A-08F6-A325BCF48DB7}"/>
          </ac:cxnSpMkLst>
        </pc:cxnChg>
        <pc:cxnChg chg="del mod">
          <ac:chgData name="Wingerson, Mathew" userId="977d395d-529f-41f5-afb8-4467b3855eeb" providerId="ADAL" clId="{CE06FAE7-E0D9-47A7-8E7E-D5D08FD52E19}" dt="2025-09-25T20:29:03.754" v="554" actId="478"/>
          <ac:cxnSpMkLst>
            <pc:docMk/>
            <pc:sldMk cId="3517084116" sldId="264"/>
            <ac:cxnSpMk id="29" creationId="{C3F49F9F-EB5E-F712-DAEC-B3F4C26D8B34}"/>
          </ac:cxnSpMkLst>
        </pc:cxnChg>
        <pc:cxnChg chg="mod">
          <ac:chgData name="Wingerson, Mathew" userId="977d395d-529f-41f5-afb8-4467b3855eeb" providerId="ADAL" clId="{CE06FAE7-E0D9-47A7-8E7E-D5D08FD52E19}" dt="2025-09-25T20:31:05.947" v="588" actId="1076"/>
          <ac:cxnSpMkLst>
            <pc:docMk/>
            <pc:sldMk cId="3517084116" sldId="264"/>
            <ac:cxnSpMk id="31" creationId="{F062102D-A0CE-8AC5-D914-9985D3A4F51B}"/>
          </ac:cxnSpMkLst>
        </pc:cxnChg>
        <pc:cxnChg chg="mod">
          <ac:chgData name="Wingerson, Mathew" userId="977d395d-529f-41f5-afb8-4467b3855eeb" providerId="ADAL" clId="{CE06FAE7-E0D9-47A7-8E7E-D5D08FD52E19}" dt="2025-09-25T20:31:35.826" v="606" actId="14100"/>
          <ac:cxnSpMkLst>
            <pc:docMk/>
            <pc:sldMk cId="3517084116" sldId="264"/>
            <ac:cxnSpMk id="34" creationId="{EF14318C-3598-3291-D6C6-E64D78DC82F4}"/>
          </ac:cxnSpMkLst>
        </pc:cxnChg>
      </pc:sldChg>
      <pc:sldChg chg="modSp add mod">
        <pc:chgData name="Wingerson, Mathew" userId="977d395d-529f-41f5-afb8-4467b3855eeb" providerId="ADAL" clId="{CE06FAE7-E0D9-47A7-8E7E-D5D08FD52E19}" dt="2025-09-25T20:37:34.450" v="727" actId="688"/>
        <pc:sldMkLst>
          <pc:docMk/>
          <pc:sldMk cId="1959231305" sldId="265"/>
        </pc:sldMkLst>
        <pc:spChg chg="mod">
          <ac:chgData name="Wingerson, Mathew" userId="977d395d-529f-41f5-afb8-4467b3855eeb" providerId="ADAL" clId="{CE06FAE7-E0D9-47A7-8E7E-D5D08FD52E19}" dt="2025-09-25T20:36:08.170" v="691" actId="1076"/>
          <ac:spMkLst>
            <pc:docMk/>
            <pc:sldMk cId="1959231305" sldId="265"/>
            <ac:spMk id="3" creationId="{1A4BD57C-61C0-3ED3-6234-9A1CEF00B231}"/>
          </ac:spMkLst>
        </pc:spChg>
        <pc:spChg chg="mod">
          <ac:chgData name="Wingerson, Mathew" userId="977d395d-529f-41f5-afb8-4467b3855eeb" providerId="ADAL" clId="{CE06FAE7-E0D9-47A7-8E7E-D5D08FD52E19}" dt="2025-09-25T20:36:03.922" v="690" actId="1076"/>
          <ac:spMkLst>
            <pc:docMk/>
            <pc:sldMk cId="1959231305" sldId="265"/>
            <ac:spMk id="25" creationId="{E1C2F2AE-3D28-4590-EAAB-4ECF8359887B}"/>
          </ac:spMkLst>
        </pc:spChg>
        <pc:spChg chg="mod">
          <ac:chgData name="Wingerson, Mathew" userId="977d395d-529f-41f5-afb8-4467b3855eeb" providerId="ADAL" clId="{CE06FAE7-E0D9-47A7-8E7E-D5D08FD52E19}" dt="2025-09-25T20:35:56.510" v="689" actId="1076"/>
          <ac:spMkLst>
            <pc:docMk/>
            <pc:sldMk cId="1959231305" sldId="265"/>
            <ac:spMk id="36" creationId="{27AE52E4-47A0-1CE7-0556-2894AED99942}"/>
          </ac:spMkLst>
        </pc:spChg>
        <pc:spChg chg="mod">
          <ac:chgData name="Wingerson, Mathew" userId="977d395d-529f-41f5-afb8-4467b3855eeb" providerId="ADAL" clId="{CE06FAE7-E0D9-47A7-8E7E-D5D08FD52E19}" dt="2025-09-25T20:37:25.844" v="725" actId="1037"/>
          <ac:spMkLst>
            <pc:docMk/>
            <pc:sldMk cId="1959231305" sldId="265"/>
            <ac:spMk id="37" creationId="{675C8F98-2CE6-13D3-E2D5-467AFF74671A}"/>
          </ac:spMkLst>
        </pc:spChg>
        <pc:spChg chg="mod">
          <ac:chgData name="Wingerson, Mathew" userId="977d395d-529f-41f5-afb8-4467b3855eeb" providerId="ADAL" clId="{CE06FAE7-E0D9-47A7-8E7E-D5D08FD52E19}" dt="2025-09-25T20:35:21.395" v="673" actId="1037"/>
          <ac:spMkLst>
            <pc:docMk/>
            <pc:sldMk cId="1959231305" sldId="265"/>
            <ac:spMk id="45" creationId="{D4647B29-8B92-22DC-ECC2-B471524F0597}"/>
          </ac:spMkLst>
        </pc:spChg>
        <pc:spChg chg="mod">
          <ac:chgData name="Wingerson, Mathew" userId="977d395d-529f-41f5-afb8-4467b3855eeb" providerId="ADAL" clId="{CE06FAE7-E0D9-47A7-8E7E-D5D08FD52E19}" dt="2025-09-25T20:37:12.898" v="712" actId="1038"/>
          <ac:spMkLst>
            <pc:docMk/>
            <pc:sldMk cId="1959231305" sldId="265"/>
            <ac:spMk id="60" creationId="{A528C55F-AB56-78C4-31E1-7A8B53E21C63}"/>
          </ac:spMkLst>
        </pc:spChg>
        <pc:spChg chg="mod">
          <ac:chgData name="Wingerson, Mathew" userId="977d395d-529f-41f5-afb8-4467b3855eeb" providerId="ADAL" clId="{CE06FAE7-E0D9-47A7-8E7E-D5D08FD52E19}" dt="2025-09-25T20:37:07.860" v="710" actId="1035"/>
          <ac:spMkLst>
            <pc:docMk/>
            <pc:sldMk cId="1959231305" sldId="265"/>
            <ac:spMk id="61" creationId="{2876BBB7-A8A0-8F0E-C47F-6EBD16E31CA8}"/>
          </ac:spMkLst>
        </pc:spChg>
        <pc:spChg chg="mod">
          <ac:chgData name="Wingerson, Mathew" userId="977d395d-529f-41f5-afb8-4467b3855eeb" providerId="ADAL" clId="{CE06FAE7-E0D9-47A7-8E7E-D5D08FD52E19}" dt="2025-09-25T20:35:32.820" v="679" actId="1038"/>
          <ac:spMkLst>
            <pc:docMk/>
            <pc:sldMk cId="1959231305" sldId="265"/>
            <ac:spMk id="66" creationId="{EBE1ED7E-DFFC-1AFE-183E-2DC85894198B}"/>
          </ac:spMkLst>
        </pc:spChg>
        <pc:spChg chg="mod">
          <ac:chgData name="Wingerson, Mathew" userId="977d395d-529f-41f5-afb8-4467b3855eeb" providerId="ADAL" clId="{CE06FAE7-E0D9-47A7-8E7E-D5D08FD52E19}" dt="2025-09-25T20:35:14.774" v="663" actId="1038"/>
          <ac:spMkLst>
            <pc:docMk/>
            <pc:sldMk cId="1959231305" sldId="265"/>
            <ac:spMk id="67" creationId="{03446C1A-80D0-1BF0-5782-BB15402B51E0}"/>
          </ac:spMkLst>
        </pc:spChg>
        <pc:spChg chg="mod">
          <ac:chgData name="Wingerson, Mathew" userId="977d395d-529f-41f5-afb8-4467b3855eeb" providerId="ADAL" clId="{CE06FAE7-E0D9-47A7-8E7E-D5D08FD52E19}" dt="2025-09-25T20:34:58.922" v="650" actId="14100"/>
          <ac:spMkLst>
            <pc:docMk/>
            <pc:sldMk cId="1959231305" sldId="265"/>
            <ac:spMk id="68" creationId="{15EA2DD8-FBFE-C17F-A3E7-4936FBC4FB63}"/>
          </ac:spMkLst>
        </pc:spChg>
        <pc:spChg chg="mod">
          <ac:chgData name="Wingerson, Mathew" userId="977d395d-529f-41f5-afb8-4467b3855eeb" providerId="ADAL" clId="{CE06FAE7-E0D9-47A7-8E7E-D5D08FD52E19}" dt="2025-09-25T20:34:24.422" v="645" actId="255"/>
          <ac:spMkLst>
            <pc:docMk/>
            <pc:sldMk cId="1959231305" sldId="265"/>
            <ac:spMk id="88" creationId="{BAE4A222-5571-DD9C-617D-4926EF98365F}"/>
          </ac:spMkLst>
        </pc:spChg>
        <pc:spChg chg="mod">
          <ac:chgData name="Wingerson, Mathew" userId="977d395d-529f-41f5-afb8-4467b3855eeb" providerId="ADAL" clId="{CE06FAE7-E0D9-47A7-8E7E-D5D08FD52E19}" dt="2025-09-25T20:37:34.450" v="727" actId="688"/>
          <ac:spMkLst>
            <pc:docMk/>
            <pc:sldMk cId="1959231305" sldId="265"/>
            <ac:spMk id="95" creationId="{5ACA23EE-2879-B2F8-D5E1-A76B0C89F69E}"/>
          </ac:spMkLst>
        </pc:spChg>
        <pc:cxnChg chg="mod">
          <ac:chgData name="Wingerson, Mathew" userId="977d395d-529f-41f5-afb8-4467b3855eeb" providerId="ADAL" clId="{CE06FAE7-E0D9-47A7-8E7E-D5D08FD52E19}" dt="2025-09-25T20:36:08.170" v="691" actId="1076"/>
          <ac:cxnSpMkLst>
            <pc:docMk/>
            <pc:sldMk cId="1959231305" sldId="265"/>
            <ac:cxnSpMk id="4" creationId="{F30A02AC-4026-9EAD-1A81-7FD67416D8A2}"/>
          </ac:cxnSpMkLst>
        </pc:cxnChg>
        <pc:cxnChg chg="mod">
          <ac:chgData name="Wingerson, Mathew" userId="977d395d-529f-41f5-afb8-4467b3855eeb" providerId="ADAL" clId="{CE06FAE7-E0D9-47A7-8E7E-D5D08FD52E19}" dt="2025-09-25T20:36:08.170" v="691" actId="1076"/>
          <ac:cxnSpMkLst>
            <pc:docMk/>
            <pc:sldMk cId="1959231305" sldId="265"/>
            <ac:cxnSpMk id="6" creationId="{0FC0DFE1-FBDA-2231-C36E-E719F2006DDE}"/>
          </ac:cxnSpMkLst>
        </pc:cxnChg>
        <pc:cxnChg chg="mod">
          <ac:chgData name="Wingerson, Mathew" userId="977d395d-529f-41f5-afb8-4467b3855eeb" providerId="ADAL" clId="{CE06FAE7-E0D9-47A7-8E7E-D5D08FD52E19}" dt="2025-09-25T20:36:08.170" v="691" actId="1076"/>
          <ac:cxnSpMkLst>
            <pc:docMk/>
            <pc:sldMk cId="1959231305" sldId="265"/>
            <ac:cxnSpMk id="11" creationId="{CF49CEDE-E073-F080-0247-D9367784A489}"/>
          </ac:cxnSpMkLst>
        </pc:cxnChg>
        <pc:cxnChg chg="mod">
          <ac:chgData name="Wingerson, Mathew" userId="977d395d-529f-41f5-afb8-4467b3855eeb" providerId="ADAL" clId="{CE06FAE7-E0D9-47A7-8E7E-D5D08FD52E19}" dt="2025-09-25T20:36:38.238" v="697" actId="14100"/>
          <ac:cxnSpMkLst>
            <pc:docMk/>
            <pc:sldMk cId="1959231305" sldId="265"/>
            <ac:cxnSpMk id="26" creationId="{2B1850AB-1DB1-96D6-A1E8-1F1D716B7AC4}"/>
          </ac:cxnSpMkLst>
        </pc:cxnChg>
        <pc:cxnChg chg="mod">
          <ac:chgData name="Wingerson, Mathew" userId="977d395d-529f-41f5-afb8-4467b3855eeb" providerId="ADAL" clId="{CE06FAE7-E0D9-47A7-8E7E-D5D08FD52E19}" dt="2025-09-25T20:36:03.922" v="690" actId="1076"/>
          <ac:cxnSpMkLst>
            <pc:docMk/>
            <pc:sldMk cId="1959231305" sldId="265"/>
            <ac:cxnSpMk id="29" creationId="{88A5A46C-8E4B-363D-03AC-F1785602A56F}"/>
          </ac:cxnSpMkLst>
        </pc:cxnChg>
        <pc:cxnChg chg="mod">
          <ac:chgData name="Wingerson, Mathew" userId="977d395d-529f-41f5-afb8-4467b3855eeb" providerId="ADAL" clId="{CE06FAE7-E0D9-47A7-8E7E-D5D08FD52E19}" dt="2025-09-25T20:36:21.914" v="693" actId="14100"/>
          <ac:cxnSpMkLst>
            <pc:docMk/>
            <pc:sldMk cId="1959231305" sldId="265"/>
            <ac:cxnSpMk id="31" creationId="{3A2773FB-E5EE-16FA-B6AE-F39DC59684B6}"/>
          </ac:cxnSpMkLst>
        </pc:cxnChg>
        <pc:cxnChg chg="mod">
          <ac:chgData name="Wingerson, Mathew" userId="977d395d-529f-41f5-afb8-4467b3855eeb" providerId="ADAL" clId="{CE06FAE7-E0D9-47A7-8E7E-D5D08FD52E19}" dt="2025-09-25T20:36:28.345" v="695" actId="14100"/>
          <ac:cxnSpMkLst>
            <pc:docMk/>
            <pc:sldMk cId="1959231305" sldId="265"/>
            <ac:cxnSpMk id="34" creationId="{B9E28FE1-D52E-E7C9-4452-85B73C77E586}"/>
          </ac:cxnSpMkLst>
        </pc:cxnChg>
      </pc:sldChg>
      <pc:sldChg chg="modSp add del mod">
        <pc:chgData name="Wingerson, Mathew" userId="977d395d-529f-41f5-afb8-4467b3855eeb" providerId="ADAL" clId="{CE06FAE7-E0D9-47A7-8E7E-D5D08FD52E19}" dt="2025-09-25T20:32:46.956" v="621" actId="2696"/>
        <pc:sldMkLst>
          <pc:docMk/>
          <pc:sldMk cId="3450291934" sldId="265"/>
        </pc:sldMkLst>
        <pc:spChg chg="mod">
          <ac:chgData name="Wingerson, Mathew" userId="977d395d-529f-41f5-afb8-4467b3855eeb" providerId="ADAL" clId="{CE06FAE7-E0D9-47A7-8E7E-D5D08FD52E19}" dt="2025-09-25T20:32:42.040" v="620" actId="255"/>
          <ac:spMkLst>
            <pc:docMk/>
            <pc:sldMk cId="3450291934" sldId="265"/>
            <ac:spMk id="45" creationId="{4B82BAC1-B2A8-1DB4-DD28-AF12AFFB0935}"/>
          </ac:spMkLst>
        </pc:spChg>
        <pc:spChg chg="mod">
          <ac:chgData name="Wingerson, Mathew" userId="977d395d-529f-41f5-afb8-4467b3855eeb" providerId="ADAL" clId="{CE06FAE7-E0D9-47A7-8E7E-D5D08FD52E19}" dt="2025-09-25T20:32:33.523" v="619" actId="255"/>
          <ac:spMkLst>
            <pc:docMk/>
            <pc:sldMk cId="3450291934" sldId="265"/>
            <ac:spMk id="88" creationId="{4D61D777-E323-5B57-B441-3E7658F91EF3}"/>
          </ac:spMkLst>
        </pc:spChg>
      </pc:sldChg>
    </pc:docChg>
  </pc:docChgLst>
  <pc:docChgLst>
    <pc:chgData name="Wingerson, Mathew" userId="977d395d-529f-41f5-afb8-4467b3855eeb" providerId="ADAL" clId="{778EAF97-73F8-45DA-AE5E-C64D9D00CE9F}"/>
    <pc:docChg chg="undo redo custSel addSld delSld modSld sldOrd modMainMaster">
      <pc:chgData name="Wingerson, Mathew" userId="977d395d-529f-41f5-afb8-4467b3855eeb" providerId="ADAL" clId="{778EAF97-73F8-45DA-AE5E-C64D9D00CE9F}" dt="2025-08-14T21:09:44.138" v="2538" actId="478"/>
      <pc:docMkLst>
        <pc:docMk/>
      </pc:docMkLst>
      <pc:sldChg chg="modSp">
        <pc:chgData name="Wingerson, Mathew" userId="977d395d-529f-41f5-afb8-4467b3855eeb" providerId="ADAL" clId="{778EAF97-73F8-45DA-AE5E-C64D9D00CE9F}" dt="2025-08-14T19:52:36.098" v="1945"/>
        <pc:sldMkLst>
          <pc:docMk/>
          <pc:sldMk cId="2565429698" sldId="256"/>
        </pc:sldMkLst>
      </pc:sldChg>
      <pc:sldChg chg="addSp delSp modSp mod">
        <pc:chgData name="Wingerson, Mathew" userId="977d395d-529f-41f5-afb8-4467b3855eeb" providerId="ADAL" clId="{778EAF97-73F8-45DA-AE5E-C64D9D00CE9F}" dt="2025-08-14T19:52:36.098" v="1945"/>
        <pc:sldMkLst>
          <pc:docMk/>
          <pc:sldMk cId="318749332" sldId="257"/>
        </pc:sldMkLst>
      </pc:sldChg>
      <pc:sldChg chg="addSp delSp modSp add mod">
        <pc:chgData name="Wingerson, Mathew" userId="977d395d-529f-41f5-afb8-4467b3855eeb" providerId="ADAL" clId="{778EAF97-73F8-45DA-AE5E-C64D9D00CE9F}" dt="2025-08-14T20:23:58.005" v="2466" actId="1076"/>
        <pc:sldMkLst>
          <pc:docMk/>
          <pc:sldMk cId="432169904" sldId="258"/>
        </pc:sldMkLst>
      </pc:sldChg>
      <pc:sldChg chg="addSp delSp modSp add mod">
        <pc:chgData name="Wingerson, Mathew" userId="977d395d-529f-41f5-afb8-4467b3855eeb" providerId="ADAL" clId="{778EAF97-73F8-45DA-AE5E-C64D9D00CE9F}" dt="2025-08-14T19:52:36.098" v="1945"/>
        <pc:sldMkLst>
          <pc:docMk/>
          <pc:sldMk cId="2107903449" sldId="259"/>
        </pc:sldMkLst>
      </pc:sldChg>
      <pc:sldChg chg="addSp delSp modSp new del mod">
        <pc:chgData name="Wingerson, Mathew" userId="977d395d-529f-41f5-afb8-4467b3855eeb" providerId="ADAL" clId="{778EAF97-73F8-45DA-AE5E-C64D9D00CE9F}" dt="2025-08-14T19:52:44.048" v="1947" actId="2696"/>
        <pc:sldMkLst>
          <pc:docMk/>
          <pc:sldMk cId="3179340153" sldId="260"/>
        </pc:sldMkLst>
      </pc:sldChg>
      <pc:sldChg chg="add del">
        <pc:chgData name="Wingerson, Mathew" userId="977d395d-529f-41f5-afb8-4467b3855eeb" providerId="ADAL" clId="{778EAF97-73F8-45DA-AE5E-C64D9D00CE9F}" dt="2025-08-14T19:41:38.727" v="1869" actId="2890"/>
        <pc:sldMkLst>
          <pc:docMk/>
          <pc:sldMk cId="3894900248" sldId="260"/>
        </pc:sldMkLst>
      </pc:sldChg>
      <pc:sldChg chg="addSp delSp modSp add mod">
        <pc:chgData name="Wingerson, Mathew" userId="977d395d-529f-41f5-afb8-4467b3855eeb" providerId="ADAL" clId="{778EAF97-73F8-45DA-AE5E-C64D9D00CE9F}" dt="2025-08-14T20:12:47.892" v="2296"/>
        <pc:sldMkLst>
          <pc:docMk/>
          <pc:sldMk cId="2636678776" sldId="261"/>
        </pc:sldMkLst>
      </pc:sldChg>
      <pc:sldChg chg="addSp delSp modSp add mod ord">
        <pc:chgData name="Wingerson, Mathew" userId="977d395d-529f-41f5-afb8-4467b3855eeb" providerId="ADAL" clId="{778EAF97-73F8-45DA-AE5E-C64D9D00CE9F}" dt="2025-08-14T21:09:44.138" v="2538" actId="478"/>
        <pc:sldMkLst>
          <pc:docMk/>
          <pc:sldMk cId="2384698077" sldId="262"/>
        </pc:sldMkLst>
      </pc:sldChg>
      <pc:sldChg chg="addSp delSp modSp add del mod">
        <pc:chgData name="Wingerson, Mathew" userId="977d395d-529f-41f5-afb8-4467b3855eeb" providerId="ADAL" clId="{778EAF97-73F8-45DA-AE5E-C64D9D00CE9F}" dt="2025-08-14T20:22:13.050" v="2446" actId="2696"/>
        <pc:sldMkLst>
          <pc:docMk/>
          <pc:sldMk cId="3201169306" sldId="263"/>
        </pc:sldMkLst>
      </pc:sldChg>
      <pc:sldMasterChg chg="modSp modSldLayout">
        <pc:chgData name="Wingerson, Mathew" userId="977d395d-529f-41f5-afb8-4467b3855eeb" providerId="ADAL" clId="{778EAF97-73F8-45DA-AE5E-C64D9D00CE9F}" dt="2025-08-14T19:52:36.098" v="1945"/>
        <pc:sldMasterMkLst>
          <pc:docMk/>
          <pc:sldMasterMk cId="105456795" sldId="2147483660"/>
        </pc:sldMasterMkLst>
        <pc:sldLayoutChg chg="modSp">
          <pc:chgData name="Wingerson, Mathew" userId="977d395d-529f-41f5-afb8-4467b3855eeb" providerId="ADAL" clId="{778EAF97-73F8-45DA-AE5E-C64D9D00CE9F}" dt="2025-08-14T19:52:36.098" v="1945"/>
          <pc:sldLayoutMkLst>
            <pc:docMk/>
            <pc:sldMasterMk cId="105456795" sldId="2147483660"/>
            <pc:sldLayoutMk cId="3541543209" sldId="2147483661"/>
          </pc:sldLayoutMkLst>
        </pc:sldLayoutChg>
        <pc:sldLayoutChg chg="modSp">
          <pc:chgData name="Wingerson, Mathew" userId="977d395d-529f-41f5-afb8-4467b3855eeb" providerId="ADAL" clId="{778EAF97-73F8-45DA-AE5E-C64D9D00CE9F}" dt="2025-08-14T19:52:36.098" v="1945"/>
          <pc:sldLayoutMkLst>
            <pc:docMk/>
            <pc:sldMasterMk cId="105456795" sldId="2147483660"/>
            <pc:sldLayoutMk cId="2006549088" sldId="2147483663"/>
          </pc:sldLayoutMkLst>
        </pc:sldLayoutChg>
        <pc:sldLayoutChg chg="modSp">
          <pc:chgData name="Wingerson, Mathew" userId="977d395d-529f-41f5-afb8-4467b3855eeb" providerId="ADAL" clId="{778EAF97-73F8-45DA-AE5E-C64D9D00CE9F}" dt="2025-08-14T19:52:36.098" v="1945"/>
          <pc:sldLayoutMkLst>
            <pc:docMk/>
            <pc:sldMasterMk cId="105456795" sldId="2147483660"/>
            <pc:sldLayoutMk cId="513910589" sldId="2147483664"/>
          </pc:sldLayoutMkLst>
        </pc:sldLayoutChg>
        <pc:sldLayoutChg chg="modSp">
          <pc:chgData name="Wingerson, Mathew" userId="977d395d-529f-41f5-afb8-4467b3855eeb" providerId="ADAL" clId="{778EAF97-73F8-45DA-AE5E-C64D9D00CE9F}" dt="2025-08-14T19:52:36.098" v="1945"/>
          <pc:sldLayoutMkLst>
            <pc:docMk/>
            <pc:sldMasterMk cId="105456795" sldId="2147483660"/>
            <pc:sldLayoutMk cId="1542599261" sldId="2147483665"/>
          </pc:sldLayoutMkLst>
        </pc:sldLayoutChg>
        <pc:sldLayoutChg chg="modSp">
          <pc:chgData name="Wingerson, Mathew" userId="977d395d-529f-41f5-afb8-4467b3855eeb" providerId="ADAL" clId="{778EAF97-73F8-45DA-AE5E-C64D9D00CE9F}" dt="2025-08-14T19:52:36.098" v="1945"/>
          <pc:sldLayoutMkLst>
            <pc:docMk/>
            <pc:sldMasterMk cId="105456795" sldId="2147483660"/>
            <pc:sldLayoutMk cId="883222924" sldId="2147483668"/>
          </pc:sldLayoutMkLst>
        </pc:sldLayoutChg>
        <pc:sldLayoutChg chg="modSp">
          <pc:chgData name="Wingerson, Mathew" userId="977d395d-529f-41f5-afb8-4467b3855eeb" providerId="ADAL" clId="{778EAF97-73F8-45DA-AE5E-C64D9D00CE9F}" dt="2025-08-14T19:52:36.098" v="1945"/>
          <pc:sldLayoutMkLst>
            <pc:docMk/>
            <pc:sldMasterMk cId="105456795" sldId="2147483660"/>
            <pc:sldLayoutMk cId="798414055" sldId="2147483669"/>
          </pc:sldLayoutMkLst>
        </pc:sldLayoutChg>
        <pc:sldLayoutChg chg="modSp">
          <pc:chgData name="Wingerson, Mathew" userId="977d395d-529f-41f5-afb8-4467b3855eeb" providerId="ADAL" clId="{778EAF97-73F8-45DA-AE5E-C64D9D00CE9F}" dt="2025-08-14T19:52:36.098" v="1945"/>
          <pc:sldLayoutMkLst>
            <pc:docMk/>
            <pc:sldMasterMk cId="105456795" sldId="2147483660"/>
            <pc:sldLayoutMk cId="1926036818" sldId="2147483671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1995312"/>
            <a:ext cx="13817600" cy="4244622"/>
          </a:xfrm>
        </p:spPr>
        <p:txBody>
          <a:bodyPr anchor="b"/>
          <a:lstStyle>
            <a:lvl1pPr algn="ctr">
              <a:defRPr sz="106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6403623"/>
            <a:ext cx="12192000" cy="2943577"/>
          </a:xfrm>
        </p:spPr>
        <p:txBody>
          <a:bodyPr/>
          <a:lstStyle>
            <a:lvl1pPr marL="0" indent="0" algn="ctr">
              <a:buNone/>
              <a:defRPr sz="4267"/>
            </a:lvl1pPr>
            <a:lvl2pPr marL="812810" indent="0" algn="ctr">
              <a:buNone/>
              <a:defRPr sz="3556"/>
            </a:lvl2pPr>
            <a:lvl3pPr marL="1625620" indent="0" algn="ctr">
              <a:buNone/>
              <a:defRPr sz="3200"/>
            </a:lvl3pPr>
            <a:lvl4pPr marL="2438430" indent="0" algn="ctr">
              <a:buNone/>
              <a:defRPr sz="2844"/>
            </a:lvl4pPr>
            <a:lvl5pPr marL="3251241" indent="0" algn="ctr">
              <a:buNone/>
              <a:defRPr sz="2844"/>
            </a:lvl5pPr>
            <a:lvl6pPr marL="4064051" indent="0" algn="ctr">
              <a:buNone/>
              <a:defRPr sz="2844"/>
            </a:lvl6pPr>
            <a:lvl7pPr marL="4876861" indent="0" algn="ctr">
              <a:buNone/>
              <a:defRPr sz="2844"/>
            </a:lvl7pPr>
            <a:lvl8pPr marL="5689671" indent="0" algn="ctr">
              <a:buNone/>
              <a:defRPr sz="2844"/>
            </a:lvl8pPr>
            <a:lvl9pPr marL="6502481" indent="0" algn="ctr">
              <a:buNone/>
              <a:defRPr sz="284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EF151-96E9-4B0B-AEEC-A066FEA6D3FB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E3EF2-2D90-451F-B511-4385027D2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62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EF151-96E9-4B0B-AEEC-A066FEA6D3FB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E3EF2-2D90-451F-B511-4385027D2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317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33201" y="649111"/>
            <a:ext cx="3505200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1" y="649111"/>
            <a:ext cx="10312400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EF151-96E9-4B0B-AEEC-A066FEA6D3FB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E3EF2-2D90-451F-B511-4385027D2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567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EF151-96E9-4B0B-AEEC-A066FEA6D3FB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E3EF2-2D90-451F-B511-4385027D2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486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9134" y="3039537"/>
            <a:ext cx="14020800" cy="5071532"/>
          </a:xfrm>
        </p:spPr>
        <p:txBody>
          <a:bodyPr anchor="b"/>
          <a:lstStyle>
            <a:lvl1pPr>
              <a:defRPr sz="106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9134" y="8159048"/>
            <a:ext cx="14020800" cy="2666999"/>
          </a:xfrm>
        </p:spPr>
        <p:txBody>
          <a:bodyPr/>
          <a:lstStyle>
            <a:lvl1pPr marL="0" indent="0">
              <a:buNone/>
              <a:defRPr sz="4267">
                <a:solidFill>
                  <a:schemeClr val="tx1">
                    <a:tint val="82000"/>
                  </a:schemeClr>
                </a:solidFill>
              </a:defRPr>
            </a:lvl1pPr>
            <a:lvl2pPr marL="812810" indent="0">
              <a:buNone/>
              <a:defRPr sz="3556">
                <a:solidFill>
                  <a:schemeClr val="tx1">
                    <a:tint val="82000"/>
                  </a:schemeClr>
                </a:solidFill>
              </a:defRPr>
            </a:lvl2pPr>
            <a:lvl3pPr marL="162562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3pPr>
            <a:lvl4pPr marL="2438430" indent="0">
              <a:buNone/>
              <a:defRPr sz="2844">
                <a:solidFill>
                  <a:schemeClr val="tx1">
                    <a:tint val="82000"/>
                  </a:schemeClr>
                </a:solidFill>
              </a:defRPr>
            </a:lvl4pPr>
            <a:lvl5pPr marL="3251241" indent="0">
              <a:buNone/>
              <a:defRPr sz="2844">
                <a:solidFill>
                  <a:schemeClr val="tx1">
                    <a:tint val="82000"/>
                  </a:schemeClr>
                </a:solidFill>
              </a:defRPr>
            </a:lvl5pPr>
            <a:lvl6pPr marL="4064051" indent="0">
              <a:buNone/>
              <a:defRPr sz="2844">
                <a:solidFill>
                  <a:schemeClr val="tx1">
                    <a:tint val="82000"/>
                  </a:schemeClr>
                </a:solidFill>
              </a:defRPr>
            </a:lvl6pPr>
            <a:lvl7pPr marL="4876861" indent="0">
              <a:buNone/>
              <a:defRPr sz="2844">
                <a:solidFill>
                  <a:schemeClr val="tx1">
                    <a:tint val="82000"/>
                  </a:schemeClr>
                </a:solidFill>
              </a:defRPr>
            </a:lvl7pPr>
            <a:lvl8pPr marL="5689671" indent="0">
              <a:buNone/>
              <a:defRPr sz="2844">
                <a:solidFill>
                  <a:schemeClr val="tx1">
                    <a:tint val="82000"/>
                  </a:schemeClr>
                </a:solidFill>
              </a:defRPr>
            </a:lvl8pPr>
            <a:lvl9pPr marL="6502481" indent="0">
              <a:buNone/>
              <a:defRPr sz="2844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EF151-96E9-4B0B-AEEC-A066FEA6D3FB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E3EF2-2D90-451F-B511-4385027D2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128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3245556"/>
            <a:ext cx="690880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3245556"/>
            <a:ext cx="690880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EF151-96E9-4B0B-AEEC-A066FEA6D3FB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E3EF2-2D90-451F-B511-4385027D2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765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7" y="649114"/>
            <a:ext cx="14020800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9719" y="2988734"/>
            <a:ext cx="6877049" cy="1464732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9719" y="4453467"/>
            <a:ext cx="6877049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29601" y="2988734"/>
            <a:ext cx="6910917" cy="1464732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29601" y="4453467"/>
            <a:ext cx="6910917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EF151-96E9-4B0B-AEEC-A066FEA6D3FB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E3EF2-2D90-451F-B511-4385027D2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900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EF151-96E9-4B0B-AEEC-A066FEA6D3FB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E3EF2-2D90-451F-B511-4385027D2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991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EF151-96E9-4B0B-AEEC-A066FEA6D3FB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E3EF2-2D90-451F-B511-4385027D2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377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7" y="812800"/>
            <a:ext cx="524298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0917" y="1755425"/>
            <a:ext cx="8229600" cy="8664222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7"/>
            </a:lvl3pPr>
            <a:lvl4pPr>
              <a:defRPr sz="3556"/>
            </a:lvl4pPr>
            <a:lvl5pPr>
              <a:defRPr sz="3556"/>
            </a:lvl5pPr>
            <a:lvl6pPr>
              <a:defRPr sz="3556"/>
            </a:lvl6pPr>
            <a:lvl7pPr>
              <a:defRPr sz="3556"/>
            </a:lvl7pPr>
            <a:lvl8pPr>
              <a:defRPr sz="3556"/>
            </a:lvl8pPr>
            <a:lvl9pPr>
              <a:defRPr sz="35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17" y="3657600"/>
            <a:ext cx="524298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EF151-96E9-4B0B-AEEC-A066FEA6D3FB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E3EF2-2D90-451F-B511-4385027D2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302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7" y="812800"/>
            <a:ext cx="524298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10917" y="1755425"/>
            <a:ext cx="8229600" cy="8664222"/>
          </a:xfrm>
        </p:spPr>
        <p:txBody>
          <a:bodyPr anchor="t"/>
          <a:lstStyle>
            <a:lvl1pPr marL="0" indent="0">
              <a:buNone/>
              <a:defRPr sz="5689"/>
            </a:lvl1pPr>
            <a:lvl2pPr marL="812810" indent="0">
              <a:buNone/>
              <a:defRPr sz="4978"/>
            </a:lvl2pPr>
            <a:lvl3pPr marL="1625620" indent="0">
              <a:buNone/>
              <a:defRPr sz="4267"/>
            </a:lvl3pPr>
            <a:lvl4pPr marL="2438430" indent="0">
              <a:buNone/>
              <a:defRPr sz="3556"/>
            </a:lvl4pPr>
            <a:lvl5pPr marL="3251241" indent="0">
              <a:buNone/>
              <a:defRPr sz="3556"/>
            </a:lvl5pPr>
            <a:lvl6pPr marL="4064051" indent="0">
              <a:buNone/>
              <a:defRPr sz="3556"/>
            </a:lvl6pPr>
            <a:lvl7pPr marL="4876861" indent="0">
              <a:buNone/>
              <a:defRPr sz="3556"/>
            </a:lvl7pPr>
            <a:lvl8pPr marL="5689671" indent="0">
              <a:buNone/>
              <a:defRPr sz="3556"/>
            </a:lvl8pPr>
            <a:lvl9pPr marL="6502481" indent="0">
              <a:buNone/>
              <a:defRPr sz="355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17" y="3657600"/>
            <a:ext cx="524298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EF151-96E9-4B0B-AEEC-A066FEA6D3FB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E3EF2-2D90-451F-B511-4385027D2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363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600" y="649114"/>
            <a:ext cx="14020800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600" y="3245556"/>
            <a:ext cx="14020800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600" y="11300181"/>
            <a:ext cx="365760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EBEF151-96E9-4B0B-AEEC-A066FEA6D3FB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84800" y="11300181"/>
            <a:ext cx="548640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80800" y="11300181"/>
            <a:ext cx="365760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6E3EF2-2D90-451F-B511-4385027D2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956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625620" rtl="0" eaLnBrk="1" latinLnBrk="0" hangingPunct="1">
        <a:lnSpc>
          <a:spcPct val="90000"/>
        </a:lnSpc>
        <a:spcBef>
          <a:spcPct val="0"/>
        </a:spcBef>
        <a:buNone/>
        <a:defRPr sz="782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6405" indent="-406405" algn="l" defTabSz="1625620" rtl="0" eaLnBrk="1" latinLnBrk="0" hangingPunct="1">
        <a:lnSpc>
          <a:spcPct val="90000"/>
        </a:lnSpc>
        <a:spcBef>
          <a:spcPts val="1778"/>
        </a:spcBef>
        <a:buFont typeface="Arial" panose="020B0604020202020204" pitchFamily="34" charset="0"/>
        <a:buChar char="•"/>
        <a:defRPr sz="4978" kern="1200">
          <a:solidFill>
            <a:schemeClr val="tx1"/>
          </a:solidFill>
          <a:latin typeface="+mn-lt"/>
          <a:ea typeface="+mn-ea"/>
          <a:cs typeface="+mn-cs"/>
        </a:defRPr>
      </a:lvl1pPr>
      <a:lvl2pPr marL="1219215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2pPr>
      <a:lvl3pPr marL="2032025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556" kern="1200">
          <a:solidFill>
            <a:schemeClr val="tx1"/>
          </a:solidFill>
          <a:latin typeface="+mn-lt"/>
          <a:ea typeface="+mn-ea"/>
          <a:cs typeface="+mn-cs"/>
        </a:defRPr>
      </a:lvl3pPr>
      <a:lvl4pPr marL="284483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4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47045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528326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609607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88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810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620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430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24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405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86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67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48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517DD0-BA9E-23BF-6554-371B618341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57832E8-AFF4-DFB8-80A8-D742D5528303}"/>
              </a:ext>
            </a:extLst>
          </p:cNvPr>
          <p:cNvSpPr txBox="1"/>
          <p:nvPr/>
        </p:nvSpPr>
        <p:spPr>
          <a:xfrm>
            <a:off x="6583686" y="1725843"/>
            <a:ext cx="3088642" cy="831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1" dirty="0"/>
              <a:t>Samples: 305</a:t>
            </a:r>
          </a:p>
          <a:p>
            <a:pPr algn="ctr"/>
            <a:r>
              <a:rPr lang="en-US" sz="2401" dirty="0" err="1"/>
              <a:t>PSaC</a:t>
            </a:r>
            <a:r>
              <a:rPr lang="en-US" sz="2401" dirty="0"/>
              <a:t>: 60 (20%)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2DD17F0-1C71-3086-E600-B82632461F75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8126466" y="3587760"/>
            <a:ext cx="0" cy="14894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3BA919C4-6EC2-3388-9A00-911B6F4F0F36}"/>
              </a:ext>
            </a:extLst>
          </p:cNvPr>
          <p:cNvSpPr txBox="1"/>
          <p:nvPr/>
        </p:nvSpPr>
        <p:spPr>
          <a:xfrm>
            <a:off x="2153236" y="5068482"/>
            <a:ext cx="3088642" cy="1570173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1" b="1" dirty="0"/>
              <a:t>Prediction: No </a:t>
            </a:r>
            <a:r>
              <a:rPr lang="en-US" sz="2401" b="1" dirty="0" err="1"/>
              <a:t>PSaC</a:t>
            </a:r>
            <a:endParaRPr lang="en-US" sz="2401" b="1" dirty="0"/>
          </a:p>
          <a:p>
            <a:pPr algn="ctr"/>
            <a:r>
              <a:rPr lang="en-US" sz="2401" dirty="0"/>
              <a:t>Samples: 134</a:t>
            </a:r>
          </a:p>
          <a:p>
            <a:pPr algn="ctr"/>
            <a:r>
              <a:rPr lang="en-US" sz="2401" dirty="0" err="1"/>
              <a:t>PSaC</a:t>
            </a:r>
            <a:r>
              <a:rPr lang="en-US" sz="2401" dirty="0"/>
              <a:t>: 7 (5.2%)</a:t>
            </a:r>
          </a:p>
          <a:p>
            <a:pPr algn="ctr"/>
            <a:r>
              <a:rPr lang="en-US" sz="2401" dirty="0"/>
              <a:t>Risk Ratio: 0.27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4DB85A-861A-DE5A-5118-E6BF1CCC7DB1}"/>
              </a:ext>
            </a:extLst>
          </p:cNvPr>
          <p:cNvCxnSpPr>
            <a:stCxn id="3" idx="2"/>
          </p:cNvCxnSpPr>
          <p:nvPr/>
        </p:nvCxnSpPr>
        <p:spPr>
          <a:xfrm>
            <a:off x="8128007" y="2557096"/>
            <a:ext cx="0" cy="110051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A5E6691-C9F3-27C8-1BFE-A03F55A9398F}"/>
              </a:ext>
            </a:extLst>
          </p:cNvPr>
          <p:cNvCxnSpPr>
            <a:cxnSpLocks/>
          </p:cNvCxnSpPr>
          <p:nvPr/>
        </p:nvCxnSpPr>
        <p:spPr>
          <a:xfrm flipH="1">
            <a:off x="3692944" y="3653367"/>
            <a:ext cx="444352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67A565D-8D68-5D35-A470-81992FD51F96}"/>
              </a:ext>
            </a:extLst>
          </p:cNvPr>
          <p:cNvSpPr txBox="1"/>
          <p:nvPr/>
        </p:nvSpPr>
        <p:spPr>
          <a:xfrm>
            <a:off x="4385044" y="3434080"/>
            <a:ext cx="1946252" cy="4617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1" dirty="0"/>
              <a:t>HBI &lt;15.5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ECA13B9-0CF9-3CF2-8F73-6229EE7C2D3F}"/>
              </a:ext>
            </a:extLst>
          </p:cNvPr>
          <p:cNvCxnSpPr>
            <a:cxnSpLocks/>
          </p:cNvCxnSpPr>
          <p:nvPr/>
        </p:nvCxnSpPr>
        <p:spPr>
          <a:xfrm flipH="1">
            <a:off x="8126459" y="3652674"/>
            <a:ext cx="444352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C10ACD1-4B81-80EB-06A8-BB180BBFC050}"/>
              </a:ext>
            </a:extLst>
          </p:cNvPr>
          <p:cNvSpPr txBox="1"/>
          <p:nvPr/>
        </p:nvSpPr>
        <p:spPr>
          <a:xfrm>
            <a:off x="6183112" y="5077217"/>
            <a:ext cx="3886708" cy="12007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1" dirty="0"/>
              <a:t>Samples: 92</a:t>
            </a:r>
          </a:p>
          <a:p>
            <a:pPr algn="ctr"/>
            <a:r>
              <a:rPr lang="en-US" sz="2401" dirty="0" err="1"/>
              <a:t>PSaC</a:t>
            </a:r>
            <a:r>
              <a:rPr lang="en-US" sz="2401" dirty="0"/>
              <a:t>: 20 (21.7%)</a:t>
            </a:r>
          </a:p>
          <a:p>
            <a:pPr algn="ctr"/>
            <a:r>
              <a:rPr lang="en-US" sz="2401" dirty="0"/>
              <a:t>Risk Ratio: 1.11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222F6EB-2018-1E0F-D81A-BC3F7B792CD1}"/>
              </a:ext>
            </a:extLst>
          </p:cNvPr>
          <p:cNvCxnSpPr>
            <a:cxnSpLocks/>
            <a:endCxn id="88" idx="0"/>
          </p:cNvCxnSpPr>
          <p:nvPr/>
        </p:nvCxnSpPr>
        <p:spPr>
          <a:xfrm>
            <a:off x="3697557" y="3652679"/>
            <a:ext cx="0" cy="141580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B54550A-F4B9-00E3-5954-6B7B4CFAD9DE}"/>
              </a:ext>
            </a:extLst>
          </p:cNvPr>
          <p:cNvSpPr txBox="1"/>
          <p:nvPr/>
        </p:nvSpPr>
        <p:spPr>
          <a:xfrm>
            <a:off x="10628981" y="5087611"/>
            <a:ext cx="3882020" cy="12007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1" dirty="0"/>
              <a:t>Samples: 79</a:t>
            </a:r>
          </a:p>
          <a:p>
            <a:pPr algn="ctr"/>
            <a:r>
              <a:rPr lang="en-US" sz="2401" dirty="0" err="1"/>
              <a:t>PSaC</a:t>
            </a:r>
            <a:r>
              <a:rPr lang="en-US" sz="2401" dirty="0"/>
              <a:t>: 33 (41.8%)</a:t>
            </a:r>
          </a:p>
          <a:p>
            <a:pPr algn="ctr"/>
            <a:r>
              <a:rPr lang="en-US" sz="2401" dirty="0"/>
              <a:t>Risk Ratio: 2.12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9C0BB5B-BC61-FA7F-CAE8-BE04432F7146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12558451" y="3652684"/>
            <a:ext cx="11540" cy="14349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85188E0-9D27-382E-5402-0CBDF0C10FC0}"/>
              </a:ext>
            </a:extLst>
          </p:cNvPr>
          <p:cNvSpPr txBox="1"/>
          <p:nvPr/>
        </p:nvSpPr>
        <p:spPr>
          <a:xfrm>
            <a:off x="7040246" y="3859843"/>
            <a:ext cx="2203721" cy="4617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1" dirty="0"/>
              <a:t>HBI 15.5 - 28.5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28583C0-241D-D18B-452F-4F5E83E4B95D}"/>
              </a:ext>
            </a:extLst>
          </p:cNvPr>
          <p:cNvSpPr txBox="1"/>
          <p:nvPr/>
        </p:nvSpPr>
        <p:spPr>
          <a:xfrm>
            <a:off x="10079828" y="3406463"/>
            <a:ext cx="1946252" cy="4617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1" dirty="0"/>
              <a:t>HBI &gt;28.5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FA8E4C6-D520-0505-861A-D6012CA5DCB6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8126466" y="6277930"/>
            <a:ext cx="10009" cy="13629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F098F2A-B9A3-FAAC-090E-EE66AB0BF37B}"/>
              </a:ext>
            </a:extLst>
          </p:cNvPr>
          <p:cNvCxnSpPr>
            <a:cxnSpLocks/>
          </p:cNvCxnSpPr>
          <p:nvPr/>
        </p:nvCxnSpPr>
        <p:spPr>
          <a:xfrm flipH="1" flipV="1">
            <a:off x="2037175" y="7627782"/>
            <a:ext cx="6107231" cy="1069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B233295-C5F0-2EFF-00E1-3E1C560A1F76}"/>
              </a:ext>
            </a:extLst>
          </p:cNvPr>
          <p:cNvCxnSpPr>
            <a:cxnSpLocks/>
          </p:cNvCxnSpPr>
          <p:nvPr/>
        </p:nvCxnSpPr>
        <p:spPr>
          <a:xfrm>
            <a:off x="2033126" y="7618020"/>
            <a:ext cx="11105" cy="10690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CCC98ED2-5F2C-8305-D23E-B848A6ED526E}"/>
              </a:ext>
            </a:extLst>
          </p:cNvPr>
          <p:cNvSpPr txBox="1"/>
          <p:nvPr/>
        </p:nvSpPr>
        <p:spPr>
          <a:xfrm>
            <a:off x="103221" y="8683873"/>
            <a:ext cx="3882020" cy="1570173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1" b="1" dirty="0"/>
              <a:t>Prediction: No </a:t>
            </a:r>
            <a:r>
              <a:rPr lang="en-US" sz="2401" b="1" dirty="0" err="1"/>
              <a:t>PSaC</a:t>
            </a:r>
            <a:endParaRPr lang="en-US" sz="2401" b="1" dirty="0"/>
          </a:p>
          <a:p>
            <a:pPr algn="ctr"/>
            <a:r>
              <a:rPr lang="en-US" sz="2401" dirty="0"/>
              <a:t>Samples: 87</a:t>
            </a:r>
          </a:p>
          <a:p>
            <a:pPr algn="ctr"/>
            <a:r>
              <a:rPr lang="en-US" sz="2401" dirty="0" err="1"/>
              <a:t>PSaC</a:t>
            </a:r>
            <a:r>
              <a:rPr lang="en-US" sz="2401" dirty="0"/>
              <a:t>: 15 (17.2%)</a:t>
            </a:r>
          </a:p>
          <a:p>
            <a:pPr algn="ctr"/>
            <a:r>
              <a:rPr lang="en-US" sz="2401" dirty="0"/>
              <a:t>Risk Ratio: 0.87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281FC57-904A-A447-4192-7A10FCFA321C}"/>
              </a:ext>
            </a:extLst>
          </p:cNvPr>
          <p:cNvSpPr txBox="1"/>
          <p:nvPr/>
        </p:nvSpPr>
        <p:spPr>
          <a:xfrm>
            <a:off x="2246193" y="7383949"/>
            <a:ext cx="2203721" cy="4617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1" dirty="0"/>
              <a:t>&lt;18.5 days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DD3CF2A-01D7-B438-7A8B-3F710AF97EE7}"/>
              </a:ext>
            </a:extLst>
          </p:cNvPr>
          <p:cNvSpPr txBox="1"/>
          <p:nvPr/>
        </p:nvSpPr>
        <p:spPr>
          <a:xfrm>
            <a:off x="4141204" y="8683873"/>
            <a:ext cx="3882020" cy="157017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1" b="1" dirty="0"/>
              <a:t>Prediction: </a:t>
            </a:r>
            <a:r>
              <a:rPr lang="en-US" sz="2401" b="1" dirty="0" err="1"/>
              <a:t>PSaC</a:t>
            </a:r>
            <a:endParaRPr lang="en-US" sz="2401" b="1" dirty="0"/>
          </a:p>
          <a:p>
            <a:pPr algn="ctr"/>
            <a:r>
              <a:rPr lang="en-US" sz="2401" dirty="0"/>
              <a:t>Samples: 5</a:t>
            </a:r>
          </a:p>
          <a:p>
            <a:pPr algn="ctr"/>
            <a:r>
              <a:rPr lang="en-US" sz="2401" dirty="0" err="1"/>
              <a:t>PSaC</a:t>
            </a:r>
            <a:r>
              <a:rPr lang="en-US" sz="2401" dirty="0"/>
              <a:t>: 5 (100%)</a:t>
            </a:r>
          </a:p>
          <a:p>
            <a:pPr algn="ctr"/>
            <a:r>
              <a:rPr lang="en-US" sz="2401" dirty="0"/>
              <a:t>Risk Ratio: 5.08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5BB0ECC-0D9E-4E76-7530-8DBFA6F8516C}"/>
              </a:ext>
            </a:extLst>
          </p:cNvPr>
          <p:cNvSpPr txBox="1"/>
          <p:nvPr/>
        </p:nvSpPr>
        <p:spPr>
          <a:xfrm>
            <a:off x="8232795" y="8683873"/>
            <a:ext cx="3882020" cy="157017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1" b="1" dirty="0"/>
              <a:t>Prediction: No </a:t>
            </a:r>
            <a:r>
              <a:rPr lang="en-US" sz="2401" b="1" dirty="0" err="1"/>
              <a:t>PSaC</a:t>
            </a:r>
            <a:endParaRPr lang="en-US" sz="2401" b="1" dirty="0"/>
          </a:p>
          <a:p>
            <a:pPr algn="ctr"/>
            <a:r>
              <a:rPr lang="en-US" sz="2401" dirty="0"/>
              <a:t>Samples: 60</a:t>
            </a:r>
          </a:p>
          <a:p>
            <a:pPr algn="ctr"/>
            <a:r>
              <a:rPr lang="en-US" sz="2401" dirty="0" err="1"/>
              <a:t>PSaC</a:t>
            </a:r>
            <a:r>
              <a:rPr lang="en-US" sz="2401" dirty="0"/>
              <a:t>: 17 (28.3%)</a:t>
            </a:r>
          </a:p>
          <a:p>
            <a:pPr algn="ctr"/>
            <a:r>
              <a:rPr lang="en-US" sz="2401" dirty="0"/>
              <a:t>Risk Ratio: 1.44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68A7D3F-6FF0-0067-4571-B29EC5F01CF8}"/>
              </a:ext>
            </a:extLst>
          </p:cNvPr>
          <p:cNvSpPr txBox="1"/>
          <p:nvPr/>
        </p:nvSpPr>
        <p:spPr>
          <a:xfrm>
            <a:off x="12273575" y="8683873"/>
            <a:ext cx="3882020" cy="157017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1" b="1" dirty="0"/>
              <a:t>Prediction: </a:t>
            </a:r>
            <a:r>
              <a:rPr lang="en-US" sz="2401" b="1" dirty="0" err="1"/>
              <a:t>PSaC</a:t>
            </a:r>
            <a:endParaRPr lang="en-US" sz="2401" b="1" dirty="0"/>
          </a:p>
          <a:p>
            <a:pPr algn="ctr"/>
            <a:r>
              <a:rPr lang="en-US" sz="2401" dirty="0"/>
              <a:t>Samples: 19</a:t>
            </a:r>
          </a:p>
          <a:p>
            <a:pPr algn="ctr"/>
            <a:r>
              <a:rPr lang="en-US" sz="2401" dirty="0" err="1"/>
              <a:t>PSaC</a:t>
            </a:r>
            <a:r>
              <a:rPr lang="en-US" sz="2401" dirty="0"/>
              <a:t>: 16 (84.2%)</a:t>
            </a:r>
          </a:p>
          <a:p>
            <a:pPr algn="ctr"/>
            <a:r>
              <a:rPr lang="en-US" sz="2401" dirty="0"/>
              <a:t>Risk Ratio: 4.28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57009F0F-14DD-927B-7294-C3CE4665891B}"/>
              </a:ext>
            </a:extLst>
          </p:cNvPr>
          <p:cNvCxnSpPr>
            <a:cxnSpLocks/>
            <a:stCxn id="36" idx="2"/>
          </p:cNvCxnSpPr>
          <p:nvPr/>
        </p:nvCxnSpPr>
        <p:spPr>
          <a:xfrm flipH="1">
            <a:off x="12565182" y="6288324"/>
            <a:ext cx="4809" cy="13339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85094EB-506D-1068-D1A0-D47A7AE202E0}"/>
              </a:ext>
            </a:extLst>
          </p:cNvPr>
          <p:cNvCxnSpPr>
            <a:cxnSpLocks/>
          </p:cNvCxnSpPr>
          <p:nvPr/>
        </p:nvCxnSpPr>
        <p:spPr>
          <a:xfrm flipH="1">
            <a:off x="10166946" y="7630161"/>
            <a:ext cx="405982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2370677E-CB80-791E-E345-1FCFD25CF528}"/>
              </a:ext>
            </a:extLst>
          </p:cNvPr>
          <p:cNvCxnSpPr>
            <a:cxnSpLocks/>
            <a:endCxn id="66" idx="0"/>
          </p:cNvCxnSpPr>
          <p:nvPr/>
        </p:nvCxnSpPr>
        <p:spPr>
          <a:xfrm>
            <a:off x="6077429" y="7622307"/>
            <a:ext cx="4785" cy="106156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A71F0E0B-80CE-2691-4635-A92BB54AD178}"/>
              </a:ext>
            </a:extLst>
          </p:cNvPr>
          <p:cNvSpPr txBox="1"/>
          <p:nvPr/>
        </p:nvSpPr>
        <p:spPr>
          <a:xfrm>
            <a:off x="4975568" y="7855276"/>
            <a:ext cx="2203721" cy="4617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1" dirty="0"/>
              <a:t>&gt;18.5 days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440CD82-FF67-EA5E-F2F1-AD637416E232}"/>
              </a:ext>
            </a:extLst>
          </p:cNvPr>
          <p:cNvCxnSpPr>
            <a:cxnSpLocks/>
            <a:endCxn id="67" idx="0"/>
          </p:cNvCxnSpPr>
          <p:nvPr/>
        </p:nvCxnSpPr>
        <p:spPr>
          <a:xfrm flipH="1">
            <a:off x="10173805" y="7630163"/>
            <a:ext cx="4779" cy="105371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2B2BC5AC-09D7-5B5F-54BB-89921C8ABE3A}"/>
              </a:ext>
            </a:extLst>
          </p:cNvPr>
          <p:cNvCxnSpPr>
            <a:cxnSpLocks/>
            <a:endCxn id="68" idx="0"/>
          </p:cNvCxnSpPr>
          <p:nvPr/>
        </p:nvCxnSpPr>
        <p:spPr>
          <a:xfrm>
            <a:off x="14214579" y="7630163"/>
            <a:ext cx="6" cy="105371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5BDE5C13-E35C-82EF-355C-66B7EDF31FED}"/>
              </a:ext>
            </a:extLst>
          </p:cNvPr>
          <p:cNvSpPr txBox="1"/>
          <p:nvPr/>
        </p:nvSpPr>
        <p:spPr>
          <a:xfrm>
            <a:off x="9076730" y="7850339"/>
            <a:ext cx="2203721" cy="4617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1" dirty="0"/>
              <a:t>&lt;14.5 days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7E1F954-7C5D-9304-26AE-0DC3FF9381A6}"/>
              </a:ext>
            </a:extLst>
          </p:cNvPr>
          <p:cNvSpPr txBox="1"/>
          <p:nvPr/>
        </p:nvSpPr>
        <p:spPr>
          <a:xfrm>
            <a:off x="13111158" y="7850339"/>
            <a:ext cx="2203721" cy="4617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1" dirty="0"/>
              <a:t>&gt;14.5 days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E174F487-AE10-7837-A72C-C0A0B2CD78A5}"/>
              </a:ext>
            </a:extLst>
          </p:cNvPr>
          <p:cNvSpPr txBox="1"/>
          <p:nvPr/>
        </p:nvSpPr>
        <p:spPr>
          <a:xfrm>
            <a:off x="6582138" y="2712972"/>
            <a:ext cx="3088642" cy="4617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1" b="1" dirty="0"/>
              <a:t>Split by: HBI score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7237B383-BA88-F558-2758-A06DABDEE10B}"/>
              </a:ext>
            </a:extLst>
          </p:cNvPr>
          <p:cNvSpPr txBox="1"/>
          <p:nvPr/>
        </p:nvSpPr>
        <p:spPr>
          <a:xfrm>
            <a:off x="6183105" y="6440399"/>
            <a:ext cx="3886708" cy="4617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1" b="1" dirty="0"/>
              <a:t>Split by: Time since injury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773BC8BC-F34E-1E28-CCF7-BC6A18D1FF55}"/>
              </a:ext>
            </a:extLst>
          </p:cNvPr>
          <p:cNvSpPr txBox="1"/>
          <p:nvPr/>
        </p:nvSpPr>
        <p:spPr>
          <a:xfrm>
            <a:off x="10628981" y="6440399"/>
            <a:ext cx="3886708" cy="4617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1" b="1" dirty="0"/>
              <a:t>Split by: Time since injury</a:t>
            </a:r>
          </a:p>
        </p:txBody>
      </p:sp>
    </p:spTree>
    <p:extLst>
      <p:ext uri="{BB962C8B-B14F-4D97-AF65-F5344CB8AC3E}">
        <p14:creationId xmlns:p14="http://schemas.microsoft.com/office/powerpoint/2010/main" val="432169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EE5EC4-A3DB-2158-0339-B3C39F3D59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D44826F-E983-15CC-DB85-5AEC9856D436}"/>
              </a:ext>
            </a:extLst>
          </p:cNvPr>
          <p:cNvSpPr txBox="1"/>
          <p:nvPr/>
        </p:nvSpPr>
        <p:spPr>
          <a:xfrm>
            <a:off x="6583686" y="1725843"/>
            <a:ext cx="3088642" cy="4308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Bootstrapped Samples 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E919CD7-29F0-59E0-A7F8-9A2DD6803C28}"/>
              </a:ext>
            </a:extLst>
          </p:cNvPr>
          <p:cNvSpPr txBox="1"/>
          <p:nvPr/>
        </p:nvSpPr>
        <p:spPr>
          <a:xfrm>
            <a:off x="1559320" y="5065307"/>
            <a:ext cx="3850311" cy="110799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/>
              <a:t>Prediction: No </a:t>
            </a:r>
            <a:r>
              <a:rPr lang="en-US" sz="2200" b="1" dirty="0" err="1"/>
              <a:t>PSaC</a:t>
            </a:r>
            <a:endParaRPr lang="en-US" sz="2200" b="1" dirty="0"/>
          </a:p>
          <a:p>
            <a:pPr algn="ctr"/>
            <a:r>
              <a:rPr lang="en-US" sz="2200" dirty="0" err="1"/>
              <a:t>PSaC</a:t>
            </a:r>
            <a:r>
              <a:rPr lang="en-US" sz="2200" dirty="0"/>
              <a:t>: 5.3% [1.6 – 8.9]</a:t>
            </a:r>
          </a:p>
          <a:p>
            <a:pPr algn="ctr"/>
            <a:r>
              <a:rPr lang="en-US" sz="2200" dirty="0"/>
              <a:t>Risk Ratio: 0.27 [0.09 – 0.45]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1353DBC-54D2-FC24-7F04-0E2965028737}"/>
              </a:ext>
            </a:extLst>
          </p:cNvPr>
          <p:cNvCxnSpPr>
            <a:stCxn id="3" idx="2"/>
          </p:cNvCxnSpPr>
          <p:nvPr/>
        </p:nvCxnSpPr>
        <p:spPr>
          <a:xfrm>
            <a:off x="8128007" y="2156730"/>
            <a:ext cx="0" cy="150087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1A7F16F-0546-8AEB-B89A-390EB9B0E20E}"/>
              </a:ext>
            </a:extLst>
          </p:cNvPr>
          <p:cNvCxnSpPr>
            <a:cxnSpLocks/>
          </p:cNvCxnSpPr>
          <p:nvPr/>
        </p:nvCxnSpPr>
        <p:spPr>
          <a:xfrm flipH="1">
            <a:off x="3502200" y="3653367"/>
            <a:ext cx="463426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0654736-E1C4-815D-BCC8-790B1A4273F9}"/>
              </a:ext>
            </a:extLst>
          </p:cNvPr>
          <p:cNvSpPr txBox="1"/>
          <p:nvPr/>
        </p:nvSpPr>
        <p:spPr>
          <a:xfrm>
            <a:off x="4385044" y="3434080"/>
            <a:ext cx="1946252" cy="4617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1" dirty="0"/>
              <a:t>HBI &lt;15.5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0860917-F5C3-359C-F06C-788F9ED66BDA}"/>
              </a:ext>
            </a:extLst>
          </p:cNvPr>
          <p:cNvCxnSpPr>
            <a:cxnSpLocks/>
          </p:cNvCxnSpPr>
          <p:nvPr/>
        </p:nvCxnSpPr>
        <p:spPr>
          <a:xfrm flipH="1">
            <a:off x="8126459" y="3652674"/>
            <a:ext cx="443872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486F844-D2CC-ECA7-DED9-0B83889BCBFE}"/>
              </a:ext>
            </a:extLst>
          </p:cNvPr>
          <p:cNvCxnSpPr>
            <a:cxnSpLocks/>
          </p:cNvCxnSpPr>
          <p:nvPr/>
        </p:nvCxnSpPr>
        <p:spPr>
          <a:xfrm>
            <a:off x="3502200" y="3646324"/>
            <a:ext cx="0" cy="14158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4641816-8709-FC0B-A2EC-5640E56572F0}"/>
              </a:ext>
            </a:extLst>
          </p:cNvPr>
          <p:cNvSpPr txBox="1"/>
          <p:nvPr/>
        </p:nvSpPr>
        <p:spPr>
          <a:xfrm>
            <a:off x="10079828" y="3406463"/>
            <a:ext cx="1946252" cy="4617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1" dirty="0"/>
              <a:t>HBI &gt;28.5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5AD6C17-94B5-C6D6-92FD-65B3CB4C4A07}"/>
              </a:ext>
            </a:extLst>
          </p:cNvPr>
          <p:cNvCxnSpPr>
            <a:cxnSpLocks/>
          </p:cNvCxnSpPr>
          <p:nvPr/>
        </p:nvCxnSpPr>
        <p:spPr>
          <a:xfrm>
            <a:off x="8128537" y="3652674"/>
            <a:ext cx="0" cy="3988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C751168-F8BA-870E-D712-03FF9047FA2D}"/>
              </a:ext>
            </a:extLst>
          </p:cNvPr>
          <p:cNvCxnSpPr>
            <a:cxnSpLocks/>
          </p:cNvCxnSpPr>
          <p:nvPr/>
        </p:nvCxnSpPr>
        <p:spPr>
          <a:xfrm flipH="1" flipV="1">
            <a:off x="2030030" y="7625401"/>
            <a:ext cx="6107231" cy="1069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0C203B2-FAE6-62AC-EA1E-ED4BCCD53F6E}"/>
              </a:ext>
            </a:extLst>
          </p:cNvPr>
          <p:cNvCxnSpPr>
            <a:cxnSpLocks/>
          </p:cNvCxnSpPr>
          <p:nvPr/>
        </p:nvCxnSpPr>
        <p:spPr>
          <a:xfrm>
            <a:off x="2033126" y="7623259"/>
            <a:ext cx="11105" cy="10690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FE4A9C7-D9A4-8E33-B572-E8008D5CC0BE}"/>
              </a:ext>
            </a:extLst>
          </p:cNvPr>
          <p:cNvSpPr txBox="1"/>
          <p:nvPr/>
        </p:nvSpPr>
        <p:spPr>
          <a:xfrm>
            <a:off x="103221" y="8683873"/>
            <a:ext cx="3882020" cy="110799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/>
              <a:t>Prediction: No </a:t>
            </a:r>
            <a:r>
              <a:rPr lang="en-US" sz="2200" b="1" dirty="0" err="1"/>
              <a:t>PSaC</a:t>
            </a:r>
            <a:endParaRPr lang="en-US" sz="2200" b="1" dirty="0"/>
          </a:p>
          <a:p>
            <a:pPr algn="ctr"/>
            <a:r>
              <a:rPr lang="en-US" sz="2200" dirty="0" err="1"/>
              <a:t>PSaC</a:t>
            </a:r>
            <a:r>
              <a:rPr lang="en-US" sz="2200" dirty="0"/>
              <a:t>: 17.6% [9.5 – 25.6]</a:t>
            </a:r>
          </a:p>
          <a:p>
            <a:pPr algn="ctr"/>
            <a:r>
              <a:rPr lang="en-US" sz="2200" dirty="0"/>
              <a:t>Risk Ratio: 0.89 [0.55 – 1.23]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AA1F208-8D98-A423-2DC3-024D5DC0578F}"/>
              </a:ext>
            </a:extLst>
          </p:cNvPr>
          <p:cNvSpPr txBox="1"/>
          <p:nvPr/>
        </p:nvSpPr>
        <p:spPr>
          <a:xfrm>
            <a:off x="2246193" y="7383949"/>
            <a:ext cx="2203721" cy="4617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1" dirty="0"/>
              <a:t>&lt;18.5 days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64C6A5A-981E-45E7-37CF-22FCECF8819E}"/>
              </a:ext>
            </a:extLst>
          </p:cNvPr>
          <p:cNvSpPr txBox="1"/>
          <p:nvPr/>
        </p:nvSpPr>
        <p:spPr>
          <a:xfrm>
            <a:off x="4141204" y="8683873"/>
            <a:ext cx="3882020" cy="110799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/>
              <a:t>Prediction: </a:t>
            </a:r>
            <a:r>
              <a:rPr lang="en-US" sz="2200" b="1" dirty="0" err="1"/>
              <a:t>PSaC</a:t>
            </a:r>
            <a:endParaRPr lang="en-US" sz="2200" b="1" dirty="0"/>
          </a:p>
          <a:p>
            <a:pPr algn="ctr"/>
            <a:r>
              <a:rPr lang="en-US" sz="2200" dirty="0" err="1"/>
              <a:t>PSaC</a:t>
            </a:r>
            <a:r>
              <a:rPr lang="en-US" sz="2200" dirty="0"/>
              <a:t>: 100% [100 – 100]</a:t>
            </a:r>
          </a:p>
          <a:p>
            <a:pPr algn="ctr"/>
            <a:r>
              <a:rPr lang="en-US" sz="2200" dirty="0"/>
              <a:t>Risk Ratio: 5.14 [3.93 – 6.36]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55E9655-2B17-393F-A2ED-BEC9B3799BAF}"/>
              </a:ext>
            </a:extLst>
          </p:cNvPr>
          <p:cNvSpPr txBox="1"/>
          <p:nvPr/>
        </p:nvSpPr>
        <p:spPr>
          <a:xfrm>
            <a:off x="8232795" y="8683873"/>
            <a:ext cx="3882020" cy="1107996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/>
              <a:t>Prediction: No </a:t>
            </a:r>
            <a:r>
              <a:rPr lang="en-US" sz="2200" b="1" dirty="0" err="1"/>
              <a:t>PSaC</a:t>
            </a:r>
            <a:endParaRPr lang="en-US" sz="2200" b="1" dirty="0"/>
          </a:p>
          <a:p>
            <a:pPr algn="ctr"/>
            <a:r>
              <a:rPr lang="en-US" sz="2200" dirty="0" err="1"/>
              <a:t>PSaC</a:t>
            </a:r>
            <a:r>
              <a:rPr lang="en-US" sz="2200" dirty="0"/>
              <a:t>: 28.0% [16.4 – 39.7]</a:t>
            </a:r>
          </a:p>
          <a:p>
            <a:pPr algn="ctr"/>
            <a:r>
              <a:rPr lang="en-US" sz="2200" dirty="0"/>
              <a:t>Risk Ratio: 1.43 [0.91 – 1.94]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9DD8588-274F-B168-426F-212D6A75BF29}"/>
              </a:ext>
            </a:extLst>
          </p:cNvPr>
          <p:cNvSpPr txBox="1"/>
          <p:nvPr/>
        </p:nvSpPr>
        <p:spPr>
          <a:xfrm>
            <a:off x="12273575" y="8683873"/>
            <a:ext cx="3882020" cy="110799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/>
              <a:t>Prediction: </a:t>
            </a:r>
            <a:r>
              <a:rPr lang="en-US" sz="2200" b="1" dirty="0" err="1"/>
              <a:t>PSaC</a:t>
            </a:r>
            <a:endParaRPr lang="en-US" sz="2200" b="1" dirty="0"/>
          </a:p>
          <a:p>
            <a:pPr algn="ctr"/>
            <a:r>
              <a:rPr lang="en-US" sz="2200" dirty="0" err="1"/>
              <a:t>PSaC</a:t>
            </a:r>
            <a:r>
              <a:rPr lang="en-US" sz="2200" dirty="0"/>
              <a:t>: 84.3% [67.4 – 100]</a:t>
            </a:r>
          </a:p>
          <a:p>
            <a:pPr algn="ctr"/>
            <a:r>
              <a:rPr lang="en-US" sz="2200" dirty="0"/>
              <a:t>Risk Ratio: 4.33 [3.15 – 5.50]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0772FEB-109F-DE34-FEE7-22B3B38F8CC7}"/>
              </a:ext>
            </a:extLst>
          </p:cNvPr>
          <p:cNvCxnSpPr>
            <a:cxnSpLocks/>
          </p:cNvCxnSpPr>
          <p:nvPr/>
        </p:nvCxnSpPr>
        <p:spPr>
          <a:xfrm>
            <a:off x="12565182" y="3643148"/>
            <a:ext cx="0" cy="397915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C1FAC449-7CDA-4FD8-561E-0740B4BE2BDA}"/>
              </a:ext>
            </a:extLst>
          </p:cNvPr>
          <p:cNvCxnSpPr>
            <a:cxnSpLocks/>
          </p:cNvCxnSpPr>
          <p:nvPr/>
        </p:nvCxnSpPr>
        <p:spPr>
          <a:xfrm flipH="1">
            <a:off x="10166946" y="7630161"/>
            <a:ext cx="405982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2C85CECE-0590-F6E8-2C4C-587A652C4342}"/>
              </a:ext>
            </a:extLst>
          </p:cNvPr>
          <p:cNvCxnSpPr>
            <a:cxnSpLocks/>
            <a:endCxn id="66" idx="0"/>
          </p:cNvCxnSpPr>
          <p:nvPr/>
        </p:nvCxnSpPr>
        <p:spPr>
          <a:xfrm>
            <a:off x="6077429" y="7622307"/>
            <a:ext cx="4785" cy="106156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286A5122-342E-F47F-98A2-067677DE641F}"/>
              </a:ext>
            </a:extLst>
          </p:cNvPr>
          <p:cNvSpPr txBox="1"/>
          <p:nvPr/>
        </p:nvSpPr>
        <p:spPr>
          <a:xfrm>
            <a:off x="4975568" y="7855276"/>
            <a:ext cx="2203721" cy="4617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1" dirty="0"/>
              <a:t>&gt;18.5 days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01444DE-39D2-6951-EA2F-AA00FA9F38A2}"/>
              </a:ext>
            </a:extLst>
          </p:cNvPr>
          <p:cNvCxnSpPr>
            <a:cxnSpLocks/>
            <a:endCxn id="67" idx="0"/>
          </p:cNvCxnSpPr>
          <p:nvPr/>
        </p:nvCxnSpPr>
        <p:spPr>
          <a:xfrm flipH="1">
            <a:off x="10173805" y="7630163"/>
            <a:ext cx="4779" cy="105371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6DCF574-5578-C889-179C-CFD517FAB85D}"/>
              </a:ext>
            </a:extLst>
          </p:cNvPr>
          <p:cNvCxnSpPr>
            <a:cxnSpLocks/>
            <a:endCxn id="68" idx="0"/>
          </p:cNvCxnSpPr>
          <p:nvPr/>
        </p:nvCxnSpPr>
        <p:spPr>
          <a:xfrm>
            <a:off x="14214579" y="7630163"/>
            <a:ext cx="6" cy="105371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8DC793DC-1AE7-1809-B152-4D38836E70B8}"/>
              </a:ext>
            </a:extLst>
          </p:cNvPr>
          <p:cNvSpPr txBox="1"/>
          <p:nvPr/>
        </p:nvSpPr>
        <p:spPr>
          <a:xfrm>
            <a:off x="9076730" y="7850339"/>
            <a:ext cx="2203721" cy="4617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1" dirty="0"/>
              <a:t>&lt;14.5 days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52C52A6-41CF-FE7F-5622-C6791D52F138}"/>
              </a:ext>
            </a:extLst>
          </p:cNvPr>
          <p:cNvSpPr txBox="1"/>
          <p:nvPr/>
        </p:nvSpPr>
        <p:spPr>
          <a:xfrm>
            <a:off x="13111158" y="7850339"/>
            <a:ext cx="2203721" cy="4617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1" dirty="0"/>
              <a:t>&gt;14.5 days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57B97DC-1521-21F3-631E-9E4E6FBBC903}"/>
              </a:ext>
            </a:extLst>
          </p:cNvPr>
          <p:cNvSpPr txBox="1"/>
          <p:nvPr/>
        </p:nvSpPr>
        <p:spPr>
          <a:xfrm>
            <a:off x="6582138" y="2712972"/>
            <a:ext cx="3088642" cy="4617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1" b="1" dirty="0"/>
              <a:t>Split by: HBI score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6CBA71DA-1152-3ABB-62E2-5BCE2B200358}"/>
              </a:ext>
            </a:extLst>
          </p:cNvPr>
          <p:cNvSpPr txBox="1"/>
          <p:nvPr/>
        </p:nvSpPr>
        <p:spPr>
          <a:xfrm>
            <a:off x="6183105" y="6440399"/>
            <a:ext cx="3886708" cy="4617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1" b="1" dirty="0"/>
              <a:t>Split by: Time since injury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D2B931C6-7556-231C-5A3B-359ABEFBEF2B}"/>
              </a:ext>
            </a:extLst>
          </p:cNvPr>
          <p:cNvSpPr txBox="1"/>
          <p:nvPr/>
        </p:nvSpPr>
        <p:spPr>
          <a:xfrm>
            <a:off x="10628981" y="6440399"/>
            <a:ext cx="3886708" cy="4617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1" b="1" dirty="0"/>
              <a:t>Split by: Time since injury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F3C274D-511A-019F-0AD8-D616AFA1BE6A}"/>
              </a:ext>
            </a:extLst>
          </p:cNvPr>
          <p:cNvSpPr txBox="1"/>
          <p:nvPr/>
        </p:nvSpPr>
        <p:spPr>
          <a:xfrm>
            <a:off x="7040246" y="3859843"/>
            <a:ext cx="2203721" cy="4617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1" dirty="0"/>
              <a:t>HBI 15.5 - 28.5</a:t>
            </a:r>
          </a:p>
        </p:txBody>
      </p:sp>
    </p:spTree>
    <p:extLst>
      <p:ext uri="{BB962C8B-B14F-4D97-AF65-F5344CB8AC3E}">
        <p14:creationId xmlns:p14="http://schemas.microsoft.com/office/powerpoint/2010/main" val="1478193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A0D3A7-1A86-70DE-E1CD-CCD7182E7C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C3BA3EC-CB16-BA57-4B6F-7423D384CC0A}"/>
              </a:ext>
            </a:extLst>
          </p:cNvPr>
          <p:cNvSpPr txBox="1"/>
          <p:nvPr/>
        </p:nvSpPr>
        <p:spPr>
          <a:xfrm>
            <a:off x="4774047" y="654619"/>
            <a:ext cx="3088642" cy="664012"/>
          </a:xfrm>
          <a:custGeom>
            <a:avLst/>
            <a:gdLst>
              <a:gd name="connsiteX0" fmla="*/ 0 w 3088642"/>
              <a:gd name="connsiteY0" fmla="*/ 110671 h 664012"/>
              <a:gd name="connsiteX1" fmla="*/ 110671 w 3088642"/>
              <a:gd name="connsiteY1" fmla="*/ 0 h 664012"/>
              <a:gd name="connsiteX2" fmla="*/ 598112 w 3088642"/>
              <a:gd name="connsiteY2" fmla="*/ 0 h 664012"/>
              <a:gd name="connsiteX3" fmla="*/ 1228918 w 3088642"/>
              <a:gd name="connsiteY3" fmla="*/ 0 h 664012"/>
              <a:gd name="connsiteX4" fmla="*/ 1831051 w 3088642"/>
              <a:gd name="connsiteY4" fmla="*/ 0 h 664012"/>
              <a:gd name="connsiteX5" fmla="*/ 2404511 w 3088642"/>
              <a:gd name="connsiteY5" fmla="*/ 0 h 664012"/>
              <a:gd name="connsiteX6" fmla="*/ 2977971 w 3088642"/>
              <a:gd name="connsiteY6" fmla="*/ 0 h 664012"/>
              <a:gd name="connsiteX7" fmla="*/ 3088642 w 3088642"/>
              <a:gd name="connsiteY7" fmla="*/ 110671 h 664012"/>
              <a:gd name="connsiteX8" fmla="*/ 3088642 w 3088642"/>
              <a:gd name="connsiteY8" fmla="*/ 553341 h 664012"/>
              <a:gd name="connsiteX9" fmla="*/ 2977971 w 3088642"/>
              <a:gd name="connsiteY9" fmla="*/ 664012 h 664012"/>
              <a:gd name="connsiteX10" fmla="*/ 2347165 w 3088642"/>
              <a:gd name="connsiteY10" fmla="*/ 664012 h 664012"/>
              <a:gd name="connsiteX11" fmla="*/ 1802378 w 3088642"/>
              <a:gd name="connsiteY11" fmla="*/ 664012 h 664012"/>
              <a:gd name="connsiteX12" fmla="*/ 1171572 w 3088642"/>
              <a:gd name="connsiteY12" fmla="*/ 664012 h 664012"/>
              <a:gd name="connsiteX13" fmla="*/ 655458 w 3088642"/>
              <a:gd name="connsiteY13" fmla="*/ 664012 h 664012"/>
              <a:gd name="connsiteX14" fmla="*/ 110671 w 3088642"/>
              <a:gd name="connsiteY14" fmla="*/ 664012 h 664012"/>
              <a:gd name="connsiteX15" fmla="*/ 0 w 3088642"/>
              <a:gd name="connsiteY15" fmla="*/ 553341 h 664012"/>
              <a:gd name="connsiteX16" fmla="*/ 0 w 3088642"/>
              <a:gd name="connsiteY16" fmla="*/ 110671 h 664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088642" h="664012" fill="none" extrusionOk="0">
                <a:moveTo>
                  <a:pt x="0" y="110671"/>
                </a:moveTo>
                <a:cubicBezTo>
                  <a:pt x="9380" y="55640"/>
                  <a:pt x="57718" y="-4553"/>
                  <a:pt x="110671" y="0"/>
                </a:cubicBezTo>
                <a:cubicBezTo>
                  <a:pt x="257936" y="23488"/>
                  <a:pt x="430671" y="-10310"/>
                  <a:pt x="598112" y="0"/>
                </a:cubicBezTo>
                <a:cubicBezTo>
                  <a:pt x="765553" y="10310"/>
                  <a:pt x="1013008" y="-7027"/>
                  <a:pt x="1228918" y="0"/>
                </a:cubicBezTo>
                <a:cubicBezTo>
                  <a:pt x="1444828" y="7027"/>
                  <a:pt x="1708666" y="-8394"/>
                  <a:pt x="1831051" y="0"/>
                </a:cubicBezTo>
                <a:cubicBezTo>
                  <a:pt x="1953436" y="8394"/>
                  <a:pt x="2153303" y="-1636"/>
                  <a:pt x="2404511" y="0"/>
                </a:cubicBezTo>
                <a:cubicBezTo>
                  <a:pt x="2655719" y="1636"/>
                  <a:pt x="2759093" y="15273"/>
                  <a:pt x="2977971" y="0"/>
                </a:cubicBezTo>
                <a:cubicBezTo>
                  <a:pt x="3050250" y="-6392"/>
                  <a:pt x="3090809" y="37609"/>
                  <a:pt x="3088642" y="110671"/>
                </a:cubicBezTo>
                <a:cubicBezTo>
                  <a:pt x="3078613" y="268658"/>
                  <a:pt x="3092756" y="435265"/>
                  <a:pt x="3088642" y="553341"/>
                </a:cubicBezTo>
                <a:cubicBezTo>
                  <a:pt x="3078991" y="617785"/>
                  <a:pt x="3037942" y="676330"/>
                  <a:pt x="2977971" y="664012"/>
                </a:cubicBezTo>
                <a:cubicBezTo>
                  <a:pt x="2721132" y="639088"/>
                  <a:pt x="2592474" y="654565"/>
                  <a:pt x="2347165" y="664012"/>
                </a:cubicBezTo>
                <a:cubicBezTo>
                  <a:pt x="2101856" y="673459"/>
                  <a:pt x="1940856" y="682861"/>
                  <a:pt x="1802378" y="664012"/>
                </a:cubicBezTo>
                <a:cubicBezTo>
                  <a:pt x="1663900" y="645163"/>
                  <a:pt x="1418704" y="660363"/>
                  <a:pt x="1171572" y="664012"/>
                </a:cubicBezTo>
                <a:cubicBezTo>
                  <a:pt x="924440" y="667661"/>
                  <a:pt x="824358" y="650667"/>
                  <a:pt x="655458" y="664012"/>
                </a:cubicBezTo>
                <a:cubicBezTo>
                  <a:pt x="486558" y="677357"/>
                  <a:pt x="378046" y="658413"/>
                  <a:pt x="110671" y="664012"/>
                </a:cubicBezTo>
                <a:cubicBezTo>
                  <a:pt x="56545" y="653268"/>
                  <a:pt x="3843" y="612446"/>
                  <a:pt x="0" y="553341"/>
                </a:cubicBezTo>
                <a:cubicBezTo>
                  <a:pt x="16754" y="448467"/>
                  <a:pt x="-1535" y="294423"/>
                  <a:pt x="0" y="110671"/>
                </a:cubicBezTo>
                <a:close/>
              </a:path>
              <a:path w="3088642" h="664012" stroke="0" extrusionOk="0">
                <a:moveTo>
                  <a:pt x="0" y="110671"/>
                </a:moveTo>
                <a:cubicBezTo>
                  <a:pt x="1615" y="49765"/>
                  <a:pt x="56889" y="1446"/>
                  <a:pt x="110671" y="0"/>
                </a:cubicBezTo>
                <a:cubicBezTo>
                  <a:pt x="238398" y="-1075"/>
                  <a:pt x="513607" y="-11572"/>
                  <a:pt x="655458" y="0"/>
                </a:cubicBezTo>
                <a:cubicBezTo>
                  <a:pt x="797309" y="11572"/>
                  <a:pt x="1025757" y="-10136"/>
                  <a:pt x="1200245" y="0"/>
                </a:cubicBezTo>
                <a:cubicBezTo>
                  <a:pt x="1374733" y="10136"/>
                  <a:pt x="1502064" y="17748"/>
                  <a:pt x="1802378" y="0"/>
                </a:cubicBezTo>
                <a:cubicBezTo>
                  <a:pt x="2102692" y="-17748"/>
                  <a:pt x="2065598" y="7158"/>
                  <a:pt x="2318492" y="0"/>
                </a:cubicBezTo>
                <a:cubicBezTo>
                  <a:pt x="2571386" y="-7158"/>
                  <a:pt x="2844358" y="-8140"/>
                  <a:pt x="2977971" y="0"/>
                </a:cubicBezTo>
                <a:cubicBezTo>
                  <a:pt x="3035973" y="6985"/>
                  <a:pt x="3092634" y="35217"/>
                  <a:pt x="3088642" y="110671"/>
                </a:cubicBezTo>
                <a:cubicBezTo>
                  <a:pt x="3072984" y="260979"/>
                  <a:pt x="3084121" y="462352"/>
                  <a:pt x="3088642" y="553341"/>
                </a:cubicBezTo>
                <a:cubicBezTo>
                  <a:pt x="3082064" y="602441"/>
                  <a:pt x="3043440" y="665031"/>
                  <a:pt x="2977971" y="664012"/>
                </a:cubicBezTo>
                <a:cubicBezTo>
                  <a:pt x="2740281" y="639476"/>
                  <a:pt x="2626770" y="643681"/>
                  <a:pt x="2375838" y="664012"/>
                </a:cubicBezTo>
                <a:cubicBezTo>
                  <a:pt x="2124906" y="684343"/>
                  <a:pt x="1996068" y="638271"/>
                  <a:pt x="1831051" y="664012"/>
                </a:cubicBezTo>
                <a:cubicBezTo>
                  <a:pt x="1666034" y="689753"/>
                  <a:pt x="1524180" y="681844"/>
                  <a:pt x="1343610" y="664012"/>
                </a:cubicBezTo>
                <a:cubicBezTo>
                  <a:pt x="1163040" y="646180"/>
                  <a:pt x="869467" y="660536"/>
                  <a:pt x="712804" y="664012"/>
                </a:cubicBezTo>
                <a:cubicBezTo>
                  <a:pt x="556141" y="667488"/>
                  <a:pt x="292735" y="683715"/>
                  <a:pt x="110671" y="664012"/>
                </a:cubicBezTo>
                <a:cubicBezTo>
                  <a:pt x="44128" y="670882"/>
                  <a:pt x="-3025" y="607811"/>
                  <a:pt x="0" y="553341"/>
                </a:cubicBezTo>
                <a:cubicBezTo>
                  <a:pt x="9717" y="438602"/>
                  <a:pt x="20649" y="270987"/>
                  <a:pt x="0" y="110671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/>
            </a:solidFill>
            <a:extLst>
              <a:ext uri="{C807C97D-BFC1-408E-A445-0C87EB9F89A2}">
                <ask:lineSketchStyleProps xmlns:ask="http://schemas.microsoft.com/office/drawing/2018/sketchyshapes" sd="43339537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en-US" sz="2400" b="1" dirty="0">
                <a:latin typeface="Segoe Print" panose="02000600000000000000" pitchFamily="2" charset="0"/>
              </a:rPr>
              <a:t>HBI Score?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2A932DF-C638-8B46-7A63-B99826F67752}"/>
              </a:ext>
            </a:extLst>
          </p:cNvPr>
          <p:cNvSpPr txBox="1"/>
          <p:nvPr/>
        </p:nvSpPr>
        <p:spPr>
          <a:xfrm>
            <a:off x="150952" y="3581115"/>
            <a:ext cx="3197598" cy="2060138"/>
          </a:xfrm>
          <a:custGeom>
            <a:avLst/>
            <a:gdLst>
              <a:gd name="connsiteX0" fmla="*/ 0 w 3197598"/>
              <a:gd name="connsiteY0" fmla="*/ 343363 h 2060138"/>
              <a:gd name="connsiteX1" fmla="*/ 343363 w 3197598"/>
              <a:gd name="connsiteY1" fmla="*/ 0 h 2060138"/>
              <a:gd name="connsiteX2" fmla="*/ 945972 w 3197598"/>
              <a:gd name="connsiteY2" fmla="*/ 0 h 2060138"/>
              <a:gd name="connsiteX3" fmla="*/ 1598799 w 3197598"/>
              <a:gd name="connsiteY3" fmla="*/ 0 h 2060138"/>
              <a:gd name="connsiteX4" fmla="*/ 2176300 w 3197598"/>
              <a:gd name="connsiteY4" fmla="*/ 0 h 2060138"/>
              <a:gd name="connsiteX5" fmla="*/ 2854235 w 3197598"/>
              <a:gd name="connsiteY5" fmla="*/ 0 h 2060138"/>
              <a:gd name="connsiteX6" fmla="*/ 3197598 w 3197598"/>
              <a:gd name="connsiteY6" fmla="*/ 343363 h 2060138"/>
              <a:gd name="connsiteX7" fmla="*/ 3197598 w 3197598"/>
              <a:gd name="connsiteY7" fmla="*/ 1043803 h 2060138"/>
              <a:gd name="connsiteX8" fmla="*/ 3197598 w 3197598"/>
              <a:gd name="connsiteY8" fmla="*/ 1716775 h 2060138"/>
              <a:gd name="connsiteX9" fmla="*/ 2854235 w 3197598"/>
              <a:gd name="connsiteY9" fmla="*/ 2060138 h 2060138"/>
              <a:gd name="connsiteX10" fmla="*/ 2251626 w 3197598"/>
              <a:gd name="connsiteY10" fmla="*/ 2060138 h 2060138"/>
              <a:gd name="connsiteX11" fmla="*/ 1699234 w 3197598"/>
              <a:gd name="connsiteY11" fmla="*/ 2060138 h 2060138"/>
              <a:gd name="connsiteX12" fmla="*/ 1046407 w 3197598"/>
              <a:gd name="connsiteY12" fmla="*/ 2060138 h 2060138"/>
              <a:gd name="connsiteX13" fmla="*/ 343363 w 3197598"/>
              <a:gd name="connsiteY13" fmla="*/ 2060138 h 2060138"/>
              <a:gd name="connsiteX14" fmla="*/ 0 w 3197598"/>
              <a:gd name="connsiteY14" fmla="*/ 1716775 h 2060138"/>
              <a:gd name="connsiteX15" fmla="*/ 0 w 3197598"/>
              <a:gd name="connsiteY15" fmla="*/ 1071271 h 2060138"/>
              <a:gd name="connsiteX16" fmla="*/ 0 w 3197598"/>
              <a:gd name="connsiteY16" fmla="*/ 343363 h 2060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197598" h="2060138" fill="none" extrusionOk="0">
                <a:moveTo>
                  <a:pt x="0" y="343363"/>
                </a:moveTo>
                <a:cubicBezTo>
                  <a:pt x="2011" y="140466"/>
                  <a:pt x="173844" y="-2997"/>
                  <a:pt x="343363" y="0"/>
                </a:cubicBezTo>
                <a:cubicBezTo>
                  <a:pt x="624320" y="13454"/>
                  <a:pt x="807527" y="-3954"/>
                  <a:pt x="945972" y="0"/>
                </a:cubicBezTo>
                <a:cubicBezTo>
                  <a:pt x="1084417" y="3954"/>
                  <a:pt x="1339201" y="4383"/>
                  <a:pt x="1598799" y="0"/>
                </a:cubicBezTo>
                <a:cubicBezTo>
                  <a:pt x="1858397" y="-4383"/>
                  <a:pt x="1938233" y="15171"/>
                  <a:pt x="2176300" y="0"/>
                </a:cubicBezTo>
                <a:cubicBezTo>
                  <a:pt x="2414367" y="-15171"/>
                  <a:pt x="2709755" y="3422"/>
                  <a:pt x="2854235" y="0"/>
                </a:cubicBezTo>
                <a:cubicBezTo>
                  <a:pt x="3072505" y="31658"/>
                  <a:pt x="3205451" y="118350"/>
                  <a:pt x="3197598" y="343363"/>
                </a:cubicBezTo>
                <a:cubicBezTo>
                  <a:pt x="3216096" y="529185"/>
                  <a:pt x="3227495" y="714432"/>
                  <a:pt x="3197598" y="1043803"/>
                </a:cubicBezTo>
                <a:cubicBezTo>
                  <a:pt x="3167701" y="1373174"/>
                  <a:pt x="3216022" y="1581123"/>
                  <a:pt x="3197598" y="1716775"/>
                </a:cubicBezTo>
                <a:cubicBezTo>
                  <a:pt x="3224791" y="1903570"/>
                  <a:pt x="3019531" y="2041671"/>
                  <a:pt x="2854235" y="2060138"/>
                </a:cubicBezTo>
                <a:cubicBezTo>
                  <a:pt x="2575319" y="2033087"/>
                  <a:pt x="2477271" y="2059335"/>
                  <a:pt x="2251626" y="2060138"/>
                </a:cubicBezTo>
                <a:cubicBezTo>
                  <a:pt x="2025981" y="2060941"/>
                  <a:pt x="1851263" y="2056237"/>
                  <a:pt x="1699234" y="2060138"/>
                </a:cubicBezTo>
                <a:cubicBezTo>
                  <a:pt x="1547205" y="2064039"/>
                  <a:pt x="1210814" y="2031323"/>
                  <a:pt x="1046407" y="2060138"/>
                </a:cubicBezTo>
                <a:cubicBezTo>
                  <a:pt x="882000" y="2088953"/>
                  <a:pt x="555948" y="2026549"/>
                  <a:pt x="343363" y="2060138"/>
                </a:cubicBezTo>
                <a:cubicBezTo>
                  <a:pt x="146068" y="2033537"/>
                  <a:pt x="-11909" y="1883998"/>
                  <a:pt x="0" y="1716775"/>
                </a:cubicBezTo>
                <a:cubicBezTo>
                  <a:pt x="13484" y="1555913"/>
                  <a:pt x="-7272" y="1268343"/>
                  <a:pt x="0" y="1071271"/>
                </a:cubicBezTo>
                <a:cubicBezTo>
                  <a:pt x="7272" y="874199"/>
                  <a:pt x="-14014" y="700962"/>
                  <a:pt x="0" y="343363"/>
                </a:cubicBezTo>
                <a:close/>
              </a:path>
              <a:path w="3197598" h="2060138" stroke="0" extrusionOk="0">
                <a:moveTo>
                  <a:pt x="0" y="343363"/>
                </a:moveTo>
                <a:cubicBezTo>
                  <a:pt x="28945" y="167500"/>
                  <a:pt x="126916" y="-20936"/>
                  <a:pt x="343363" y="0"/>
                </a:cubicBezTo>
                <a:cubicBezTo>
                  <a:pt x="535110" y="20721"/>
                  <a:pt x="764706" y="-14424"/>
                  <a:pt x="920864" y="0"/>
                </a:cubicBezTo>
                <a:cubicBezTo>
                  <a:pt x="1077022" y="14424"/>
                  <a:pt x="1285097" y="5329"/>
                  <a:pt x="1598799" y="0"/>
                </a:cubicBezTo>
                <a:cubicBezTo>
                  <a:pt x="1912501" y="-5329"/>
                  <a:pt x="1997493" y="14164"/>
                  <a:pt x="2201408" y="0"/>
                </a:cubicBezTo>
                <a:cubicBezTo>
                  <a:pt x="2405323" y="-14164"/>
                  <a:pt x="2596859" y="20940"/>
                  <a:pt x="2854235" y="0"/>
                </a:cubicBezTo>
                <a:cubicBezTo>
                  <a:pt x="3063745" y="-10165"/>
                  <a:pt x="3207087" y="185886"/>
                  <a:pt x="3197598" y="343363"/>
                </a:cubicBezTo>
                <a:cubicBezTo>
                  <a:pt x="3176220" y="570196"/>
                  <a:pt x="3202950" y="722008"/>
                  <a:pt x="3197598" y="988867"/>
                </a:cubicBezTo>
                <a:cubicBezTo>
                  <a:pt x="3192246" y="1255726"/>
                  <a:pt x="3232680" y="1411995"/>
                  <a:pt x="3197598" y="1716775"/>
                </a:cubicBezTo>
                <a:cubicBezTo>
                  <a:pt x="3163627" y="1875904"/>
                  <a:pt x="3063567" y="2082153"/>
                  <a:pt x="2854235" y="2060138"/>
                </a:cubicBezTo>
                <a:cubicBezTo>
                  <a:pt x="2681649" y="2067504"/>
                  <a:pt x="2539075" y="2063549"/>
                  <a:pt x="2301843" y="2060138"/>
                </a:cubicBezTo>
                <a:cubicBezTo>
                  <a:pt x="2064611" y="2056727"/>
                  <a:pt x="1800247" y="2067991"/>
                  <a:pt x="1649016" y="2060138"/>
                </a:cubicBezTo>
                <a:cubicBezTo>
                  <a:pt x="1497785" y="2052285"/>
                  <a:pt x="1245369" y="2029986"/>
                  <a:pt x="971081" y="2060138"/>
                </a:cubicBezTo>
                <a:cubicBezTo>
                  <a:pt x="696793" y="2090290"/>
                  <a:pt x="511233" y="2042147"/>
                  <a:pt x="343363" y="2060138"/>
                </a:cubicBezTo>
                <a:cubicBezTo>
                  <a:pt x="153259" y="2048532"/>
                  <a:pt x="40582" y="1899405"/>
                  <a:pt x="0" y="1716775"/>
                </a:cubicBezTo>
                <a:cubicBezTo>
                  <a:pt x="-22796" y="1369143"/>
                  <a:pt x="5750" y="1256835"/>
                  <a:pt x="0" y="1016335"/>
                </a:cubicBezTo>
                <a:cubicBezTo>
                  <a:pt x="-5750" y="775835"/>
                  <a:pt x="-31489" y="579408"/>
                  <a:pt x="0" y="34336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8100">
            <a:solidFill>
              <a:schemeClr val="accent6"/>
            </a:solidFill>
            <a:extLst>
              <a:ext uri="{C807C97D-BFC1-408E-A445-0C87EB9F89A2}">
                <ask:lineSketchStyleProps xmlns:ask="http://schemas.microsoft.com/office/drawing/2018/sketchyshapes" sd="1670170575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en-US" sz="2400" b="1" dirty="0">
                <a:latin typeface="Segoe Print" panose="02000600000000000000" pitchFamily="2" charset="0"/>
              </a:rPr>
              <a:t>Lowest Risk</a:t>
            </a:r>
          </a:p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en-US" sz="2400" dirty="0">
                <a:latin typeface="Segoe Print" panose="02000600000000000000" pitchFamily="2" charset="0"/>
              </a:rPr>
              <a:t>Risk Ratio: 0.27</a:t>
            </a:r>
          </a:p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en-US" sz="2400" dirty="0">
                <a:latin typeface="Segoe Print" panose="02000600000000000000" pitchFamily="2" charset="0"/>
              </a:rPr>
              <a:t>5% </a:t>
            </a:r>
            <a:r>
              <a:rPr lang="en-US" sz="2400" dirty="0" err="1">
                <a:latin typeface="Segoe Print" panose="02000600000000000000" pitchFamily="2" charset="0"/>
              </a:rPr>
              <a:t>PSaC</a:t>
            </a:r>
            <a:endParaRPr lang="en-US" sz="2400" dirty="0">
              <a:latin typeface="Segoe Print" panose="02000600000000000000" pitchFamily="2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6E22CE7-1E63-82A9-5112-3A6D573CC2D1}"/>
              </a:ext>
            </a:extLst>
          </p:cNvPr>
          <p:cNvSpPr txBox="1"/>
          <p:nvPr/>
        </p:nvSpPr>
        <p:spPr>
          <a:xfrm rot="20434132">
            <a:off x="1386595" y="2420912"/>
            <a:ext cx="3301414" cy="1261608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prstTxWarp prst="textArchUp">
              <a:avLst>
                <a:gd name="adj" fmla="val 10685713"/>
              </a:avLst>
            </a:prstTxWarp>
            <a:spAutoFit/>
          </a:bodyPr>
          <a:lstStyle/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en-US" sz="2400" dirty="0">
                <a:latin typeface="Segoe Print" panose="02000600000000000000" pitchFamily="2" charset="0"/>
              </a:rPr>
              <a:t>HBI &lt;16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DB9062B-C02D-2061-5A74-1C303D4FAC7F}"/>
              </a:ext>
            </a:extLst>
          </p:cNvPr>
          <p:cNvSpPr txBox="1"/>
          <p:nvPr/>
        </p:nvSpPr>
        <p:spPr>
          <a:xfrm>
            <a:off x="4734054" y="3891361"/>
            <a:ext cx="3198675" cy="664012"/>
          </a:xfrm>
          <a:custGeom>
            <a:avLst/>
            <a:gdLst>
              <a:gd name="connsiteX0" fmla="*/ 0 w 3198675"/>
              <a:gd name="connsiteY0" fmla="*/ 110671 h 664012"/>
              <a:gd name="connsiteX1" fmla="*/ 110671 w 3198675"/>
              <a:gd name="connsiteY1" fmla="*/ 0 h 664012"/>
              <a:gd name="connsiteX2" fmla="*/ 735911 w 3198675"/>
              <a:gd name="connsiteY2" fmla="*/ 0 h 664012"/>
              <a:gd name="connsiteX3" fmla="*/ 1242058 w 3198675"/>
              <a:gd name="connsiteY3" fmla="*/ 0 h 664012"/>
              <a:gd name="connsiteX4" fmla="*/ 1867297 w 3198675"/>
              <a:gd name="connsiteY4" fmla="*/ 0 h 664012"/>
              <a:gd name="connsiteX5" fmla="*/ 2462764 w 3198675"/>
              <a:gd name="connsiteY5" fmla="*/ 0 h 664012"/>
              <a:gd name="connsiteX6" fmla="*/ 3088004 w 3198675"/>
              <a:gd name="connsiteY6" fmla="*/ 0 h 664012"/>
              <a:gd name="connsiteX7" fmla="*/ 3198675 w 3198675"/>
              <a:gd name="connsiteY7" fmla="*/ 110671 h 664012"/>
              <a:gd name="connsiteX8" fmla="*/ 3198675 w 3198675"/>
              <a:gd name="connsiteY8" fmla="*/ 553341 h 664012"/>
              <a:gd name="connsiteX9" fmla="*/ 3088004 w 3198675"/>
              <a:gd name="connsiteY9" fmla="*/ 664012 h 664012"/>
              <a:gd name="connsiteX10" fmla="*/ 2581857 w 3198675"/>
              <a:gd name="connsiteY10" fmla="*/ 664012 h 664012"/>
              <a:gd name="connsiteX11" fmla="*/ 1986391 w 3198675"/>
              <a:gd name="connsiteY11" fmla="*/ 664012 h 664012"/>
              <a:gd name="connsiteX12" fmla="*/ 1420698 w 3198675"/>
              <a:gd name="connsiteY12" fmla="*/ 664012 h 664012"/>
              <a:gd name="connsiteX13" fmla="*/ 825231 w 3198675"/>
              <a:gd name="connsiteY13" fmla="*/ 664012 h 664012"/>
              <a:gd name="connsiteX14" fmla="*/ 110671 w 3198675"/>
              <a:gd name="connsiteY14" fmla="*/ 664012 h 664012"/>
              <a:gd name="connsiteX15" fmla="*/ 0 w 3198675"/>
              <a:gd name="connsiteY15" fmla="*/ 553341 h 664012"/>
              <a:gd name="connsiteX16" fmla="*/ 0 w 3198675"/>
              <a:gd name="connsiteY16" fmla="*/ 110671 h 664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198675" h="664012" fill="none" extrusionOk="0">
                <a:moveTo>
                  <a:pt x="0" y="110671"/>
                </a:moveTo>
                <a:cubicBezTo>
                  <a:pt x="-917" y="55126"/>
                  <a:pt x="47422" y="7473"/>
                  <a:pt x="110671" y="0"/>
                </a:cubicBezTo>
                <a:cubicBezTo>
                  <a:pt x="397096" y="-28065"/>
                  <a:pt x="511486" y="-12843"/>
                  <a:pt x="735911" y="0"/>
                </a:cubicBezTo>
                <a:cubicBezTo>
                  <a:pt x="960336" y="12843"/>
                  <a:pt x="1114304" y="1729"/>
                  <a:pt x="1242058" y="0"/>
                </a:cubicBezTo>
                <a:cubicBezTo>
                  <a:pt x="1369812" y="-1729"/>
                  <a:pt x="1577328" y="8517"/>
                  <a:pt x="1867297" y="0"/>
                </a:cubicBezTo>
                <a:cubicBezTo>
                  <a:pt x="2157266" y="-8517"/>
                  <a:pt x="2232607" y="12915"/>
                  <a:pt x="2462764" y="0"/>
                </a:cubicBezTo>
                <a:cubicBezTo>
                  <a:pt x="2692921" y="-12915"/>
                  <a:pt x="2825498" y="2873"/>
                  <a:pt x="3088004" y="0"/>
                </a:cubicBezTo>
                <a:cubicBezTo>
                  <a:pt x="3148138" y="-5630"/>
                  <a:pt x="3196075" y="42652"/>
                  <a:pt x="3198675" y="110671"/>
                </a:cubicBezTo>
                <a:cubicBezTo>
                  <a:pt x="3184472" y="251298"/>
                  <a:pt x="3198486" y="414700"/>
                  <a:pt x="3198675" y="553341"/>
                </a:cubicBezTo>
                <a:cubicBezTo>
                  <a:pt x="3192270" y="604082"/>
                  <a:pt x="3139252" y="675482"/>
                  <a:pt x="3088004" y="664012"/>
                </a:cubicBezTo>
                <a:cubicBezTo>
                  <a:pt x="2849018" y="663488"/>
                  <a:pt x="2812454" y="647396"/>
                  <a:pt x="2581857" y="664012"/>
                </a:cubicBezTo>
                <a:cubicBezTo>
                  <a:pt x="2351260" y="680628"/>
                  <a:pt x="2152210" y="637738"/>
                  <a:pt x="1986391" y="664012"/>
                </a:cubicBezTo>
                <a:cubicBezTo>
                  <a:pt x="1820572" y="690286"/>
                  <a:pt x="1690835" y="661401"/>
                  <a:pt x="1420698" y="664012"/>
                </a:cubicBezTo>
                <a:cubicBezTo>
                  <a:pt x="1150561" y="666623"/>
                  <a:pt x="1048834" y="665292"/>
                  <a:pt x="825231" y="664012"/>
                </a:cubicBezTo>
                <a:cubicBezTo>
                  <a:pt x="601628" y="662732"/>
                  <a:pt x="279835" y="688519"/>
                  <a:pt x="110671" y="664012"/>
                </a:cubicBezTo>
                <a:cubicBezTo>
                  <a:pt x="54323" y="658204"/>
                  <a:pt x="-872" y="629109"/>
                  <a:pt x="0" y="553341"/>
                </a:cubicBezTo>
                <a:cubicBezTo>
                  <a:pt x="6282" y="459254"/>
                  <a:pt x="-14181" y="247501"/>
                  <a:pt x="0" y="110671"/>
                </a:cubicBezTo>
                <a:close/>
              </a:path>
              <a:path w="3198675" h="664012" stroke="0" extrusionOk="0">
                <a:moveTo>
                  <a:pt x="0" y="110671"/>
                </a:moveTo>
                <a:cubicBezTo>
                  <a:pt x="-4948" y="47214"/>
                  <a:pt x="48329" y="6108"/>
                  <a:pt x="110671" y="0"/>
                </a:cubicBezTo>
                <a:cubicBezTo>
                  <a:pt x="261709" y="-4017"/>
                  <a:pt x="493356" y="-1638"/>
                  <a:pt x="616818" y="0"/>
                </a:cubicBezTo>
                <a:cubicBezTo>
                  <a:pt x="740280" y="1638"/>
                  <a:pt x="1027283" y="-23964"/>
                  <a:pt x="1271831" y="0"/>
                </a:cubicBezTo>
                <a:cubicBezTo>
                  <a:pt x="1516379" y="23964"/>
                  <a:pt x="1616933" y="-8390"/>
                  <a:pt x="1837524" y="0"/>
                </a:cubicBezTo>
                <a:cubicBezTo>
                  <a:pt x="2058115" y="8390"/>
                  <a:pt x="2143339" y="-21517"/>
                  <a:pt x="2403217" y="0"/>
                </a:cubicBezTo>
                <a:cubicBezTo>
                  <a:pt x="2663095" y="21517"/>
                  <a:pt x="2761677" y="-14767"/>
                  <a:pt x="3088004" y="0"/>
                </a:cubicBezTo>
                <a:cubicBezTo>
                  <a:pt x="3147500" y="-6799"/>
                  <a:pt x="3200538" y="53681"/>
                  <a:pt x="3198675" y="110671"/>
                </a:cubicBezTo>
                <a:cubicBezTo>
                  <a:pt x="3217974" y="318643"/>
                  <a:pt x="3204885" y="393220"/>
                  <a:pt x="3198675" y="553341"/>
                </a:cubicBezTo>
                <a:cubicBezTo>
                  <a:pt x="3201472" y="616917"/>
                  <a:pt x="3156508" y="655117"/>
                  <a:pt x="3088004" y="664012"/>
                </a:cubicBezTo>
                <a:cubicBezTo>
                  <a:pt x="2821324" y="643397"/>
                  <a:pt x="2804846" y="687109"/>
                  <a:pt x="2552084" y="664012"/>
                </a:cubicBezTo>
                <a:cubicBezTo>
                  <a:pt x="2299322" y="640915"/>
                  <a:pt x="2133233" y="680990"/>
                  <a:pt x="1986391" y="664012"/>
                </a:cubicBezTo>
                <a:cubicBezTo>
                  <a:pt x="1839549" y="647034"/>
                  <a:pt x="1648893" y="686680"/>
                  <a:pt x="1420698" y="664012"/>
                </a:cubicBezTo>
                <a:cubicBezTo>
                  <a:pt x="1192503" y="641344"/>
                  <a:pt x="1091851" y="652604"/>
                  <a:pt x="884778" y="664012"/>
                </a:cubicBezTo>
                <a:cubicBezTo>
                  <a:pt x="677705" y="675420"/>
                  <a:pt x="325855" y="672189"/>
                  <a:pt x="110671" y="664012"/>
                </a:cubicBezTo>
                <a:cubicBezTo>
                  <a:pt x="49891" y="676821"/>
                  <a:pt x="-8364" y="618573"/>
                  <a:pt x="0" y="553341"/>
                </a:cubicBezTo>
                <a:cubicBezTo>
                  <a:pt x="-21507" y="403494"/>
                  <a:pt x="14275" y="312777"/>
                  <a:pt x="0" y="110671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/>
            </a:solidFill>
            <a:extLst>
              <a:ext uri="{C807C97D-BFC1-408E-A445-0C87EB9F89A2}">
                <ask:lineSketchStyleProps xmlns:ask="http://schemas.microsoft.com/office/drawing/2018/sketchyshapes" sd="2372590675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en-US" sz="2400" b="1" dirty="0">
                <a:latin typeface="Segoe Print" panose="02000600000000000000" pitchFamily="2" charset="0"/>
              </a:rPr>
              <a:t>Time since injury?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5388071-C766-B805-B82B-81EF8B46E404}"/>
              </a:ext>
            </a:extLst>
          </p:cNvPr>
          <p:cNvSpPr txBox="1"/>
          <p:nvPr/>
        </p:nvSpPr>
        <p:spPr>
          <a:xfrm>
            <a:off x="11536086" y="3875035"/>
            <a:ext cx="3198674" cy="664012"/>
          </a:xfrm>
          <a:custGeom>
            <a:avLst/>
            <a:gdLst>
              <a:gd name="connsiteX0" fmla="*/ 0 w 3198674"/>
              <a:gd name="connsiteY0" fmla="*/ 110671 h 664012"/>
              <a:gd name="connsiteX1" fmla="*/ 110671 w 3198674"/>
              <a:gd name="connsiteY1" fmla="*/ 0 h 664012"/>
              <a:gd name="connsiteX2" fmla="*/ 676364 w 3198674"/>
              <a:gd name="connsiteY2" fmla="*/ 0 h 664012"/>
              <a:gd name="connsiteX3" fmla="*/ 1212284 w 3198674"/>
              <a:gd name="connsiteY3" fmla="*/ 0 h 664012"/>
              <a:gd name="connsiteX4" fmla="*/ 1807750 w 3198674"/>
              <a:gd name="connsiteY4" fmla="*/ 0 h 664012"/>
              <a:gd name="connsiteX5" fmla="*/ 2343670 w 3198674"/>
              <a:gd name="connsiteY5" fmla="*/ 0 h 664012"/>
              <a:gd name="connsiteX6" fmla="*/ 3088003 w 3198674"/>
              <a:gd name="connsiteY6" fmla="*/ 0 h 664012"/>
              <a:gd name="connsiteX7" fmla="*/ 3198674 w 3198674"/>
              <a:gd name="connsiteY7" fmla="*/ 110671 h 664012"/>
              <a:gd name="connsiteX8" fmla="*/ 3198674 w 3198674"/>
              <a:gd name="connsiteY8" fmla="*/ 553341 h 664012"/>
              <a:gd name="connsiteX9" fmla="*/ 3088003 w 3198674"/>
              <a:gd name="connsiteY9" fmla="*/ 664012 h 664012"/>
              <a:gd name="connsiteX10" fmla="*/ 2552083 w 3198674"/>
              <a:gd name="connsiteY10" fmla="*/ 664012 h 664012"/>
              <a:gd name="connsiteX11" fmla="*/ 1897070 w 3198674"/>
              <a:gd name="connsiteY11" fmla="*/ 664012 h 664012"/>
              <a:gd name="connsiteX12" fmla="*/ 1242057 w 3198674"/>
              <a:gd name="connsiteY12" fmla="*/ 664012 h 664012"/>
              <a:gd name="connsiteX13" fmla="*/ 735911 w 3198674"/>
              <a:gd name="connsiteY13" fmla="*/ 664012 h 664012"/>
              <a:gd name="connsiteX14" fmla="*/ 110671 w 3198674"/>
              <a:gd name="connsiteY14" fmla="*/ 664012 h 664012"/>
              <a:gd name="connsiteX15" fmla="*/ 0 w 3198674"/>
              <a:gd name="connsiteY15" fmla="*/ 553341 h 664012"/>
              <a:gd name="connsiteX16" fmla="*/ 0 w 3198674"/>
              <a:gd name="connsiteY16" fmla="*/ 110671 h 664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198674" h="664012" fill="none" extrusionOk="0">
                <a:moveTo>
                  <a:pt x="0" y="110671"/>
                </a:moveTo>
                <a:cubicBezTo>
                  <a:pt x="10774" y="48596"/>
                  <a:pt x="61446" y="-2357"/>
                  <a:pt x="110671" y="0"/>
                </a:cubicBezTo>
                <a:cubicBezTo>
                  <a:pt x="287880" y="-2705"/>
                  <a:pt x="508172" y="15464"/>
                  <a:pt x="676364" y="0"/>
                </a:cubicBezTo>
                <a:cubicBezTo>
                  <a:pt x="844556" y="-15464"/>
                  <a:pt x="1048095" y="7527"/>
                  <a:pt x="1212284" y="0"/>
                </a:cubicBezTo>
                <a:cubicBezTo>
                  <a:pt x="1376473" y="-7527"/>
                  <a:pt x="1516795" y="13963"/>
                  <a:pt x="1807750" y="0"/>
                </a:cubicBezTo>
                <a:cubicBezTo>
                  <a:pt x="2098705" y="-13963"/>
                  <a:pt x="2234322" y="21679"/>
                  <a:pt x="2343670" y="0"/>
                </a:cubicBezTo>
                <a:cubicBezTo>
                  <a:pt x="2453018" y="-21679"/>
                  <a:pt x="2814284" y="-12127"/>
                  <a:pt x="3088003" y="0"/>
                </a:cubicBezTo>
                <a:cubicBezTo>
                  <a:pt x="3144181" y="12156"/>
                  <a:pt x="3210193" y="48846"/>
                  <a:pt x="3198674" y="110671"/>
                </a:cubicBezTo>
                <a:cubicBezTo>
                  <a:pt x="3191740" y="239275"/>
                  <a:pt x="3195045" y="444296"/>
                  <a:pt x="3198674" y="553341"/>
                </a:cubicBezTo>
                <a:cubicBezTo>
                  <a:pt x="3196169" y="616471"/>
                  <a:pt x="3159076" y="655313"/>
                  <a:pt x="3088003" y="664012"/>
                </a:cubicBezTo>
                <a:cubicBezTo>
                  <a:pt x="2943774" y="650392"/>
                  <a:pt x="2802224" y="654614"/>
                  <a:pt x="2552083" y="664012"/>
                </a:cubicBezTo>
                <a:cubicBezTo>
                  <a:pt x="2301942" y="673410"/>
                  <a:pt x="2199186" y="631680"/>
                  <a:pt x="1897070" y="664012"/>
                </a:cubicBezTo>
                <a:cubicBezTo>
                  <a:pt x="1594954" y="696344"/>
                  <a:pt x="1529810" y="665336"/>
                  <a:pt x="1242057" y="664012"/>
                </a:cubicBezTo>
                <a:cubicBezTo>
                  <a:pt x="954304" y="662688"/>
                  <a:pt x="987309" y="674427"/>
                  <a:pt x="735911" y="664012"/>
                </a:cubicBezTo>
                <a:cubicBezTo>
                  <a:pt x="484513" y="653597"/>
                  <a:pt x="243368" y="666199"/>
                  <a:pt x="110671" y="664012"/>
                </a:cubicBezTo>
                <a:cubicBezTo>
                  <a:pt x="53085" y="660514"/>
                  <a:pt x="6849" y="612109"/>
                  <a:pt x="0" y="553341"/>
                </a:cubicBezTo>
                <a:cubicBezTo>
                  <a:pt x="16018" y="395934"/>
                  <a:pt x="-15898" y="227947"/>
                  <a:pt x="0" y="110671"/>
                </a:cubicBezTo>
                <a:close/>
              </a:path>
              <a:path w="3198674" h="664012" stroke="0" extrusionOk="0">
                <a:moveTo>
                  <a:pt x="0" y="110671"/>
                </a:moveTo>
                <a:cubicBezTo>
                  <a:pt x="-196" y="51143"/>
                  <a:pt x="52263" y="-1808"/>
                  <a:pt x="110671" y="0"/>
                </a:cubicBezTo>
                <a:cubicBezTo>
                  <a:pt x="392884" y="-4345"/>
                  <a:pt x="628675" y="10120"/>
                  <a:pt x="765684" y="0"/>
                </a:cubicBezTo>
                <a:cubicBezTo>
                  <a:pt x="902693" y="-10120"/>
                  <a:pt x="1148174" y="-12909"/>
                  <a:pt x="1361150" y="0"/>
                </a:cubicBezTo>
                <a:cubicBezTo>
                  <a:pt x="1574126" y="12909"/>
                  <a:pt x="1729589" y="12005"/>
                  <a:pt x="1956617" y="0"/>
                </a:cubicBezTo>
                <a:cubicBezTo>
                  <a:pt x="2183645" y="-12005"/>
                  <a:pt x="2373537" y="-23323"/>
                  <a:pt x="2522310" y="0"/>
                </a:cubicBezTo>
                <a:cubicBezTo>
                  <a:pt x="2671083" y="23323"/>
                  <a:pt x="2908547" y="-2137"/>
                  <a:pt x="3088003" y="0"/>
                </a:cubicBezTo>
                <a:cubicBezTo>
                  <a:pt x="3157531" y="1447"/>
                  <a:pt x="3195801" y="49791"/>
                  <a:pt x="3198674" y="110671"/>
                </a:cubicBezTo>
                <a:cubicBezTo>
                  <a:pt x="3193916" y="324796"/>
                  <a:pt x="3215018" y="427936"/>
                  <a:pt x="3198674" y="553341"/>
                </a:cubicBezTo>
                <a:cubicBezTo>
                  <a:pt x="3198035" y="600636"/>
                  <a:pt x="3156604" y="650844"/>
                  <a:pt x="3088003" y="664012"/>
                </a:cubicBezTo>
                <a:cubicBezTo>
                  <a:pt x="2969894" y="679596"/>
                  <a:pt x="2656076" y="680643"/>
                  <a:pt x="2522310" y="664012"/>
                </a:cubicBezTo>
                <a:cubicBezTo>
                  <a:pt x="2388544" y="647381"/>
                  <a:pt x="2209446" y="654349"/>
                  <a:pt x="2016163" y="664012"/>
                </a:cubicBezTo>
                <a:cubicBezTo>
                  <a:pt x="1822880" y="673675"/>
                  <a:pt x="1696860" y="684184"/>
                  <a:pt x="1480244" y="664012"/>
                </a:cubicBezTo>
                <a:cubicBezTo>
                  <a:pt x="1263628" y="643840"/>
                  <a:pt x="1123465" y="667812"/>
                  <a:pt x="855004" y="664012"/>
                </a:cubicBezTo>
                <a:cubicBezTo>
                  <a:pt x="586543" y="660212"/>
                  <a:pt x="260554" y="639752"/>
                  <a:pt x="110671" y="664012"/>
                </a:cubicBezTo>
                <a:cubicBezTo>
                  <a:pt x="53231" y="652943"/>
                  <a:pt x="14671" y="615854"/>
                  <a:pt x="0" y="553341"/>
                </a:cubicBezTo>
                <a:cubicBezTo>
                  <a:pt x="1603" y="399361"/>
                  <a:pt x="19797" y="287519"/>
                  <a:pt x="0" y="110671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/>
            </a:solidFill>
            <a:extLst>
              <a:ext uri="{C807C97D-BFC1-408E-A445-0C87EB9F89A2}">
                <ask:lineSketchStyleProps xmlns:ask="http://schemas.microsoft.com/office/drawing/2018/sketchyshapes" sd="2769202585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en-US" sz="2400" b="1" dirty="0">
                <a:latin typeface="Segoe Print" panose="02000600000000000000" pitchFamily="2" charset="0"/>
              </a:rPr>
              <a:t>Time since injury?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94CC221-FD8A-D3DB-1DED-E285CC2CB8FD}"/>
              </a:ext>
            </a:extLst>
          </p:cNvPr>
          <p:cNvSpPr txBox="1"/>
          <p:nvPr/>
        </p:nvSpPr>
        <p:spPr>
          <a:xfrm rot="802390">
            <a:off x="9942184" y="2594648"/>
            <a:ext cx="2858965" cy="49244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prstTxWarp prst="textArchUp">
              <a:avLst>
                <a:gd name="adj" fmla="val 12777149"/>
              </a:avLst>
            </a:prstTxWarp>
            <a:spAutoFit/>
          </a:bodyPr>
          <a:lstStyle/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en-US" sz="2400" dirty="0">
                <a:latin typeface="Segoe Print" panose="02000600000000000000" pitchFamily="2" charset="0"/>
              </a:rPr>
              <a:t>HBI &gt;28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FF7637C-C2A2-793A-4BD9-657AC5542E95}"/>
              </a:ext>
            </a:extLst>
          </p:cNvPr>
          <p:cNvSpPr txBox="1"/>
          <p:nvPr/>
        </p:nvSpPr>
        <p:spPr>
          <a:xfrm>
            <a:off x="3228987" y="6226325"/>
            <a:ext cx="3019083" cy="2060138"/>
          </a:xfrm>
          <a:custGeom>
            <a:avLst/>
            <a:gdLst>
              <a:gd name="connsiteX0" fmla="*/ 0 w 3019083"/>
              <a:gd name="connsiteY0" fmla="*/ 343363 h 2060138"/>
              <a:gd name="connsiteX1" fmla="*/ 343363 w 3019083"/>
              <a:gd name="connsiteY1" fmla="*/ 0 h 2060138"/>
              <a:gd name="connsiteX2" fmla="*/ 973099 w 3019083"/>
              <a:gd name="connsiteY2" fmla="*/ 0 h 2060138"/>
              <a:gd name="connsiteX3" fmla="*/ 1579512 w 3019083"/>
              <a:gd name="connsiteY3" fmla="*/ 0 h 2060138"/>
              <a:gd name="connsiteX4" fmla="*/ 2162601 w 3019083"/>
              <a:gd name="connsiteY4" fmla="*/ 0 h 2060138"/>
              <a:gd name="connsiteX5" fmla="*/ 2675720 w 3019083"/>
              <a:gd name="connsiteY5" fmla="*/ 0 h 2060138"/>
              <a:gd name="connsiteX6" fmla="*/ 3019083 w 3019083"/>
              <a:gd name="connsiteY6" fmla="*/ 343363 h 2060138"/>
              <a:gd name="connsiteX7" fmla="*/ 3019083 w 3019083"/>
              <a:gd name="connsiteY7" fmla="*/ 1030069 h 2060138"/>
              <a:gd name="connsiteX8" fmla="*/ 3019083 w 3019083"/>
              <a:gd name="connsiteY8" fmla="*/ 1716775 h 2060138"/>
              <a:gd name="connsiteX9" fmla="*/ 2675720 w 3019083"/>
              <a:gd name="connsiteY9" fmla="*/ 2060138 h 2060138"/>
              <a:gd name="connsiteX10" fmla="*/ 2115954 w 3019083"/>
              <a:gd name="connsiteY10" fmla="*/ 2060138 h 2060138"/>
              <a:gd name="connsiteX11" fmla="*/ 1579512 w 3019083"/>
              <a:gd name="connsiteY11" fmla="*/ 2060138 h 2060138"/>
              <a:gd name="connsiteX12" fmla="*/ 1066394 w 3019083"/>
              <a:gd name="connsiteY12" fmla="*/ 2060138 h 2060138"/>
              <a:gd name="connsiteX13" fmla="*/ 343363 w 3019083"/>
              <a:gd name="connsiteY13" fmla="*/ 2060138 h 2060138"/>
              <a:gd name="connsiteX14" fmla="*/ 0 w 3019083"/>
              <a:gd name="connsiteY14" fmla="*/ 1716775 h 2060138"/>
              <a:gd name="connsiteX15" fmla="*/ 0 w 3019083"/>
              <a:gd name="connsiteY15" fmla="*/ 1071271 h 2060138"/>
              <a:gd name="connsiteX16" fmla="*/ 0 w 3019083"/>
              <a:gd name="connsiteY16" fmla="*/ 343363 h 2060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019083" h="2060138" fill="none" extrusionOk="0">
                <a:moveTo>
                  <a:pt x="0" y="343363"/>
                </a:moveTo>
                <a:cubicBezTo>
                  <a:pt x="4650" y="153452"/>
                  <a:pt x="161511" y="-14412"/>
                  <a:pt x="343363" y="0"/>
                </a:cubicBezTo>
                <a:cubicBezTo>
                  <a:pt x="634913" y="5597"/>
                  <a:pt x="837226" y="3443"/>
                  <a:pt x="973099" y="0"/>
                </a:cubicBezTo>
                <a:cubicBezTo>
                  <a:pt x="1108972" y="-3443"/>
                  <a:pt x="1302345" y="16849"/>
                  <a:pt x="1579512" y="0"/>
                </a:cubicBezTo>
                <a:cubicBezTo>
                  <a:pt x="1856679" y="-16849"/>
                  <a:pt x="1948008" y="-1421"/>
                  <a:pt x="2162601" y="0"/>
                </a:cubicBezTo>
                <a:cubicBezTo>
                  <a:pt x="2377194" y="1421"/>
                  <a:pt x="2500772" y="-251"/>
                  <a:pt x="2675720" y="0"/>
                </a:cubicBezTo>
                <a:cubicBezTo>
                  <a:pt x="2892782" y="-10172"/>
                  <a:pt x="3015329" y="163994"/>
                  <a:pt x="3019083" y="343363"/>
                </a:cubicBezTo>
                <a:cubicBezTo>
                  <a:pt x="3011925" y="664389"/>
                  <a:pt x="3029330" y="848758"/>
                  <a:pt x="3019083" y="1030069"/>
                </a:cubicBezTo>
                <a:cubicBezTo>
                  <a:pt x="3008836" y="1211380"/>
                  <a:pt x="2985306" y="1521890"/>
                  <a:pt x="3019083" y="1716775"/>
                </a:cubicBezTo>
                <a:cubicBezTo>
                  <a:pt x="3000404" y="1944561"/>
                  <a:pt x="2860582" y="2076169"/>
                  <a:pt x="2675720" y="2060138"/>
                </a:cubicBezTo>
                <a:cubicBezTo>
                  <a:pt x="2533442" y="2069823"/>
                  <a:pt x="2395161" y="2038119"/>
                  <a:pt x="2115954" y="2060138"/>
                </a:cubicBezTo>
                <a:cubicBezTo>
                  <a:pt x="1836747" y="2082157"/>
                  <a:pt x="1710684" y="2045630"/>
                  <a:pt x="1579512" y="2060138"/>
                </a:cubicBezTo>
                <a:cubicBezTo>
                  <a:pt x="1448340" y="2074646"/>
                  <a:pt x="1248089" y="2046383"/>
                  <a:pt x="1066394" y="2060138"/>
                </a:cubicBezTo>
                <a:cubicBezTo>
                  <a:pt x="884699" y="2073893"/>
                  <a:pt x="519091" y="2062898"/>
                  <a:pt x="343363" y="2060138"/>
                </a:cubicBezTo>
                <a:cubicBezTo>
                  <a:pt x="136392" y="2040242"/>
                  <a:pt x="16523" y="1888873"/>
                  <a:pt x="0" y="1716775"/>
                </a:cubicBezTo>
                <a:cubicBezTo>
                  <a:pt x="6953" y="1476195"/>
                  <a:pt x="11186" y="1219842"/>
                  <a:pt x="0" y="1071271"/>
                </a:cubicBezTo>
                <a:cubicBezTo>
                  <a:pt x="-11186" y="922700"/>
                  <a:pt x="-631" y="499249"/>
                  <a:pt x="0" y="343363"/>
                </a:cubicBezTo>
                <a:close/>
              </a:path>
              <a:path w="3019083" h="2060138" stroke="0" extrusionOk="0">
                <a:moveTo>
                  <a:pt x="0" y="343363"/>
                </a:moveTo>
                <a:cubicBezTo>
                  <a:pt x="-5615" y="164714"/>
                  <a:pt x="164833" y="-9"/>
                  <a:pt x="343363" y="0"/>
                </a:cubicBezTo>
                <a:cubicBezTo>
                  <a:pt x="535931" y="-20693"/>
                  <a:pt x="744655" y="-12322"/>
                  <a:pt x="949776" y="0"/>
                </a:cubicBezTo>
                <a:cubicBezTo>
                  <a:pt x="1154897" y="12322"/>
                  <a:pt x="1207797" y="2817"/>
                  <a:pt x="1462894" y="0"/>
                </a:cubicBezTo>
                <a:cubicBezTo>
                  <a:pt x="1717991" y="-2817"/>
                  <a:pt x="1819142" y="-20475"/>
                  <a:pt x="1999336" y="0"/>
                </a:cubicBezTo>
                <a:cubicBezTo>
                  <a:pt x="2179530" y="20475"/>
                  <a:pt x="2479772" y="3936"/>
                  <a:pt x="2675720" y="0"/>
                </a:cubicBezTo>
                <a:cubicBezTo>
                  <a:pt x="2874134" y="-32999"/>
                  <a:pt x="3054436" y="153645"/>
                  <a:pt x="3019083" y="343363"/>
                </a:cubicBezTo>
                <a:cubicBezTo>
                  <a:pt x="2993059" y="502918"/>
                  <a:pt x="3020584" y="820564"/>
                  <a:pt x="3019083" y="1016335"/>
                </a:cubicBezTo>
                <a:cubicBezTo>
                  <a:pt x="3017582" y="1212106"/>
                  <a:pt x="3011806" y="1396281"/>
                  <a:pt x="3019083" y="1716775"/>
                </a:cubicBezTo>
                <a:cubicBezTo>
                  <a:pt x="3049946" y="1883943"/>
                  <a:pt x="2835839" y="2076330"/>
                  <a:pt x="2675720" y="2060138"/>
                </a:cubicBezTo>
                <a:cubicBezTo>
                  <a:pt x="2417039" y="2036848"/>
                  <a:pt x="2350842" y="2044703"/>
                  <a:pt x="2092631" y="2060138"/>
                </a:cubicBezTo>
                <a:cubicBezTo>
                  <a:pt x="1834420" y="2075573"/>
                  <a:pt x="1774830" y="2053861"/>
                  <a:pt x="1556189" y="2060138"/>
                </a:cubicBezTo>
                <a:cubicBezTo>
                  <a:pt x="1337548" y="2066415"/>
                  <a:pt x="1154539" y="2069131"/>
                  <a:pt x="1043070" y="2060138"/>
                </a:cubicBezTo>
                <a:cubicBezTo>
                  <a:pt x="931601" y="2051145"/>
                  <a:pt x="619473" y="2076748"/>
                  <a:pt x="343363" y="2060138"/>
                </a:cubicBezTo>
                <a:cubicBezTo>
                  <a:pt x="128457" y="2095392"/>
                  <a:pt x="27158" y="1920159"/>
                  <a:pt x="0" y="1716775"/>
                </a:cubicBezTo>
                <a:cubicBezTo>
                  <a:pt x="-26281" y="1429371"/>
                  <a:pt x="34037" y="1224663"/>
                  <a:pt x="0" y="1002601"/>
                </a:cubicBezTo>
                <a:cubicBezTo>
                  <a:pt x="-34037" y="780539"/>
                  <a:pt x="23791" y="507042"/>
                  <a:pt x="0" y="34336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8100">
            <a:solidFill>
              <a:schemeClr val="accent6"/>
            </a:solidFill>
            <a:extLst>
              <a:ext uri="{C807C97D-BFC1-408E-A445-0C87EB9F89A2}">
                <ask:lineSketchStyleProps xmlns:ask="http://schemas.microsoft.com/office/drawing/2018/sketchyshapes" sd="2179308139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en-US" sz="2400" b="1" dirty="0">
                <a:latin typeface="Segoe Print" panose="02000600000000000000" pitchFamily="2" charset="0"/>
              </a:rPr>
              <a:t>Lower Risk</a:t>
            </a:r>
            <a:endParaRPr lang="en-US" sz="2400" dirty="0">
              <a:latin typeface="Segoe Print" panose="02000600000000000000" pitchFamily="2" charset="0"/>
            </a:endParaRPr>
          </a:p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en-US" sz="2400" dirty="0">
                <a:latin typeface="Segoe Print" panose="02000600000000000000" pitchFamily="2" charset="0"/>
              </a:rPr>
              <a:t>Risk Ratio: 0.87</a:t>
            </a:r>
          </a:p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en-US" sz="2400" dirty="0">
                <a:latin typeface="Segoe Print" panose="02000600000000000000" pitchFamily="2" charset="0"/>
              </a:rPr>
              <a:t>17% </a:t>
            </a:r>
            <a:r>
              <a:rPr lang="en-US" sz="2400" dirty="0" err="1">
                <a:latin typeface="Segoe Print" panose="02000600000000000000" pitchFamily="2" charset="0"/>
              </a:rPr>
              <a:t>PSaC</a:t>
            </a:r>
            <a:endParaRPr lang="en-US" sz="2400" dirty="0">
              <a:latin typeface="Segoe Print" panose="02000600000000000000" pitchFamily="2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7EB23FD-9C79-E947-0DD8-5B913885CBE5}"/>
              </a:ext>
            </a:extLst>
          </p:cNvPr>
          <p:cNvSpPr txBox="1"/>
          <p:nvPr/>
        </p:nvSpPr>
        <p:spPr>
          <a:xfrm>
            <a:off x="6483803" y="6220513"/>
            <a:ext cx="3019083" cy="2060138"/>
          </a:xfrm>
          <a:custGeom>
            <a:avLst/>
            <a:gdLst>
              <a:gd name="connsiteX0" fmla="*/ 0 w 3019083"/>
              <a:gd name="connsiteY0" fmla="*/ 343363 h 2060138"/>
              <a:gd name="connsiteX1" fmla="*/ 343363 w 3019083"/>
              <a:gd name="connsiteY1" fmla="*/ 0 h 2060138"/>
              <a:gd name="connsiteX2" fmla="*/ 949776 w 3019083"/>
              <a:gd name="connsiteY2" fmla="*/ 0 h 2060138"/>
              <a:gd name="connsiteX3" fmla="*/ 1462894 w 3019083"/>
              <a:gd name="connsiteY3" fmla="*/ 0 h 2060138"/>
              <a:gd name="connsiteX4" fmla="*/ 1999336 w 3019083"/>
              <a:gd name="connsiteY4" fmla="*/ 0 h 2060138"/>
              <a:gd name="connsiteX5" fmla="*/ 2675720 w 3019083"/>
              <a:gd name="connsiteY5" fmla="*/ 0 h 2060138"/>
              <a:gd name="connsiteX6" fmla="*/ 3019083 w 3019083"/>
              <a:gd name="connsiteY6" fmla="*/ 343363 h 2060138"/>
              <a:gd name="connsiteX7" fmla="*/ 3019083 w 3019083"/>
              <a:gd name="connsiteY7" fmla="*/ 1002601 h 2060138"/>
              <a:gd name="connsiteX8" fmla="*/ 3019083 w 3019083"/>
              <a:gd name="connsiteY8" fmla="*/ 1716775 h 2060138"/>
              <a:gd name="connsiteX9" fmla="*/ 2675720 w 3019083"/>
              <a:gd name="connsiteY9" fmla="*/ 2060138 h 2060138"/>
              <a:gd name="connsiteX10" fmla="*/ 2139278 w 3019083"/>
              <a:gd name="connsiteY10" fmla="*/ 2060138 h 2060138"/>
              <a:gd name="connsiteX11" fmla="*/ 1579512 w 3019083"/>
              <a:gd name="connsiteY11" fmla="*/ 2060138 h 2060138"/>
              <a:gd name="connsiteX12" fmla="*/ 973099 w 3019083"/>
              <a:gd name="connsiteY12" fmla="*/ 2060138 h 2060138"/>
              <a:gd name="connsiteX13" fmla="*/ 343363 w 3019083"/>
              <a:gd name="connsiteY13" fmla="*/ 2060138 h 2060138"/>
              <a:gd name="connsiteX14" fmla="*/ 0 w 3019083"/>
              <a:gd name="connsiteY14" fmla="*/ 1716775 h 2060138"/>
              <a:gd name="connsiteX15" fmla="*/ 0 w 3019083"/>
              <a:gd name="connsiteY15" fmla="*/ 1043803 h 2060138"/>
              <a:gd name="connsiteX16" fmla="*/ 0 w 3019083"/>
              <a:gd name="connsiteY16" fmla="*/ 343363 h 2060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019083" h="2060138" fill="none" extrusionOk="0">
                <a:moveTo>
                  <a:pt x="0" y="343363"/>
                </a:moveTo>
                <a:cubicBezTo>
                  <a:pt x="-31005" y="146457"/>
                  <a:pt x="178051" y="-20428"/>
                  <a:pt x="343363" y="0"/>
                </a:cubicBezTo>
                <a:cubicBezTo>
                  <a:pt x="634332" y="-19401"/>
                  <a:pt x="778541" y="-6613"/>
                  <a:pt x="949776" y="0"/>
                </a:cubicBezTo>
                <a:cubicBezTo>
                  <a:pt x="1121011" y="6613"/>
                  <a:pt x="1299160" y="-9607"/>
                  <a:pt x="1462894" y="0"/>
                </a:cubicBezTo>
                <a:cubicBezTo>
                  <a:pt x="1626628" y="9607"/>
                  <a:pt x="1759952" y="-23570"/>
                  <a:pt x="1999336" y="0"/>
                </a:cubicBezTo>
                <a:cubicBezTo>
                  <a:pt x="2238720" y="23570"/>
                  <a:pt x="2533943" y="1560"/>
                  <a:pt x="2675720" y="0"/>
                </a:cubicBezTo>
                <a:cubicBezTo>
                  <a:pt x="2835391" y="6152"/>
                  <a:pt x="3046534" y="156508"/>
                  <a:pt x="3019083" y="343363"/>
                </a:cubicBezTo>
                <a:cubicBezTo>
                  <a:pt x="2990720" y="632945"/>
                  <a:pt x="2995563" y="756062"/>
                  <a:pt x="3019083" y="1002601"/>
                </a:cubicBezTo>
                <a:cubicBezTo>
                  <a:pt x="3042603" y="1249140"/>
                  <a:pt x="3008720" y="1535660"/>
                  <a:pt x="3019083" y="1716775"/>
                </a:cubicBezTo>
                <a:cubicBezTo>
                  <a:pt x="3010359" y="1864555"/>
                  <a:pt x="2864767" y="2028887"/>
                  <a:pt x="2675720" y="2060138"/>
                </a:cubicBezTo>
                <a:cubicBezTo>
                  <a:pt x="2488969" y="2074575"/>
                  <a:pt x="2284075" y="2084859"/>
                  <a:pt x="2139278" y="2060138"/>
                </a:cubicBezTo>
                <a:cubicBezTo>
                  <a:pt x="1994481" y="2035417"/>
                  <a:pt x="1696486" y="2065294"/>
                  <a:pt x="1579512" y="2060138"/>
                </a:cubicBezTo>
                <a:cubicBezTo>
                  <a:pt x="1462538" y="2054982"/>
                  <a:pt x="1113340" y="2077630"/>
                  <a:pt x="973099" y="2060138"/>
                </a:cubicBezTo>
                <a:cubicBezTo>
                  <a:pt x="832858" y="2042646"/>
                  <a:pt x="509313" y="2064745"/>
                  <a:pt x="343363" y="2060138"/>
                </a:cubicBezTo>
                <a:cubicBezTo>
                  <a:pt x="163266" y="2080246"/>
                  <a:pt x="38346" y="1910763"/>
                  <a:pt x="0" y="1716775"/>
                </a:cubicBezTo>
                <a:cubicBezTo>
                  <a:pt x="-2662" y="1436898"/>
                  <a:pt x="-21152" y="1258435"/>
                  <a:pt x="0" y="1043803"/>
                </a:cubicBezTo>
                <a:cubicBezTo>
                  <a:pt x="21152" y="829171"/>
                  <a:pt x="-29599" y="631909"/>
                  <a:pt x="0" y="343363"/>
                </a:cubicBezTo>
                <a:close/>
              </a:path>
              <a:path w="3019083" h="2060138" stroke="0" extrusionOk="0">
                <a:moveTo>
                  <a:pt x="0" y="343363"/>
                </a:moveTo>
                <a:cubicBezTo>
                  <a:pt x="5349" y="173145"/>
                  <a:pt x="184793" y="2043"/>
                  <a:pt x="343363" y="0"/>
                </a:cubicBezTo>
                <a:cubicBezTo>
                  <a:pt x="500952" y="5173"/>
                  <a:pt x="713690" y="6952"/>
                  <a:pt x="903129" y="0"/>
                </a:cubicBezTo>
                <a:cubicBezTo>
                  <a:pt x="1092568" y="-6952"/>
                  <a:pt x="1333288" y="-24899"/>
                  <a:pt x="1462894" y="0"/>
                </a:cubicBezTo>
                <a:cubicBezTo>
                  <a:pt x="1592500" y="24899"/>
                  <a:pt x="1879901" y="9914"/>
                  <a:pt x="2022660" y="0"/>
                </a:cubicBezTo>
                <a:cubicBezTo>
                  <a:pt x="2165419" y="-9914"/>
                  <a:pt x="2409424" y="-26845"/>
                  <a:pt x="2675720" y="0"/>
                </a:cubicBezTo>
                <a:cubicBezTo>
                  <a:pt x="2877783" y="22044"/>
                  <a:pt x="3038543" y="143594"/>
                  <a:pt x="3019083" y="343363"/>
                </a:cubicBezTo>
                <a:cubicBezTo>
                  <a:pt x="3029684" y="535731"/>
                  <a:pt x="3016288" y="879089"/>
                  <a:pt x="3019083" y="1057537"/>
                </a:cubicBezTo>
                <a:cubicBezTo>
                  <a:pt x="3021878" y="1235985"/>
                  <a:pt x="2997234" y="1523659"/>
                  <a:pt x="3019083" y="1716775"/>
                </a:cubicBezTo>
                <a:cubicBezTo>
                  <a:pt x="3023703" y="1925361"/>
                  <a:pt x="2838960" y="2020882"/>
                  <a:pt x="2675720" y="2060138"/>
                </a:cubicBezTo>
                <a:cubicBezTo>
                  <a:pt x="2420984" y="2051771"/>
                  <a:pt x="2323853" y="2038310"/>
                  <a:pt x="2162601" y="2060138"/>
                </a:cubicBezTo>
                <a:cubicBezTo>
                  <a:pt x="2001349" y="2081966"/>
                  <a:pt x="1849065" y="2071958"/>
                  <a:pt x="1626159" y="2060138"/>
                </a:cubicBezTo>
                <a:cubicBezTo>
                  <a:pt x="1403253" y="2048318"/>
                  <a:pt x="1344247" y="2066760"/>
                  <a:pt x="1066394" y="2060138"/>
                </a:cubicBezTo>
                <a:cubicBezTo>
                  <a:pt x="788542" y="2053516"/>
                  <a:pt x="520038" y="2030440"/>
                  <a:pt x="343363" y="2060138"/>
                </a:cubicBezTo>
                <a:cubicBezTo>
                  <a:pt x="128132" y="2052511"/>
                  <a:pt x="4334" y="1902048"/>
                  <a:pt x="0" y="1716775"/>
                </a:cubicBezTo>
                <a:cubicBezTo>
                  <a:pt x="-29726" y="1479350"/>
                  <a:pt x="19661" y="1226853"/>
                  <a:pt x="0" y="1057537"/>
                </a:cubicBezTo>
                <a:cubicBezTo>
                  <a:pt x="-19661" y="888221"/>
                  <a:pt x="25432" y="686113"/>
                  <a:pt x="0" y="34336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8100">
            <a:solidFill>
              <a:schemeClr val="accent6"/>
            </a:solidFill>
            <a:extLst>
              <a:ext uri="{C807C97D-BFC1-408E-A445-0C87EB9F89A2}">
                <ask:lineSketchStyleProps xmlns:ask="http://schemas.microsoft.com/office/drawing/2018/sketchyshapes" sd="1079764316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en-US" sz="2400" b="1" dirty="0">
                <a:latin typeface="Segoe Print" panose="02000600000000000000" pitchFamily="2" charset="0"/>
              </a:rPr>
              <a:t>Highest Risk</a:t>
            </a:r>
          </a:p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en-US" sz="2400" dirty="0">
                <a:latin typeface="Segoe Print" panose="02000600000000000000" pitchFamily="2" charset="0"/>
              </a:rPr>
              <a:t>Risk Ratio: 5.08</a:t>
            </a:r>
          </a:p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en-US" sz="2400" dirty="0">
                <a:latin typeface="Segoe Print" panose="02000600000000000000" pitchFamily="2" charset="0"/>
              </a:rPr>
              <a:t>100% </a:t>
            </a:r>
            <a:r>
              <a:rPr lang="en-US" sz="2400" dirty="0" err="1">
                <a:latin typeface="Segoe Print" panose="02000600000000000000" pitchFamily="2" charset="0"/>
              </a:rPr>
              <a:t>PSaC</a:t>
            </a:r>
            <a:endParaRPr lang="en-US" sz="2400" dirty="0">
              <a:latin typeface="Segoe Print" panose="02000600000000000000" pitchFamily="2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440246F-317D-1D10-0574-92C0909C7B3E}"/>
              </a:ext>
            </a:extLst>
          </p:cNvPr>
          <p:cNvSpPr txBox="1"/>
          <p:nvPr/>
        </p:nvSpPr>
        <p:spPr>
          <a:xfrm>
            <a:off x="9972431" y="6221120"/>
            <a:ext cx="3019082" cy="2060138"/>
          </a:xfrm>
          <a:custGeom>
            <a:avLst/>
            <a:gdLst>
              <a:gd name="connsiteX0" fmla="*/ 0 w 3019082"/>
              <a:gd name="connsiteY0" fmla="*/ 343363 h 2060138"/>
              <a:gd name="connsiteX1" fmla="*/ 343363 w 3019082"/>
              <a:gd name="connsiteY1" fmla="*/ 0 h 2060138"/>
              <a:gd name="connsiteX2" fmla="*/ 973099 w 3019082"/>
              <a:gd name="connsiteY2" fmla="*/ 0 h 2060138"/>
              <a:gd name="connsiteX3" fmla="*/ 1602835 w 3019082"/>
              <a:gd name="connsiteY3" fmla="*/ 0 h 2060138"/>
              <a:gd name="connsiteX4" fmla="*/ 2675719 w 3019082"/>
              <a:gd name="connsiteY4" fmla="*/ 0 h 2060138"/>
              <a:gd name="connsiteX5" fmla="*/ 3019082 w 3019082"/>
              <a:gd name="connsiteY5" fmla="*/ 343363 h 2060138"/>
              <a:gd name="connsiteX6" fmla="*/ 3019082 w 3019082"/>
              <a:gd name="connsiteY6" fmla="*/ 1016335 h 2060138"/>
              <a:gd name="connsiteX7" fmla="*/ 3019082 w 3019082"/>
              <a:gd name="connsiteY7" fmla="*/ 1716775 h 2060138"/>
              <a:gd name="connsiteX8" fmla="*/ 2675719 w 3019082"/>
              <a:gd name="connsiteY8" fmla="*/ 2060138 h 2060138"/>
              <a:gd name="connsiteX9" fmla="*/ 2115954 w 3019082"/>
              <a:gd name="connsiteY9" fmla="*/ 2060138 h 2060138"/>
              <a:gd name="connsiteX10" fmla="*/ 1556188 w 3019082"/>
              <a:gd name="connsiteY10" fmla="*/ 2060138 h 2060138"/>
              <a:gd name="connsiteX11" fmla="*/ 996423 w 3019082"/>
              <a:gd name="connsiteY11" fmla="*/ 2060138 h 2060138"/>
              <a:gd name="connsiteX12" fmla="*/ 343363 w 3019082"/>
              <a:gd name="connsiteY12" fmla="*/ 2060138 h 2060138"/>
              <a:gd name="connsiteX13" fmla="*/ 0 w 3019082"/>
              <a:gd name="connsiteY13" fmla="*/ 1716775 h 2060138"/>
              <a:gd name="connsiteX14" fmla="*/ 0 w 3019082"/>
              <a:gd name="connsiteY14" fmla="*/ 1071271 h 2060138"/>
              <a:gd name="connsiteX15" fmla="*/ 0 w 3019082"/>
              <a:gd name="connsiteY15" fmla="*/ 343363 h 2060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019082" h="2060138" fill="none" extrusionOk="0">
                <a:moveTo>
                  <a:pt x="0" y="343363"/>
                </a:moveTo>
                <a:cubicBezTo>
                  <a:pt x="869" y="176029"/>
                  <a:pt x="196576" y="3477"/>
                  <a:pt x="343363" y="0"/>
                </a:cubicBezTo>
                <a:cubicBezTo>
                  <a:pt x="513278" y="15993"/>
                  <a:pt x="773838" y="-12930"/>
                  <a:pt x="973099" y="0"/>
                </a:cubicBezTo>
                <a:cubicBezTo>
                  <a:pt x="1172360" y="12930"/>
                  <a:pt x="1335571" y="30344"/>
                  <a:pt x="1602835" y="0"/>
                </a:cubicBezTo>
                <a:cubicBezTo>
                  <a:pt x="1870099" y="-30344"/>
                  <a:pt x="2385923" y="45329"/>
                  <a:pt x="2675719" y="0"/>
                </a:cubicBezTo>
                <a:cubicBezTo>
                  <a:pt x="2841991" y="-26804"/>
                  <a:pt x="3064330" y="140641"/>
                  <a:pt x="3019082" y="343363"/>
                </a:cubicBezTo>
                <a:cubicBezTo>
                  <a:pt x="3039079" y="548052"/>
                  <a:pt x="3027719" y="878896"/>
                  <a:pt x="3019082" y="1016335"/>
                </a:cubicBezTo>
                <a:cubicBezTo>
                  <a:pt x="3010445" y="1153774"/>
                  <a:pt x="3053852" y="1415321"/>
                  <a:pt x="3019082" y="1716775"/>
                </a:cubicBezTo>
                <a:cubicBezTo>
                  <a:pt x="2982791" y="1900643"/>
                  <a:pt x="2836306" y="2074016"/>
                  <a:pt x="2675719" y="2060138"/>
                </a:cubicBezTo>
                <a:cubicBezTo>
                  <a:pt x="2446219" y="2078089"/>
                  <a:pt x="2255768" y="2043257"/>
                  <a:pt x="2115954" y="2060138"/>
                </a:cubicBezTo>
                <a:cubicBezTo>
                  <a:pt x="1976140" y="2077019"/>
                  <a:pt x="1689019" y="2078050"/>
                  <a:pt x="1556188" y="2060138"/>
                </a:cubicBezTo>
                <a:cubicBezTo>
                  <a:pt x="1423357" y="2042226"/>
                  <a:pt x="1162086" y="2081200"/>
                  <a:pt x="996423" y="2060138"/>
                </a:cubicBezTo>
                <a:cubicBezTo>
                  <a:pt x="830761" y="2039076"/>
                  <a:pt x="553959" y="2042805"/>
                  <a:pt x="343363" y="2060138"/>
                </a:cubicBezTo>
                <a:cubicBezTo>
                  <a:pt x="125495" y="2050684"/>
                  <a:pt x="11482" y="1896593"/>
                  <a:pt x="0" y="1716775"/>
                </a:cubicBezTo>
                <a:cubicBezTo>
                  <a:pt x="11990" y="1451477"/>
                  <a:pt x="-14902" y="1294885"/>
                  <a:pt x="0" y="1071271"/>
                </a:cubicBezTo>
                <a:cubicBezTo>
                  <a:pt x="14902" y="847657"/>
                  <a:pt x="-20334" y="596221"/>
                  <a:pt x="0" y="343363"/>
                </a:cubicBezTo>
                <a:close/>
              </a:path>
              <a:path w="3019082" h="2060138" stroke="0" extrusionOk="0">
                <a:moveTo>
                  <a:pt x="0" y="343363"/>
                </a:moveTo>
                <a:cubicBezTo>
                  <a:pt x="-12593" y="146510"/>
                  <a:pt x="143417" y="-2462"/>
                  <a:pt x="343363" y="0"/>
                </a:cubicBezTo>
                <a:cubicBezTo>
                  <a:pt x="544310" y="16504"/>
                  <a:pt x="770587" y="-4558"/>
                  <a:pt x="973099" y="0"/>
                </a:cubicBezTo>
                <a:cubicBezTo>
                  <a:pt x="1175611" y="4558"/>
                  <a:pt x="1398360" y="12071"/>
                  <a:pt x="1532865" y="0"/>
                </a:cubicBezTo>
                <a:cubicBezTo>
                  <a:pt x="1667370" y="-12071"/>
                  <a:pt x="1851880" y="-29008"/>
                  <a:pt x="2115954" y="0"/>
                </a:cubicBezTo>
                <a:cubicBezTo>
                  <a:pt x="2380028" y="29008"/>
                  <a:pt x="2476287" y="15141"/>
                  <a:pt x="2675719" y="0"/>
                </a:cubicBezTo>
                <a:cubicBezTo>
                  <a:pt x="2871929" y="-2776"/>
                  <a:pt x="3011751" y="152415"/>
                  <a:pt x="3019082" y="343363"/>
                </a:cubicBezTo>
                <a:cubicBezTo>
                  <a:pt x="3026601" y="489611"/>
                  <a:pt x="3029560" y="811931"/>
                  <a:pt x="3019082" y="988867"/>
                </a:cubicBezTo>
                <a:cubicBezTo>
                  <a:pt x="3008604" y="1165803"/>
                  <a:pt x="3010229" y="1393312"/>
                  <a:pt x="3019082" y="1716775"/>
                </a:cubicBezTo>
                <a:cubicBezTo>
                  <a:pt x="3042194" y="1913741"/>
                  <a:pt x="2859255" y="2069221"/>
                  <a:pt x="2675719" y="2060138"/>
                </a:cubicBezTo>
                <a:cubicBezTo>
                  <a:pt x="2446790" y="2053275"/>
                  <a:pt x="2382727" y="2081902"/>
                  <a:pt x="2092630" y="2060138"/>
                </a:cubicBezTo>
                <a:cubicBezTo>
                  <a:pt x="1802533" y="2038374"/>
                  <a:pt x="1760737" y="2061565"/>
                  <a:pt x="1509541" y="2060138"/>
                </a:cubicBezTo>
                <a:cubicBezTo>
                  <a:pt x="1258345" y="2058711"/>
                  <a:pt x="1198786" y="2054634"/>
                  <a:pt x="926452" y="2060138"/>
                </a:cubicBezTo>
                <a:cubicBezTo>
                  <a:pt x="654118" y="2065642"/>
                  <a:pt x="603841" y="2055066"/>
                  <a:pt x="343363" y="2060138"/>
                </a:cubicBezTo>
                <a:cubicBezTo>
                  <a:pt x="140196" y="2092520"/>
                  <a:pt x="-5281" y="1910055"/>
                  <a:pt x="0" y="1716775"/>
                </a:cubicBezTo>
                <a:cubicBezTo>
                  <a:pt x="-13393" y="1546128"/>
                  <a:pt x="6612" y="1300090"/>
                  <a:pt x="0" y="1071271"/>
                </a:cubicBezTo>
                <a:cubicBezTo>
                  <a:pt x="-6612" y="842452"/>
                  <a:pt x="-30796" y="618162"/>
                  <a:pt x="0" y="34336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8100">
            <a:solidFill>
              <a:schemeClr val="accent6"/>
            </a:solidFill>
            <a:extLst>
              <a:ext uri="{C807C97D-BFC1-408E-A445-0C87EB9F89A2}">
                <ask:lineSketchStyleProps xmlns:ask="http://schemas.microsoft.com/office/drawing/2018/sketchyshapes" sd="1216090440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en-US" sz="2400" b="1" dirty="0">
                <a:latin typeface="Segoe Print" panose="02000600000000000000" pitchFamily="2" charset="0"/>
              </a:rPr>
              <a:t>Moderate Risk</a:t>
            </a:r>
          </a:p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en-US" sz="2400" dirty="0">
                <a:latin typeface="Segoe Print" panose="02000600000000000000" pitchFamily="2" charset="0"/>
              </a:rPr>
              <a:t>Risk Ratio: 1.44</a:t>
            </a:r>
          </a:p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en-US" sz="2400" dirty="0">
                <a:latin typeface="Segoe Print" panose="02000600000000000000" pitchFamily="2" charset="0"/>
              </a:rPr>
              <a:t>28% </a:t>
            </a:r>
            <a:r>
              <a:rPr lang="en-US" sz="2400" dirty="0" err="1">
                <a:latin typeface="Segoe Print" panose="02000600000000000000" pitchFamily="2" charset="0"/>
              </a:rPr>
              <a:t>PSaC</a:t>
            </a:r>
            <a:endParaRPr lang="en-US" sz="2400" dirty="0">
              <a:latin typeface="Segoe Print" panose="02000600000000000000" pitchFamily="2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5E39FD1-E7DD-A856-5851-FBA795974723}"/>
              </a:ext>
            </a:extLst>
          </p:cNvPr>
          <p:cNvSpPr txBox="1"/>
          <p:nvPr/>
        </p:nvSpPr>
        <p:spPr>
          <a:xfrm>
            <a:off x="13187025" y="6220513"/>
            <a:ext cx="3019082" cy="2060138"/>
          </a:xfrm>
          <a:custGeom>
            <a:avLst/>
            <a:gdLst>
              <a:gd name="connsiteX0" fmla="*/ 0 w 3019082"/>
              <a:gd name="connsiteY0" fmla="*/ 343363 h 2060138"/>
              <a:gd name="connsiteX1" fmla="*/ 343363 w 3019082"/>
              <a:gd name="connsiteY1" fmla="*/ 0 h 2060138"/>
              <a:gd name="connsiteX2" fmla="*/ 973099 w 3019082"/>
              <a:gd name="connsiteY2" fmla="*/ 0 h 2060138"/>
              <a:gd name="connsiteX3" fmla="*/ 1579512 w 3019082"/>
              <a:gd name="connsiteY3" fmla="*/ 0 h 2060138"/>
              <a:gd name="connsiteX4" fmla="*/ 2092630 w 3019082"/>
              <a:gd name="connsiteY4" fmla="*/ 0 h 2060138"/>
              <a:gd name="connsiteX5" fmla="*/ 2675719 w 3019082"/>
              <a:gd name="connsiteY5" fmla="*/ 0 h 2060138"/>
              <a:gd name="connsiteX6" fmla="*/ 3019082 w 3019082"/>
              <a:gd name="connsiteY6" fmla="*/ 343363 h 2060138"/>
              <a:gd name="connsiteX7" fmla="*/ 3019082 w 3019082"/>
              <a:gd name="connsiteY7" fmla="*/ 1030069 h 2060138"/>
              <a:gd name="connsiteX8" fmla="*/ 3019082 w 3019082"/>
              <a:gd name="connsiteY8" fmla="*/ 1716775 h 2060138"/>
              <a:gd name="connsiteX9" fmla="*/ 2675719 w 3019082"/>
              <a:gd name="connsiteY9" fmla="*/ 2060138 h 2060138"/>
              <a:gd name="connsiteX10" fmla="*/ 2092630 w 3019082"/>
              <a:gd name="connsiteY10" fmla="*/ 2060138 h 2060138"/>
              <a:gd name="connsiteX11" fmla="*/ 1579512 w 3019082"/>
              <a:gd name="connsiteY11" fmla="*/ 2060138 h 2060138"/>
              <a:gd name="connsiteX12" fmla="*/ 973099 w 3019082"/>
              <a:gd name="connsiteY12" fmla="*/ 2060138 h 2060138"/>
              <a:gd name="connsiteX13" fmla="*/ 343363 w 3019082"/>
              <a:gd name="connsiteY13" fmla="*/ 2060138 h 2060138"/>
              <a:gd name="connsiteX14" fmla="*/ 0 w 3019082"/>
              <a:gd name="connsiteY14" fmla="*/ 1716775 h 2060138"/>
              <a:gd name="connsiteX15" fmla="*/ 0 w 3019082"/>
              <a:gd name="connsiteY15" fmla="*/ 1016335 h 2060138"/>
              <a:gd name="connsiteX16" fmla="*/ 0 w 3019082"/>
              <a:gd name="connsiteY16" fmla="*/ 343363 h 2060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019082" h="2060138" fill="none" extrusionOk="0">
                <a:moveTo>
                  <a:pt x="0" y="343363"/>
                </a:moveTo>
                <a:cubicBezTo>
                  <a:pt x="-22196" y="188989"/>
                  <a:pt x="117687" y="-9401"/>
                  <a:pt x="343363" y="0"/>
                </a:cubicBezTo>
                <a:cubicBezTo>
                  <a:pt x="490486" y="9145"/>
                  <a:pt x="825765" y="19149"/>
                  <a:pt x="973099" y="0"/>
                </a:cubicBezTo>
                <a:cubicBezTo>
                  <a:pt x="1120433" y="-19149"/>
                  <a:pt x="1282075" y="-27740"/>
                  <a:pt x="1579512" y="0"/>
                </a:cubicBezTo>
                <a:cubicBezTo>
                  <a:pt x="1876949" y="27740"/>
                  <a:pt x="1891093" y="-10398"/>
                  <a:pt x="2092630" y="0"/>
                </a:cubicBezTo>
                <a:cubicBezTo>
                  <a:pt x="2294167" y="10398"/>
                  <a:pt x="2456954" y="14705"/>
                  <a:pt x="2675719" y="0"/>
                </a:cubicBezTo>
                <a:cubicBezTo>
                  <a:pt x="2862070" y="4181"/>
                  <a:pt x="3013149" y="197019"/>
                  <a:pt x="3019082" y="343363"/>
                </a:cubicBezTo>
                <a:cubicBezTo>
                  <a:pt x="3021337" y="559116"/>
                  <a:pt x="3001064" y="824604"/>
                  <a:pt x="3019082" y="1030069"/>
                </a:cubicBezTo>
                <a:cubicBezTo>
                  <a:pt x="3037100" y="1235534"/>
                  <a:pt x="3035237" y="1492224"/>
                  <a:pt x="3019082" y="1716775"/>
                </a:cubicBezTo>
                <a:cubicBezTo>
                  <a:pt x="3029774" y="1894907"/>
                  <a:pt x="2847425" y="2085265"/>
                  <a:pt x="2675719" y="2060138"/>
                </a:cubicBezTo>
                <a:cubicBezTo>
                  <a:pt x="2386433" y="2055074"/>
                  <a:pt x="2233076" y="2066264"/>
                  <a:pt x="2092630" y="2060138"/>
                </a:cubicBezTo>
                <a:cubicBezTo>
                  <a:pt x="1952184" y="2054012"/>
                  <a:pt x="1813110" y="2066648"/>
                  <a:pt x="1579512" y="2060138"/>
                </a:cubicBezTo>
                <a:cubicBezTo>
                  <a:pt x="1345914" y="2053628"/>
                  <a:pt x="1222447" y="2037516"/>
                  <a:pt x="973099" y="2060138"/>
                </a:cubicBezTo>
                <a:cubicBezTo>
                  <a:pt x="723751" y="2082760"/>
                  <a:pt x="511794" y="2081751"/>
                  <a:pt x="343363" y="2060138"/>
                </a:cubicBezTo>
                <a:cubicBezTo>
                  <a:pt x="183965" y="2060187"/>
                  <a:pt x="2793" y="1878724"/>
                  <a:pt x="0" y="1716775"/>
                </a:cubicBezTo>
                <a:cubicBezTo>
                  <a:pt x="9233" y="1538747"/>
                  <a:pt x="-941" y="1222842"/>
                  <a:pt x="0" y="1016335"/>
                </a:cubicBezTo>
                <a:cubicBezTo>
                  <a:pt x="941" y="809828"/>
                  <a:pt x="23906" y="505767"/>
                  <a:pt x="0" y="343363"/>
                </a:cubicBezTo>
                <a:close/>
              </a:path>
              <a:path w="3019082" h="2060138" stroke="0" extrusionOk="0">
                <a:moveTo>
                  <a:pt x="0" y="343363"/>
                </a:moveTo>
                <a:cubicBezTo>
                  <a:pt x="-37523" y="171777"/>
                  <a:pt x="143176" y="42185"/>
                  <a:pt x="343363" y="0"/>
                </a:cubicBezTo>
                <a:cubicBezTo>
                  <a:pt x="486701" y="-8356"/>
                  <a:pt x="644566" y="-16037"/>
                  <a:pt x="926452" y="0"/>
                </a:cubicBezTo>
                <a:cubicBezTo>
                  <a:pt x="1208338" y="16037"/>
                  <a:pt x="1313643" y="-6418"/>
                  <a:pt x="1556188" y="0"/>
                </a:cubicBezTo>
                <a:cubicBezTo>
                  <a:pt x="1798733" y="6418"/>
                  <a:pt x="1846670" y="6536"/>
                  <a:pt x="2092630" y="0"/>
                </a:cubicBezTo>
                <a:cubicBezTo>
                  <a:pt x="2338590" y="-6536"/>
                  <a:pt x="2426594" y="7991"/>
                  <a:pt x="2675719" y="0"/>
                </a:cubicBezTo>
                <a:cubicBezTo>
                  <a:pt x="2836114" y="29396"/>
                  <a:pt x="3027042" y="165451"/>
                  <a:pt x="3019082" y="343363"/>
                </a:cubicBezTo>
                <a:cubicBezTo>
                  <a:pt x="3022033" y="605187"/>
                  <a:pt x="3006872" y="740761"/>
                  <a:pt x="3019082" y="1016335"/>
                </a:cubicBezTo>
                <a:cubicBezTo>
                  <a:pt x="3031292" y="1291909"/>
                  <a:pt x="3051543" y="1371622"/>
                  <a:pt x="3019082" y="1716775"/>
                </a:cubicBezTo>
                <a:cubicBezTo>
                  <a:pt x="2994757" y="1916953"/>
                  <a:pt x="2840286" y="2091114"/>
                  <a:pt x="2675719" y="2060138"/>
                </a:cubicBezTo>
                <a:cubicBezTo>
                  <a:pt x="2442774" y="2090422"/>
                  <a:pt x="2249391" y="2067027"/>
                  <a:pt x="2045983" y="2060138"/>
                </a:cubicBezTo>
                <a:cubicBezTo>
                  <a:pt x="1842575" y="2053249"/>
                  <a:pt x="1750818" y="2065235"/>
                  <a:pt x="1532865" y="2060138"/>
                </a:cubicBezTo>
                <a:cubicBezTo>
                  <a:pt x="1314912" y="2055041"/>
                  <a:pt x="1150859" y="2079687"/>
                  <a:pt x="949776" y="2060138"/>
                </a:cubicBezTo>
                <a:cubicBezTo>
                  <a:pt x="748693" y="2040589"/>
                  <a:pt x="617625" y="2037470"/>
                  <a:pt x="343363" y="2060138"/>
                </a:cubicBezTo>
                <a:cubicBezTo>
                  <a:pt x="175726" y="2053221"/>
                  <a:pt x="-19905" y="1937241"/>
                  <a:pt x="0" y="1716775"/>
                </a:cubicBezTo>
                <a:cubicBezTo>
                  <a:pt x="-25719" y="1442555"/>
                  <a:pt x="16044" y="1294332"/>
                  <a:pt x="0" y="1071271"/>
                </a:cubicBezTo>
                <a:cubicBezTo>
                  <a:pt x="-16044" y="848210"/>
                  <a:pt x="-1257" y="691233"/>
                  <a:pt x="0" y="34336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8100">
            <a:solidFill>
              <a:schemeClr val="accent6"/>
            </a:solidFill>
            <a:extLst>
              <a:ext uri="{C807C97D-BFC1-408E-A445-0C87EB9F89A2}">
                <ask:lineSketchStyleProps xmlns:ask="http://schemas.microsoft.com/office/drawing/2018/sketchyshapes" sd="3174190288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en-US" sz="2400" b="1" dirty="0">
                <a:latin typeface="Segoe Print" panose="02000600000000000000" pitchFamily="2" charset="0"/>
              </a:rPr>
              <a:t>Higher Risk</a:t>
            </a:r>
          </a:p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en-US" sz="2400" dirty="0">
                <a:latin typeface="Segoe Print" panose="02000600000000000000" pitchFamily="2" charset="0"/>
              </a:rPr>
              <a:t>Risk Ratio: 4.28</a:t>
            </a:r>
          </a:p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en-US" sz="2400" dirty="0">
                <a:latin typeface="Segoe Print" panose="02000600000000000000" pitchFamily="2" charset="0"/>
              </a:rPr>
              <a:t>84% </a:t>
            </a:r>
            <a:r>
              <a:rPr lang="en-US" sz="2400" dirty="0" err="1">
                <a:latin typeface="Segoe Print" panose="02000600000000000000" pitchFamily="2" charset="0"/>
              </a:rPr>
              <a:t>PSaC</a:t>
            </a:r>
            <a:endParaRPr lang="en-US" sz="2400" dirty="0">
              <a:latin typeface="Segoe Print" panose="02000600000000000000" pitchFamily="2" charset="0"/>
            </a:endParaRPr>
          </a:p>
        </p:txBody>
      </p:sp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B20422AA-8E96-6970-33E7-592FD5416945}"/>
              </a:ext>
            </a:extLst>
          </p:cNvPr>
          <p:cNvCxnSpPr>
            <a:cxnSpLocks/>
            <a:stCxn id="3" idx="2"/>
            <a:endCxn id="88" idx="0"/>
          </p:cNvCxnSpPr>
          <p:nvPr/>
        </p:nvCxnSpPr>
        <p:spPr>
          <a:xfrm rot="5400000">
            <a:off x="2902818" y="165565"/>
            <a:ext cx="2262484" cy="4568617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0304C3D8-0DF0-20FC-F763-8274FE4E6F75}"/>
              </a:ext>
            </a:extLst>
          </p:cNvPr>
          <p:cNvCxnSpPr>
            <a:cxnSpLocks/>
            <a:stCxn id="3" idx="2"/>
            <a:endCxn id="36" idx="0"/>
          </p:cNvCxnSpPr>
          <p:nvPr/>
        </p:nvCxnSpPr>
        <p:spPr>
          <a:xfrm rot="16200000" flipH="1">
            <a:off x="8448693" y="-811695"/>
            <a:ext cx="2556404" cy="6817055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A3AC486-F2AE-2EFE-6E63-981351FCF938}"/>
              </a:ext>
            </a:extLst>
          </p:cNvPr>
          <p:cNvCxnSpPr>
            <a:cxnSpLocks/>
            <a:stCxn id="3" idx="2"/>
            <a:endCxn id="25" idx="0"/>
          </p:cNvCxnSpPr>
          <p:nvPr/>
        </p:nvCxnSpPr>
        <p:spPr>
          <a:xfrm>
            <a:off x="6318368" y="1318631"/>
            <a:ext cx="15024" cy="257273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4AB0B56-DF1C-F9F0-CE8B-08F708FFDEF7}"/>
              </a:ext>
            </a:extLst>
          </p:cNvPr>
          <p:cNvSpPr txBox="1"/>
          <p:nvPr/>
        </p:nvSpPr>
        <p:spPr>
          <a:xfrm>
            <a:off x="5233263" y="2762096"/>
            <a:ext cx="2203721" cy="600164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en-US" sz="2400" dirty="0">
                <a:latin typeface="Segoe Print" panose="02000600000000000000" pitchFamily="2" charset="0"/>
              </a:rPr>
              <a:t>HBI 16 - 28</a:t>
            </a:r>
          </a:p>
        </p:txBody>
      </p: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E85323E2-9EF6-96A0-14AF-A187014B00AD}"/>
              </a:ext>
            </a:extLst>
          </p:cNvPr>
          <p:cNvCxnSpPr>
            <a:cxnSpLocks/>
            <a:endCxn id="45" idx="0"/>
          </p:cNvCxnSpPr>
          <p:nvPr/>
        </p:nvCxnSpPr>
        <p:spPr>
          <a:xfrm rot="5400000">
            <a:off x="4708650" y="4601582"/>
            <a:ext cx="1654623" cy="1594863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BDCAB7AA-BED2-99E7-1B51-A224669D01B6}"/>
              </a:ext>
            </a:extLst>
          </p:cNvPr>
          <p:cNvCxnSpPr>
            <a:cxnSpLocks/>
            <a:endCxn id="66" idx="0"/>
          </p:cNvCxnSpPr>
          <p:nvPr/>
        </p:nvCxnSpPr>
        <p:spPr>
          <a:xfrm rot="16200000" flipH="1">
            <a:off x="6338963" y="4566130"/>
            <a:ext cx="1648811" cy="1659953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361D8CB7-B311-B663-5AA5-A9EDE8888251}"/>
              </a:ext>
            </a:extLst>
          </p:cNvPr>
          <p:cNvCxnSpPr>
            <a:cxnSpLocks/>
            <a:endCxn id="67" idx="0"/>
          </p:cNvCxnSpPr>
          <p:nvPr/>
        </p:nvCxnSpPr>
        <p:spPr>
          <a:xfrm rot="5400000">
            <a:off x="11483989" y="4569686"/>
            <a:ext cx="1649418" cy="1653451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B018EE41-8EFD-4BAA-A6E2-DE4FD97AC629}"/>
              </a:ext>
            </a:extLst>
          </p:cNvPr>
          <p:cNvCxnSpPr>
            <a:cxnSpLocks/>
            <a:endCxn id="68" idx="0"/>
          </p:cNvCxnSpPr>
          <p:nvPr/>
        </p:nvCxnSpPr>
        <p:spPr>
          <a:xfrm rot="16200000" flipH="1">
            <a:off x="13091589" y="4615535"/>
            <a:ext cx="1648811" cy="1561143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B454AFC0-EF74-8739-C2CB-220BDD85ACB2}"/>
              </a:ext>
            </a:extLst>
          </p:cNvPr>
          <p:cNvSpPr txBox="1"/>
          <p:nvPr/>
        </p:nvSpPr>
        <p:spPr>
          <a:xfrm rot="19622214">
            <a:off x="11192237" y="5135994"/>
            <a:ext cx="2347793" cy="189907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prstTxWarp prst="textArchUp">
              <a:avLst>
                <a:gd name="adj" fmla="val 10314831"/>
              </a:avLst>
            </a:prstTxWarp>
            <a:spAutoFit/>
          </a:bodyPr>
          <a:lstStyle/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en-US" sz="2400" dirty="0">
                <a:latin typeface="Segoe Print" panose="02000600000000000000" pitchFamily="2" charset="0"/>
              </a:rPr>
              <a:t>≤14 days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76D7258-36E4-7C87-FC48-1E389C269A3C}"/>
              </a:ext>
            </a:extLst>
          </p:cNvPr>
          <p:cNvSpPr txBox="1"/>
          <p:nvPr/>
        </p:nvSpPr>
        <p:spPr>
          <a:xfrm rot="2159419">
            <a:off x="12413163" y="5121666"/>
            <a:ext cx="2582541" cy="2480063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prstTxWarp prst="textArchUp">
              <a:avLst>
                <a:gd name="adj" fmla="val 7805496"/>
              </a:avLst>
            </a:prstTxWarp>
            <a:spAutoFit/>
          </a:bodyPr>
          <a:lstStyle/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en-US" sz="2400" dirty="0">
                <a:latin typeface="Segoe Print" panose="02000600000000000000" pitchFamily="2" charset="0"/>
              </a:rPr>
              <a:t>&gt;14 days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F729A31-7959-6CD2-6FD4-FAB48EB1306A}"/>
              </a:ext>
            </a:extLst>
          </p:cNvPr>
          <p:cNvSpPr txBox="1"/>
          <p:nvPr/>
        </p:nvSpPr>
        <p:spPr>
          <a:xfrm rot="19517248">
            <a:off x="4489761" y="5119666"/>
            <a:ext cx="2347793" cy="189907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prstTxWarp prst="textArchUp">
              <a:avLst>
                <a:gd name="adj" fmla="val 10314831"/>
              </a:avLst>
            </a:prstTxWarp>
            <a:spAutoFit/>
          </a:bodyPr>
          <a:lstStyle/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en-US" sz="2400" dirty="0">
                <a:latin typeface="Segoe Print" panose="02000600000000000000" pitchFamily="2" charset="0"/>
              </a:rPr>
              <a:t>≤18 days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A356AD5-A378-DDD5-71F7-4E25F86EAE4A}"/>
              </a:ext>
            </a:extLst>
          </p:cNvPr>
          <p:cNvSpPr txBox="1"/>
          <p:nvPr/>
        </p:nvSpPr>
        <p:spPr>
          <a:xfrm rot="1937935">
            <a:off x="5710687" y="5137996"/>
            <a:ext cx="2582541" cy="2480063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prstTxWarp prst="textArchUp">
              <a:avLst>
                <a:gd name="adj" fmla="val 7805496"/>
              </a:avLst>
            </a:prstTxWarp>
            <a:spAutoFit/>
          </a:bodyPr>
          <a:lstStyle/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en-US" sz="2400" dirty="0">
                <a:latin typeface="Segoe Print" panose="02000600000000000000" pitchFamily="2" charset="0"/>
              </a:rPr>
              <a:t>&gt;18 days</a:t>
            </a:r>
          </a:p>
        </p:txBody>
      </p:sp>
    </p:spTree>
    <p:extLst>
      <p:ext uri="{BB962C8B-B14F-4D97-AF65-F5344CB8AC3E}">
        <p14:creationId xmlns:p14="http://schemas.microsoft.com/office/powerpoint/2010/main" val="2384698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4AF154-F79F-705B-C10C-D35A2F67EE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A4BD57C-61C0-3ED3-6234-9A1CEF00B231}"/>
              </a:ext>
            </a:extLst>
          </p:cNvPr>
          <p:cNvSpPr txBox="1"/>
          <p:nvPr/>
        </p:nvSpPr>
        <p:spPr>
          <a:xfrm>
            <a:off x="4600396" y="651356"/>
            <a:ext cx="3088642" cy="664012"/>
          </a:xfrm>
          <a:custGeom>
            <a:avLst/>
            <a:gdLst>
              <a:gd name="connsiteX0" fmla="*/ 0 w 3088642"/>
              <a:gd name="connsiteY0" fmla="*/ 110671 h 664012"/>
              <a:gd name="connsiteX1" fmla="*/ 110671 w 3088642"/>
              <a:gd name="connsiteY1" fmla="*/ 0 h 664012"/>
              <a:gd name="connsiteX2" fmla="*/ 598112 w 3088642"/>
              <a:gd name="connsiteY2" fmla="*/ 0 h 664012"/>
              <a:gd name="connsiteX3" fmla="*/ 1228918 w 3088642"/>
              <a:gd name="connsiteY3" fmla="*/ 0 h 664012"/>
              <a:gd name="connsiteX4" fmla="*/ 1831051 w 3088642"/>
              <a:gd name="connsiteY4" fmla="*/ 0 h 664012"/>
              <a:gd name="connsiteX5" fmla="*/ 2404511 w 3088642"/>
              <a:gd name="connsiteY5" fmla="*/ 0 h 664012"/>
              <a:gd name="connsiteX6" fmla="*/ 2977971 w 3088642"/>
              <a:gd name="connsiteY6" fmla="*/ 0 h 664012"/>
              <a:gd name="connsiteX7" fmla="*/ 3088642 w 3088642"/>
              <a:gd name="connsiteY7" fmla="*/ 110671 h 664012"/>
              <a:gd name="connsiteX8" fmla="*/ 3088642 w 3088642"/>
              <a:gd name="connsiteY8" fmla="*/ 553341 h 664012"/>
              <a:gd name="connsiteX9" fmla="*/ 2977971 w 3088642"/>
              <a:gd name="connsiteY9" fmla="*/ 664012 h 664012"/>
              <a:gd name="connsiteX10" fmla="*/ 2347165 w 3088642"/>
              <a:gd name="connsiteY10" fmla="*/ 664012 h 664012"/>
              <a:gd name="connsiteX11" fmla="*/ 1802378 w 3088642"/>
              <a:gd name="connsiteY11" fmla="*/ 664012 h 664012"/>
              <a:gd name="connsiteX12" fmla="*/ 1171572 w 3088642"/>
              <a:gd name="connsiteY12" fmla="*/ 664012 h 664012"/>
              <a:gd name="connsiteX13" fmla="*/ 655458 w 3088642"/>
              <a:gd name="connsiteY13" fmla="*/ 664012 h 664012"/>
              <a:gd name="connsiteX14" fmla="*/ 110671 w 3088642"/>
              <a:gd name="connsiteY14" fmla="*/ 664012 h 664012"/>
              <a:gd name="connsiteX15" fmla="*/ 0 w 3088642"/>
              <a:gd name="connsiteY15" fmla="*/ 553341 h 664012"/>
              <a:gd name="connsiteX16" fmla="*/ 0 w 3088642"/>
              <a:gd name="connsiteY16" fmla="*/ 110671 h 664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088642" h="664012" fill="none" extrusionOk="0">
                <a:moveTo>
                  <a:pt x="0" y="110671"/>
                </a:moveTo>
                <a:cubicBezTo>
                  <a:pt x="9380" y="55640"/>
                  <a:pt x="57718" y="-4553"/>
                  <a:pt x="110671" y="0"/>
                </a:cubicBezTo>
                <a:cubicBezTo>
                  <a:pt x="257936" y="23488"/>
                  <a:pt x="430671" y="-10310"/>
                  <a:pt x="598112" y="0"/>
                </a:cubicBezTo>
                <a:cubicBezTo>
                  <a:pt x="765553" y="10310"/>
                  <a:pt x="1013008" y="-7027"/>
                  <a:pt x="1228918" y="0"/>
                </a:cubicBezTo>
                <a:cubicBezTo>
                  <a:pt x="1444828" y="7027"/>
                  <a:pt x="1708666" y="-8394"/>
                  <a:pt x="1831051" y="0"/>
                </a:cubicBezTo>
                <a:cubicBezTo>
                  <a:pt x="1953436" y="8394"/>
                  <a:pt x="2153303" y="-1636"/>
                  <a:pt x="2404511" y="0"/>
                </a:cubicBezTo>
                <a:cubicBezTo>
                  <a:pt x="2655719" y="1636"/>
                  <a:pt x="2759093" y="15273"/>
                  <a:pt x="2977971" y="0"/>
                </a:cubicBezTo>
                <a:cubicBezTo>
                  <a:pt x="3050250" y="-6392"/>
                  <a:pt x="3090809" y="37609"/>
                  <a:pt x="3088642" y="110671"/>
                </a:cubicBezTo>
                <a:cubicBezTo>
                  <a:pt x="3078613" y="268658"/>
                  <a:pt x="3092756" y="435265"/>
                  <a:pt x="3088642" y="553341"/>
                </a:cubicBezTo>
                <a:cubicBezTo>
                  <a:pt x="3078991" y="617785"/>
                  <a:pt x="3037942" y="676330"/>
                  <a:pt x="2977971" y="664012"/>
                </a:cubicBezTo>
                <a:cubicBezTo>
                  <a:pt x="2721132" y="639088"/>
                  <a:pt x="2592474" y="654565"/>
                  <a:pt x="2347165" y="664012"/>
                </a:cubicBezTo>
                <a:cubicBezTo>
                  <a:pt x="2101856" y="673459"/>
                  <a:pt x="1940856" y="682861"/>
                  <a:pt x="1802378" y="664012"/>
                </a:cubicBezTo>
                <a:cubicBezTo>
                  <a:pt x="1663900" y="645163"/>
                  <a:pt x="1418704" y="660363"/>
                  <a:pt x="1171572" y="664012"/>
                </a:cubicBezTo>
                <a:cubicBezTo>
                  <a:pt x="924440" y="667661"/>
                  <a:pt x="824358" y="650667"/>
                  <a:pt x="655458" y="664012"/>
                </a:cubicBezTo>
                <a:cubicBezTo>
                  <a:pt x="486558" y="677357"/>
                  <a:pt x="378046" y="658413"/>
                  <a:pt x="110671" y="664012"/>
                </a:cubicBezTo>
                <a:cubicBezTo>
                  <a:pt x="56545" y="653268"/>
                  <a:pt x="3843" y="612446"/>
                  <a:pt x="0" y="553341"/>
                </a:cubicBezTo>
                <a:cubicBezTo>
                  <a:pt x="16754" y="448467"/>
                  <a:pt x="-1535" y="294423"/>
                  <a:pt x="0" y="110671"/>
                </a:cubicBezTo>
                <a:close/>
              </a:path>
              <a:path w="3088642" h="664012" stroke="0" extrusionOk="0">
                <a:moveTo>
                  <a:pt x="0" y="110671"/>
                </a:moveTo>
                <a:cubicBezTo>
                  <a:pt x="1615" y="49765"/>
                  <a:pt x="56889" y="1446"/>
                  <a:pt x="110671" y="0"/>
                </a:cubicBezTo>
                <a:cubicBezTo>
                  <a:pt x="238398" y="-1075"/>
                  <a:pt x="513607" y="-11572"/>
                  <a:pt x="655458" y="0"/>
                </a:cubicBezTo>
                <a:cubicBezTo>
                  <a:pt x="797309" y="11572"/>
                  <a:pt x="1025757" y="-10136"/>
                  <a:pt x="1200245" y="0"/>
                </a:cubicBezTo>
                <a:cubicBezTo>
                  <a:pt x="1374733" y="10136"/>
                  <a:pt x="1502064" y="17748"/>
                  <a:pt x="1802378" y="0"/>
                </a:cubicBezTo>
                <a:cubicBezTo>
                  <a:pt x="2102692" y="-17748"/>
                  <a:pt x="2065598" y="7158"/>
                  <a:pt x="2318492" y="0"/>
                </a:cubicBezTo>
                <a:cubicBezTo>
                  <a:pt x="2571386" y="-7158"/>
                  <a:pt x="2844358" y="-8140"/>
                  <a:pt x="2977971" y="0"/>
                </a:cubicBezTo>
                <a:cubicBezTo>
                  <a:pt x="3035973" y="6985"/>
                  <a:pt x="3092634" y="35217"/>
                  <a:pt x="3088642" y="110671"/>
                </a:cubicBezTo>
                <a:cubicBezTo>
                  <a:pt x="3072984" y="260979"/>
                  <a:pt x="3084121" y="462352"/>
                  <a:pt x="3088642" y="553341"/>
                </a:cubicBezTo>
                <a:cubicBezTo>
                  <a:pt x="3082064" y="602441"/>
                  <a:pt x="3043440" y="665031"/>
                  <a:pt x="2977971" y="664012"/>
                </a:cubicBezTo>
                <a:cubicBezTo>
                  <a:pt x="2740281" y="639476"/>
                  <a:pt x="2626770" y="643681"/>
                  <a:pt x="2375838" y="664012"/>
                </a:cubicBezTo>
                <a:cubicBezTo>
                  <a:pt x="2124906" y="684343"/>
                  <a:pt x="1996068" y="638271"/>
                  <a:pt x="1831051" y="664012"/>
                </a:cubicBezTo>
                <a:cubicBezTo>
                  <a:pt x="1666034" y="689753"/>
                  <a:pt x="1524180" y="681844"/>
                  <a:pt x="1343610" y="664012"/>
                </a:cubicBezTo>
                <a:cubicBezTo>
                  <a:pt x="1163040" y="646180"/>
                  <a:pt x="869467" y="660536"/>
                  <a:pt x="712804" y="664012"/>
                </a:cubicBezTo>
                <a:cubicBezTo>
                  <a:pt x="556141" y="667488"/>
                  <a:pt x="292735" y="683715"/>
                  <a:pt x="110671" y="664012"/>
                </a:cubicBezTo>
                <a:cubicBezTo>
                  <a:pt x="44128" y="670882"/>
                  <a:pt x="-3025" y="607811"/>
                  <a:pt x="0" y="553341"/>
                </a:cubicBezTo>
                <a:cubicBezTo>
                  <a:pt x="9717" y="438602"/>
                  <a:pt x="20649" y="270987"/>
                  <a:pt x="0" y="110671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/>
            </a:solidFill>
            <a:extLst>
              <a:ext uri="{C807C97D-BFC1-408E-A445-0C87EB9F89A2}">
                <ask:lineSketchStyleProps xmlns:ask="http://schemas.microsoft.com/office/drawing/2018/sketchyshapes" sd="43339537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en-US" sz="2400" b="1" dirty="0">
                <a:latin typeface="Segoe Print" panose="02000600000000000000" pitchFamily="2" charset="0"/>
              </a:rPr>
              <a:t>HBI Score?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AE4A222-5571-DD9C-617D-4926EF98365F}"/>
              </a:ext>
            </a:extLst>
          </p:cNvPr>
          <p:cNvSpPr txBox="1"/>
          <p:nvPr/>
        </p:nvSpPr>
        <p:spPr>
          <a:xfrm>
            <a:off x="150952" y="3581115"/>
            <a:ext cx="3197598" cy="1221611"/>
          </a:xfrm>
          <a:custGeom>
            <a:avLst/>
            <a:gdLst>
              <a:gd name="connsiteX0" fmla="*/ 0 w 3197598"/>
              <a:gd name="connsiteY0" fmla="*/ 203606 h 1221611"/>
              <a:gd name="connsiteX1" fmla="*/ 203606 w 3197598"/>
              <a:gd name="connsiteY1" fmla="*/ 0 h 1221611"/>
              <a:gd name="connsiteX2" fmla="*/ 873299 w 3197598"/>
              <a:gd name="connsiteY2" fmla="*/ 0 h 1221611"/>
              <a:gd name="connsiteX3" fmla="*/ 1598799 w 3197598"/>
              <a:gd name="connsiteY3" fmla="*/ 0 h 1221611"/>
              <a:gd name="connsiteX4" fmla="*/ 2240588 w 3197598"/>
              <a:gd name="connsiteY4" fmla="*/ 0 h 1221611"/>
              <a:gd name="connsiteX5" fmla="*/ 2993992 w 3197598"/>
              <a:gd name="connsiteY5" fmla="*/ 0 h 1221611"/>
              <a:gd name="connsiteX6" fmla="*/ 3197598 w 3197598"/>
              <a:gd name="connsiteY6" fmla="*/ 203606 h 1221611"/>
              <a:gd name="connsiteX7" fmla="*/ 3197598 w 3197598"/>
              <a:gd name="connsiteY7" fmla="*/ 618949 h 1221611"/>
              <a:gd name="connsiteX8" fmla="*/ 3197598 w 3197598"/>
              <a:gd name="connsiteY8" fmla="*/ 1018005 h 1221611"/>
              <a:gd name="connsiteX9" fmla="*/ 2993992 w 3197598"/>
              <a:gd name="connsiteY9" fmla="*/ 1221611 h 1221611"/>
              <a:gd name="connsiteX10" fmla="*/ 2324299 w 3197598"/>
              <a:gd name="connsiteY10" fmla="*/ 1221611 h 1221611"/>
              <a:gd name="connsiteX11" fmla="*/ 1710414 w 3197598"/>
              <a:gd name="connsiteY11" fmla="*/ 1221611 h 1221611"/>
              <a:gd name="connsiteX12" fmla="*/ 984914 w 3197598"/>
              <a:gd name="connsiteY12" fmla="*/ 1221611 h 1221611"/>
              <a:gd name="connsiteX13" fmla="*/ 203606 w 3197598"/>
              <a:gd name="connsiteY13" fmla="*/ 1221611 h 1221611"/>
              <a:gd name="connsiteX14" fmla="*/ 0 w 3197598"/>
              <a:gd name="connsiteY14" fmla="*/ 1018005 h 1221611"/>
              <a:gd name="connsiteX15" fmla="*/ 0 w 3197598"/>
              <a:gd name="connsiteY15" fmla="*/ 635237 h 1221611"/>
              <a:gd name="connsiteX16" fmla="*/ 0 w 3197598"/>
              <a:gd name="connsiteY16" fmla="*/ 203606 h 1221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197598" h="1221611" fill="none" extrusionOk="0">
                <a:moveTo>
                  <a:pt x="0" y="203606"/>
                </a:moveTo>
                <a:cubicBezTo>
                  <a:pt x="3561" y="67674"/>
                  <a:pt x="104361" y="-1967"/>
                  <a:pt x="203606" y="0"/>
                </a:cubicBezTo>
                <a:cubicBezTo>
                  <a:pt x="492595" y="-452"/>
                  <a:pt x="654503" y="-13289"/>
                  <a:pt x="873299" y="0"/>
                </a:cubicBezTo>
                <a:cubicBezTo>
                  <a:pt x="1092095" y="13289"/>
                  <a:pt x="1310722" y="547"/>
                  <a:pt x="1598799" y="0"/>
                </a:cubicBezTo>
                <a:cubicBezTo>
                  <a:pt x="1886876" y="-547"/>
                  <a:pt x="2101480" y="-6931"/>
                  <a:pt x="2240588" y="0"/>
                </a:cubicBezTo>
                <a:cubicBezTo>
                  <a:pt x="2379696" y="6931"/>
                  <a:pt x="2783933" y="-31748"/>
                  <a:pt x="2993992" y="0"/>
                </a:cubicBezTo>
                <a:cubicBezTo>
                  <a:pt x="3116202" y="10793"/>
                  <a:pt x="3199489" y="82638"/>
                  <a:pt x="3197598" y="203606"/>
                </a:cubicBezTo>
                <a:cubicBezTo>
                  <a:pt x="3198892" y="397979"/>
                  <a:pt x="3195130" y="460324"/>
                  <a:pt x="3197598" y="618949"/>
                </a:cubicBezTo>
                <a:cubicBezTo>
                  <a:pt x="3200066" y="777574"/>
                  <a:pt x="3183047" y="828765"/>
                  <a:pt x="3197598" y="1018005"/>
                </a:cubicBezTo>
                <a:cubicBezTo>
                  <a:pt x="3224414" y="1127653"/>
                  <a:pt x="3104126" y="1219855"/>
                  <a:pt x="2993992" y="1221611"/>
                </a:cubicBezTo>
                <a:cubicBezTo>
                  <a:pt x="2769662" y="1247576"/>
                  <a:pt x="2535689" y="1205404"/>
                  <a:pt x="2324299" y="1221611"/>
                </a:cubicBezTo>
                <a:cubicBezTo>
                  <a:pt x="2112909" y="1237818"/>
                  <a:pt x="2017179" y="1193050"/>
                  <a:pt x="1710414" y="1221611"/>
                </a:cubicBezTo>
                <a:cubicBezTo>
                  <a:pt x="1403649" y="1250172"/>
                  <a:pt x="1223898" y="1239598"/>
                  <a:pt x="984914" y="1221611"/>
                </a:cubicBezTo>
                <a:cubicBezTo>
                  <a:pt x="745930" y="1203624"/>
                  <a:pt x="591496" y="1214108"/>
                  <a:pt x="203606" y="1221611"/>
                </a:cubicBezTo>
                <a:cubicBezTo>
                  <a:pt x="90449" y="1219148"/>
                  <a:pt x="-11988" y="1107895"/>
                  <a:pt x="0" y="1018005"/>
                </a:cubicBezTo>
                <a:cubicBezTo>
                  <a:pt x="-16919" y="900451"/>
                  <a:pt x="5311" y="803450"/>
                  <a:pt x="0" y="635237"/>
                </a:cubicBezTo>
                <a:cubicBezTo>
                  <a:pt x="-5311" y="467024"/>
                  <a:pt x="-2007" y="364567"/>
                  <a:pt x="0" y="203606"/>
                </a:cubicBezTo>
                <a:close/>
              </a:path>
              <a:path w="3197598" h="1221611" stroke="0" extrusionOk="0">
                <a:moveTo>
                  <a:pt x="0" y="203606"/>
                </a:moveTo>
                <a:cubicBezTo>
                  <a:pt x="5813" y="93924"/>
                  <a:pt x="75353" y="-12341"/>
                  <a:pt x="203606" y="0"/>
                </a:cubicBezTo>
                <a:cubicBezTo>
                  <a:pt x="396762" y="-27974"/>
                  <a:pt x="600748" y="31693"/>
                  <a:pt x="845395" y="0"/>
                </a:cubicBezTo>
                <a:cubicBezTo>
                  <a:pt x="1090042" y="-31693"/>
                  <a:pt x="1419730" y="-16224"/>
                  <a:pt x="1598799" y="0"/>
                </a:cubicBezTo>
                <a:cubicBezTo>
                  <a:pt x="1777868" y="16224"/>
                  <a:pt x="1978952" y="3615"/>
                  <a:pt x="2268492" y="0"/>
                </a:cubicBezTo>
                <a:cubicBezTo>
                  <a:pt x="2558032" y="-3615"/>
                  <a:pt x="2842611" y="-29134"/>
                  <a:pt x="2993992" y="0"/>
                </a:cubicBezTo>
                <a:cubicBezTo>
                  <a:pt x="3127283" y="-10659"/>
                  <a:pt x="3199008" y="95936"/>
                  <a:pt x="3197598" y="203606"/>
                </a:cubicBezTo>
                <a:cubicBezTo>
                  <a:pt x="3209088" y="316823"/>
                  <a:pt x="3187491" y="396414"/>
                  <a:pt x="3197598" y="586374"/>
                </a:cubicBezTo>
                <a:cubicBezTo>
                  <a:pt x="3207705" y="776334"/>
                  <a:pt x="3187908" y="832216"/>
                  <a:pt x="3197598" y="1018005"/>
                </a:cubicBezTo>
                <a:cubicBezTo>
                  <a:pt x="3182752" y="1117121"/>
                  <a:pt x="3117723" y="1234222"/>
                  <a:pt x="2993992" y="1221611"/>
                </a:cubicBezTo>
                <a:cubicBezTo>
                  <a:pt x="2777629" y="1199350"/>
                  <a:pt x="2548898" y="1230400"/>
                  <a:pt x="2380107" y="1221611"/>
                </a:cubicBezTo>
                <a:cubicBezTo>
                  <a:pt x="2211316" y="1212822"/>
                  <a:pt x="1903305" y="1256230"/>
                  <a:pt x="1654607" y="1221611"/>
                </a:cubicBezTo>
                <a:cubicBezTo>
                  <a:pt x="1405909" y="1186992"/>
                  <a:pt x="1171575" y="1254746"/>
                  <a:pt x="901203" y="1221611"/>
                </a:cubicBezTo>
                <a:cubicBezTo>
                  <a:pt x="630831" y="1188476"/>
                  <a:pt x="520553" y="1242332"/>
                  <a:pt x="203606" y="1221611"/>
                </a:cubicBezTo>
                <a:cubicBezTo>
                  <a:pt x="91024" y="1218308"/>
                  <a:pt x="11585" y="1128453"/>
                  <a:pt x="0" y="1018005"/>
                </a:cubicBezTo>
                <a:cubicBezTo>
                  <a:pt x="12855" y="933597"/>
                  <a:pt x="-16206" y="688893"/>
                  <a:pt x="0" y="602662"/>
                </a:cubicBezTo>
                <a:cubicBezTo>
                  <a:pt x="16206" y="516431"/>
                  <a:pt x="6344" y="373521"/>
                  <a:pt x="0" y="20360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8100">
            <a:solidFill>
              <a:schemeClr val="accent6"/>
            </a:solidFill>
            <a:extLst>
              <a:ext uri="{C807C97D-BFC1-408E-A445-0C87EB9F89A2}">
                <ask:lineSketchStyleProps xmlns:ask="http://schemas.microsoft.com/office/drawing/2018/sketchyshapes" sd="1670170575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en-US" sz="2400" b="1" dirty="0">
                <a:latin typeface="Segoe Print" panose="02000600000000000000" pitchFamily="2" charset="0"/>
              </a:rPr>
              <a:t>Lowest Risk</a:t>
            </a:r>
          </a:p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en-US" dirty="0">
                <a:latin typeface="Segoe Print" panose="02000600000000000000" pitchFamily="2" charset="0"/>
              </a:rPr>
              <a:t>Risk Ratio: 0.09 – 0.45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91E57BB-78E3-9195-120A-8A3668AD4209}"/>
              </a:ext>
            </a:extLst>
          </p:cNvPr>
          <p:cNvSpPr txBox="1"/>
          <p:nvPr/>
        </p:nvSpPr>
        <p:spPr>
          <a:xfrm rot="20434132">
            <a:off x="1386595" y="2420912"/>
            <a:ext cx="3301414" cy="1261608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prstTxWarp prst="textArchUp">
              <a:avLst>
                <a:gd name="adj" fmla="val 10685713"/>
              </a:avLst>
            </a:prstTxWarp>
            <a:spAutoFit/>
          </a:bodyPr>
          <a:lstStyle/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en-US" sz="2400" dirty="0">
                <a:latin typeface="Segoe Print" panose="02000600000000000000" pitchFamily="2" charset="0"/>
              </a:rPr>
              <a:t>HBI &lt;16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1C2F2AE-3D28-4590-EAAB-4ECF8359887B}"/>
              </a:ext>
            </a:extLst>
          </p:cNvPr>
          <p:cNvSpPr txBox="1"/>
          <p:nvPr/>
        </p:nvSpPr>
        <p:spPr>
          <a:xfrm>
            <a:off x="4545379" y="3891361"/>
            <a:ext cx="3198675" cy="664012"/>
          </a:xfrm>
          <a:custGeom>
            <a:avLst/>
            <a:gdLst>
              <a:gd name="connsiteX0" fmla="*/ 0 w 3198675"/>
              <a:gd name="connsiteY0" fmla="*/ 110671 h 664012"/>
              <a:gd name="connsiteX1" fmla="*/ 110671 w 3198675"/>
              <a:gd name="connsiteY1" fmla="*/ 0 h 664012"/>
              <a:gd name="connsiteX2" fmla="*/ 735911 w 3198675"/>
              <a:gd name="connsiteY2" fmla="*/ 0 h 664012"/>
              <a:gd name="connsiteX3" fmla="*/ 1242058 w 3198675"/>
              <a:gd name="connsiteY3" fmla="*/ 0 h 664012"/>
              <a:gd name="connsiteX4" fmla="*/ 1867297 w 3198675"/>
              <a:gd name="connsiteY4" fmla="*/ 0 h 664012"/>
              <a:gd name="connsiteX5" fmla="*/ 2462764 w 3198675"/>
              <a:gd name="connsiteY5" fmla="*/ 0 h 664012"/>
              <a:gd name="connsiteX6" fmla="*/ 3088004 w 3198675"/>
              <a:gd name="connsiteY6" fmla="*/ 0 h 664012"/>
              <a:gd name="connsiteX7" fmla="*/ 3198675 w 3198675"/>
              <a:gd name="connsiteY7" fmla="*/ 110671 h 664012"/>
              <a:gd name="connsiteX8" fmla="*/ 3198675 w 3198675"/>
              <a:gd name="connsiteY8" fmla="*/ 553341 h 664012"/>
              <a:gd name="connsiteX9" fmla="*/ 3088004 w 3198675"/>
              <a:gd name="connsiteY9" fmla="*/ 664012 h 664012"/>
              <a:gd name="connsiteX10" fmla="*/ 2581857 w 3198675"/>
              <a:gd name="connsiteY10" fmla="*/ 664012 h 664012"/>
              <a:gd name="connsiteX11" fmla="*/ 1986391 w 3198675"/>
              <a:gd name="connsiteY11" fmla="*/ 664012 h 664012"/>
              <a:gd name="connsiteX12" fmla="*/ 1420698 w 3198675"/>
              <a:gd name="connsiteY12" fmla="*/ 664012 h 664012"/>
              <a:gd name="connsiteX13" fmla="*/ 825231 w 3198675"/>
              <a:gd name="connsiteY13" fmla="*/ 664012 h 664012"/>
              <a:gd name="connsiteX14" fmla="*/ 110671 w 3198675"/>
              <a:gd name="connsiteY14" fmla="*/ 664012 h 664012"/>
              <a:gd name="connsiteX15" fmla="*/ 0 w 3198675"/>
              <a:gd name="connsiteY15" fmla="*/ 553341 h 664012"/>
              <a:gd name="connsiteX16" fmla="*/ 0 w 3198675"/>
              <a:gd name="connsiteY16" fmla="*/ 110671 h 664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198675" h="664012" fill="none" extrusionOk="0">
                <a:moveTo>
                  <a:pt x="0" y="110671"/>
                </a:moveTo>
                <a:cubicBezTo>
                  <a:pt x="-917" y="55126"/>
                  <a:pt x="47422" y="7473"/>
                  <a:pt x="110671" y="0"/>
                </a:cubicBezTo>
                <a:cubicBezTo>
                  <a:pt x="397096" y="-28065"/>
                  <a:pt x="511486" y="-12843"/>
                  <a:pt x="735911" y="0"/>
                </a:cubicBezTo>
                <a:cubicBezTo>
                  <a:pt x="960336" y="12843"/>
                  <a:pt x="1114304" y="1729"/>
                  <a:pt x="1242058" y="0"/>
                </a:cubicBezTo>
                <a:cubicBezTo>
                  <a:pt x="1369812" y="-1729"/>
                  <a:pt x="1577328" y="8517"/>
                  <a:pt x="1867297" y="0"/>
                </a:cubicBezTo>
                <a:cubicBezTo>
                  <a:pt x="2157266" y="-8517"/>
                  <a:pt x="2232607" y="12915"/>
                  <a:pt x="2462764" y="0"/>
                </a:cubicBezTo>
                <a:cubicBezTo>
                  <a:pt x="2692921" y="-12915"/>
                  <a:pt x="2825498" y="2873"/>
                  <a:pt x="3088004" y="0"/>
                </a:cubicBezTo>
                <a:cubicBezTo>
                  <a:pt x="3148138" y="-5630"/>
                  <a:pt x="3196075" y="42652"/>
                  <a:pt x="3198675" y="110671"/>
                </a:cubicBezTo>
                <a:cubicBezTo>
                  <a:pt x="3184472" y="251298"/>
                  <a:pt x="3198486" y="414700"/>
                  <a:pt x="3198675" y="553341"/>
                </a:cubicBezTo>
                <a:cubicBezTo>
                  <a:pt x="3192270" y="604082"/>
                  <a:pt x="3139252" y="675482"/>
                  <a:pt x="3088004" y="664012"/>
                </a:cubicBezTo>
                <a:cubicBezTo>
                  <a:pt x="2849018" y="663488"/>
                  <a:pt x="2812454" y="647396"/>
                  <a:pt x="2581857" y="664012"/>
                </a:cubicBezTo>
                <a:cubicBezTo>
                  <a:pt x="2351260" y="680628"/>
                  <a:pt x="2152210" y="637738"/>
                  <a:pt x="1986391" y="664012"/>
                </a:cubicBezTo>
                <a:cubicBezTo>
                  <a:pt x="1820572" y="690286"/>
                  <a:pt x="1690835" y="661401"/>
                  <a:pt x="1420698" y="664012"/>
                </a:cubicBezTo>
                <a:cubicBezTo>
                  <a:pt x="1150561" y="666623"/>
                  <a:pt x="1048834" y="665292"/>
                  <a:pt x="825231" y="664012"/>
                </a:cubicBezTo>
                <a:cubicBezTo>
                  <a:pt x="601628" y="662732"/>
                  <a:pt x="279835" y="688519"/>
                  <a:pt x="110671" y="664012"/>
                </a:cubicBezTo>
                <a:cubicBezTo>
                  <a:pt x="54323" y="658204"/>
                  <a:pt x="-872" y="629109"/>
                  <a:pt x="0" y="553341"/>
                </a:cubicBezTo>
                <a:cubicBezTo>
                  <a:pt x="6282" y="459254"/>
                  <a:pt x="-14181" y="247501"/>
                  <a:pt x="0" y="110671"/>
                </a:cubicBezTo>
                <a:close/>
              </a:path>
              <a:path w="3198675" h="664012" stroke="0" extrusionOk="0">
                <a:moveTo>
                  <a:pt x="0" y="110671"/>
                </a:moveTo>
                <a:cubicBezTo>
                  <a:pt x="-4948" y="47214"/>
                  <a:pt x="48329" y="6108"/>
                  <a:pt x="110671" y="0"/>
                </a:cubicBezTo>
                <a:cubicBezTo>
                  <a:pt x="261709" y="-4017"/>
                  <a:pt x="493356" y="-1638"/>
                  <a:pt x="616818" y="0"/>
                </a:cubicBezTo>
                <a:cubicBezTo>
                  <a:pt x="740280" y="1638"/>
                  <a:pt x="1027283" y="-23964"/>
                  <a:pt x="1271831" y="0"/>
                </a:cubicBezTo>
                <a:cubicBezTo>
                  <a:pt x="1516379" y="23964"/>
                  <a:pt x="1616933" y="-8390"/>
                  <a:pt x="1837524" y="0"/>
                </a:cubicBezTo>
                <a:cubicBezTo>
                  <a:pt x="2058115" y="8390"/>
                  <a:pt x="2143339" y="-21517"/>
                  <a:pt x="2403217" y="0"/>
                </a:cubicBezTo>
                <a:cubicBezTo>
                  <a:pt x="2663095" y="21517"/>
                  <a:pt x="2761677" y="-14767"/>
                  <a:pt x="3088004" y="0"/>
                </a:cubicBezTo>
                <a:cubicBezTo>
                  <a:pt x="3147500" y="-6799"/>
                  <a:pt x="3200538" y="53681"/>
                  <a:pt x="3198675" y="110671"/>
                </a:cubicBezTo>
                <a:cubicBezTo>
                  <a:pt x="3217974" y="318643"/>
                  <a:pt x="3204885" y="393220"/>
                  <a:pt x="3198675" y="553341"/>
                </a:cubicBezTo>
                <a:cubicBezTo>
                  <a:pt x="3201472" y="616917"/>
                  <a:pt x="3156508" y="655117"/>
                  <a:pt x="3088004" y="664012"/>
                </a:cubicBezTo>
                <a:cubicBezTo>
                  <a:pt x="2821324" y="643397"/>
                  <a:pt x="2804846" y="687109"/>
                  <a:pt x="2552084" y="664012"/>
                </a:cubicBezTo>
                <a:cubicBezTo>
                  <a:pt x="2299322" y="640915"/>
                  <a:pt x="2133233" y="680990"/>
                  <a:pt x="1986391" y="664012"/>
                </a:cubicBezTo>
                <a:cubicBezTo>
                  <a:pt x="1839549" y="647034"/>
                  <a:pt x="1648893" y="686680"/>
                  <a:pt x="1420698" y="664012"/>
                </a:cubicBezTo>
                <a:cubicBezTo>
                  <a:pt x="1192503" y="641344"/>
                  <a:pt x="1091851" y="652604"/>
                  <a:pt x="884778" y="664012"/>
                </a:cubicBezTo>
                <a:cubicBezTo>
                  <a:pt x="677705" y="675420"/>
                  <a:pt x="325855" y="672189"/>
                  <a:pt x="110671" y="664012"/>
                </a:cubicBezTo>
                <a:cubicBezTo>
                  <a:pt x="49891" y="676821"/>
                  <a:pt x="-8364" y="618573"/>
                  <a:pt x="0" y="553341"/>
                </a:cubicBezTo>
                <a:cubicBezTo>
                  <a:pt x="-21507" y="403494"/>
                  <a:pt x="14275" y="312777"/>
                  <a:pt x="0" y="110671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/>
            </a:solidFill>
            <a:extLst>
              <a:ext uri="{C807C97D-BFC1-408E-A445-0C87EB9F89A2}">
                <ask:lineSketchStyleProps xmlns:ask="http://schemas.microsoft.com/office/drawing/2018/sketchyshapes" sd="2372590675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en-US" sz="2400" b="1" dirty="0">
                <a:latin typeface="Segoe Print" panose="02000600000000000000" pitchFamily="2" charset="0"/>
              </a:rPr>
              <a:t>Time since injury?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7AE52E4-47A0-1CE7-0556-2894AED99942}"/>
              </a:ext>
            </a:extLst>
          </p:cNvPr>
          <p:cNvSpPr txBox="1"/>
          <p:nvPr/>
        </p:nvSpPr>
        <p:spPr>
          <a:xfrm>
            <a:off x="11371666" y="3889983"/>
            <a:ext cx="3198674" cy="664012"/>
          </a:xfrm>
          <a:custGeom>
            <a:avLst/>
            <a:gdLst>
              <a:gd name="connsiteX0" fmla="*/ 0 w 3198674"/>
              <a:gd name="connsiteY0" fmla="*/ 110671 h 664012"/>
              <a:gd name="connsiteX1" fmla="*/ 110671 w 3198674"/>
              <a:gd name="connsiteY1" fmla="*/ 0 h 664012"/>
              <a:gd name="connsiteX2" fmla="*/ 676364 w 3198674"/>
              <a:gd name="connsiteY2" fmla="*/ 0 h 664012"/>
              <a:gd name="connsiteX3" fmla="*/ 1212284 w 3198674"/>
              <a:gd name="connsiteY3" fmla="*/ 0 h 664012"/>
              <a:gd name="connsiteX4" fmla="*/ 1807750 w 3198674"/>
              <a:gd name="connsiteY4" fmla="*/ 0 h 664012"/>
              <a:gd name="connsiteX5" fmla="*/ 2343670 w 3198674"/>
              <a:gd name="connsiteY5" fmla="*/ 0 h 664012"/>
              <a:gd name="connsiteX6" fmla="*/ 3088003 w 3198674"/>
              <a:gd name="connsiteY6" fmla="*/ 0 h 664012"/>
              <a:gd name="connsiteX7" fmla="*/ 3198674 w 3198674"/>
              <a:gd name="connsiteY7" fmla="*/ 110671 h 664012"/>
              <a:gd name="connsiteX8" fmla="*/ 3198674 w 3198674"/>
              <a:gd name="connsiteY8" fmla="*/ 553341 h 664012"/>
              <a:gd name="connsiteX9" fmla="*/ 3088003 w 3198674"/>
              <a:gd name="connsiteY9" fmla="*/ 664012 h 664012"/>
              <a:gd name="connsiteX10" fmla="*/ 2552083 w 3198674"/>
              <a:gd name="connsiteY10" fmla="*/ 664012 h 664012"/>
              <a:gd name="connsiteX11" fmla="*/ 1897070 w 3198674"/>
              <a:gd name="connsiteY11" fmla="*/ 664012 h 664012"/>
              <a:gd name="connsiteX12" fmla="*/ 1242057 w 3198674"/>
              <a:gd name="connsiteY12" fmla="*/ 664012 h 664012"/>
              <a:gd name="connsiteX13" fmla="*/ 735911 w 3198674"/>
              <a:gd name="connsiteY13" fmla="*/ 664012 h 664012"/>
              <a:gd name="connsiteX14" fmla="*/ 110671 w 3198674"/>
              <a:gd name="connsiteY14" fmla="*/ 664012 h 664012"/>
              <a:gd name="connsiteX15" fmla="*/ 0 w 3198674"/>
              <a:gd name="connsiteY15" fmla="*/ 553341 h 664012"/>
              <a:gd name="connsiteX16" fmla="*/ 0 w 3198674"/>
              <a:gd name="connsiteY16" fmla="*/ 110671 h 664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198674" h="664012" fill="none" extrusionOk="0">
                <a:moveTo>
                  <a:pt x="0" y="110671"/>
                </a:moveTo>
                <a:cubicBezTo>
                  <a:pt x="10774" y="48596"/>
                  <a:pt x="61446" y="-2357"/>
                  <a:pt x="110671" y="0"/>
                </a:cubicBezTo>
                <a:cubicBezTo>
                  <a:pt x="287880" y="-2705"/>
                  <a:pt x="508172" y="15464"/>
                  <a:pt x="676364" y="0"/>
                </a:cubicBezTo>
                <a:cubicBezTo>
                  <a:pt x="844556" y="-15464"/>
                  <a:pt x="1048095" y="7527"/>
                  <a:pt x="1212284" y="0"/>
                </a:cubicBezTo>
                <a:cubicBezTo>
                  <a:pt x="1376473" y="-7527"/>
                  <a:pt x="1516795" y="13963"/>
                  <a:pt x="1807750" y="0"/>
                </a:cubicBezTo>
                <a:cubicBezTo>
                  <a:pt x="2098705" y="-13963"/>
                  <a:pt x="2234322" y="21679"/>
                  <a:pt x="2343670" y="0"/>
                </a:cubicBezTo>
                <a:cubicBezTo>
                  <a:pt x="2453018" y="-21679"/>
                  <a:pt x="2814284" y="-12127"/>
                  <a:pt x="3088003" y="0"/>
                </a:cubicBezTo>
                <a:cubicBezTo>
                  <a:pt x="3144181" y="12156"/>
                  <a:pt x="3210193" y="48846"/>
                  <a:pt x="3198674" y="110671"/>
                </a:cubicBezTo>
                <a:cubicBezTo>
                  <a:pt x="3191740" y="239275"/>
                  <a:pt x="3195045" y="444296"/>
                  <a:pt x="3198674" y="553341"/>
                </a:cubicBezTo>
                <a:cubicBezTo>
                  <a:pt x="3196169" y="616471"/>
                  <a:pt x="3159076" y="655313"/>
                  <a:pt x="3088003" y="664012"/>
                </a:cubicBezTo>
                <a:cubicBezTo>
                  <a:pt x="2943774" y="650392"/>
                  <a:pt x="2802224" y="654614"/>
                  <a:pt x="2552083" y="664012"/>
                </a:cubicBezTo>
                <a:cubicBezTo>
                  <a:pt x="2301942" y="673410"/>
                  <a:pt x="2199186" y="631680"/>
                  <a:pt x="1897070" y="664012"/>
                </a:cubicBezTo>
                <a:cubicBezTo>
                  <a:pt x="1594954" y="696344"/>
                  <a:pt x="1529810" y="665336"/>
                  <a:pt x="1242057" y="664012"/>
                </a:cubicBezTo>
                <a:cubicBezTo>
                  <a:pt x="954304" y="662688"/>
                  <a:pt x="987309" y="674427"/>
                  <a:pt x="735911" y="664012"/>
                </a:cubicBezTo>
                <a:cubicBezTo>
                  <a:pt x="484513" y="653597"/>
                  <a:pt x="243368" y="666199"/>
                  <a:pt x="110671" y="664012"/>
                </a:cubicBezTo>
                <a:cubicBezTo>
                  <a:pt x="53085" y="660514"/>
                  <a:pt x="6849" y="612109"/>
                  <a:pt x="0" y="553341"/>
                </a:cubicBezTo>
                <a:cubicBezTo>
                  <a:pt x="16018" y="395934"/>
                  <a:pt x="-15898" y="227947"/>
                  <a:pt x="0" y="110671"/>
                </a:cubicBezTo>
                <a:close/>
              </a:path>
              <a:path w="3198674" h="664012" stroke="0" extrusionOk="0">
                <a:moveTo>
                  <a:pt x="0" y="110671"/>
                </a:moveTo>
                <a:cubicBezTo>
                  <a:pt x="-196" y="51143"/>
                  <a:pt x="52263" y="-1808"/>
                  <a:pt x="110671" y="0"/>
                </a:cubicBezTo>
                <a:cubicBezTo>
                  <a:pt x="392884" y="-4345"/>
                  <a:pt x="628675" y="10120"/>
                  <a:pt x="765684" y="0"/>
                </a:cubicBezTo>
                <a:cubicBezTo>
                  <a:pt x="902693" y="-10120"/>
                  <a:pt x="1148174" y="-12909"/>
                  <a:pt x="1361150" y="0"/>
                </a:cubicBezTo>
                <a:cubicBezTo>
                  <a:pt x="1574126" y="12909"/>
                  <a:pt x="1729589" y="12005"/>
                  <a:pt x="1956617" y="0"/>
                </a:cubicBezTo>
                <a:cubicBezTo>
                  <a:pt x="2183645" y="-12005"/>
                  <a:pt x="2373537" y="-23323"/>
                  <a:pt x="2522310" y="0"/>
                </a:cubicBezTo>
                <a:cubicBezTo>
                  <a:pt x="2671083" y="23323"/>
                  <a:pt x="2908547" y="-2137"/>
                  <a:pt x="3088003" y="0"/>
                </a:cubicBezTo>
                <a:cubicBezTo>
                  <a:pt x="3157531" y="1447"/>
                  <a:pt x="3195801" y="49791"/>
                  <a:pt x="3198674" y="110671"/>
                </a:cubicBezTo>
                <a:cubicBezTo>
                  <a:pt x="3193916" y="324796"/>
                  <a:pt x="3215018" y="427936"/>
                  <a:pt x="3198674" y="553341"/>
                </a:cubicBezTo>
                <a:cubicBezTo>
                  <a:pt x="3198035" y="600636"/>
                  <a:pt x="3156604" y="650844"/>
                  <a:pt x="3088003" y="664012"/>
                </a:cubicBezTo>
                <a:cubicBezTo>
                  <a:pt x="2969894" y="679596"/>
                  <a:pt x="2656076" y="680643"/>
                  <a:pt x="2522310" y="664012"/>
                </a:cubicBezTo>
                <a:cubicBezTo>
                  <a:pt x="2388544" y="647381"/>
                  <a:pt x="2209446" y="654349"/>
                  <a:pt x="2016163" y="664012"/>
                </a:cubicBezTo>
                <a:cubicBezTo>
                  <a:pt x="1822880" y="673675"/>
                  <a:pt x="1696860" y="684184"/>
                  <a:pt x="1480244" y="664012"/>
                </a:cubicBezTo>
                <a:cubicBezTo>
                  <a:pt x="1263628" y="643840"/>
                  <a:pt x="1123465" y="667812"/>
                  <a:pt x="855004" y="664012"/>
                </a:cubicBezTo>
                <a:cubicBezTo>
                  <a:pt x="586543" y="660212"/>
                  <a:pt x="260554" y="639752"/>
                  <a:pt x="110671" y="664012"/>
                </a:cubicBezTo>
                <a:cubicBezTo>
                  <a:pt x="53231" y="652943"/>
                  <a:pt x="14671" y="615854"/>
                  <a:pt x="0" y="553341"/>
                </a:cubicBezTo>
                <a:cubicBezTo>
                  <a:pt x="1603" y="399361"/>
                  <a:pt x="19797" y="287519"/>
                  <a:pt x="0" y="110671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/>
            </a:solidFill>
            <a:extLst>
              <a:ext uri="{C807C97D-BFC1-408E-A445-0C87EB9F89A2}">
                <ask:lineSketchStyleProps xmlns:ask="http://schemas.microsoft.com/office/drawing/2018/sketchyshapes" sd="2769202585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en-US" sz="2400" b="1" dirty="0">
                <a:latin typeface="Segoe Print" panose="02000600000000000000" pitchFamily="2" charset="0"/>
              </a:rPr>
              <a:t>Time since injury?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F93D24F-BDE9-AA61-7F2B-D8805B66CC06}"/>
              </a:ext>
            </a:extLst>
          </p:cNvPr>
          <p:cNvSpPr txBox="1"/>
          <p:nvPr/>
        </p:nvSpPr>
        <p:spPr>
          <a:xfrm rot="802390">
            <a:off x="9942184" y="2594648"/>
            <a:ext cx="2858965" cy="49244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prstTxWarp prst="textArchUp">
              <a:avLst>
                <a:gd name="adj" fmla="val 12777149"/>
              </a:avLst>
            </a:prstTxWarp>
            <a:spAutoFit/>
          </a:bodyPr>
          <a:lstStyle/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en-US" sz="2400" dirty="0">
                <a:latin typeface="Segoe Print" panose="02000600000000000000" pitchFamily="2" charset="0"/>
              </a:rPr>
              <a:t>HBI &gt;28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4647B29-8B92-22DC-ECC2-B471524F0597}"/>
              </a:ext>
            </a:extLst>
          </p:cNvPr>
          <p:cNvSpPr txBox="1"/>
          <p:nvPr/>
        </p:nvSpPr>
        <p:spPr>
          <a:xfrm>
            <a:off x="2861788" y="6226325"/>
            <a:ext cx="3197598" cy="1221611"/>
          </a:xfrm>
          <a:custGeom>
            <a:avLst/>
            <a:gdLst>
              <a:gd name="connsiteX0" fmla="*/ 0 w 3197598"/>
              <a:gd name="connsiteY0" fmla="*/ 203606 h 1221611"/>
              <a:gd name="connsiteX1" fmla="*/ 203606 w 3197598"/>
              <a:gd name="connsiteY1" fmla="*/ 0 h 1221611"/>
              <a:gd name="connsiteX2" fmla="*/ 957010 w 3197598"/>
              <a:gd name="connsiteY2" fmla="*/ 0 h 1221611"/>
              <a:gd name="connsiteX3" fmla="*/ 1682511 w 3197598"/>
              <a:gd name="connsiteY3" fmla="*/ 0 h 1221611"/>
              <a:gd name="connsiteX4" fmla="*/ 2380107 w 3197598"/>
              <a:gd name="connsiteY4" fmla="*/ 0 h 1221611"/>
              <a:gd name="connsiteX5" fmla="*/ 2993992 w 3197598"/>
              <a:gd name="connsiteY5" fmla="*/ 0 h 1221611"/>
              <a:gd name="connsiteX6" fmla="*/ 3197598 w 3197598"/>
              <a:gd name="connsiteY6" fmla="*/ 203606 h 1221611"/>
              <a:gd name="connsiteX7" fmla="*/ 3197598 w 3197598"/>
              <a:gd name="connsiteY7" fmla="*/ 610806 h 1221611"/>
              <a:gd name="connsiteX8" fmla="*/ 3197598 w 3197598"/>
              <a:gd name="connsiteY8" fmla="*/ 1018005 h 1221611"/>
              <a:gd name="connsiteX9" fmla="*/ 2993992 w 3197598"/>
              <a:gd name="connsiteY9" fmla="*/ 1221611 h 1221611"/>
              <a:gd name="connsiteX10" fmla="*/ 2324299 w 3197598"/>
              <a:gd name="connsiteY10" fmla="*/ 1221611 h 1221611"/>
              <a:gd name="connsiteX11" fmla="*/ 1682511 w 3197598"/>
              <a:gd name="connsiteY11" fmla="*/ 1221611 h 1221611"/>
              <a:gd name="connsiteX12" fmla="*/ 1068626 w 3197598"/>
              <a:gd name="connsiteY12" fmla="*/ 1221611 h 1221611"/>
              <a:gd name="connsiteX13" fmla="*/ 203606 w 3197598"/>
              <a:gd name="connsiteY13" fmla="*/ 1221611 h 1221611"/>
              <a:gd name="connsiteX14" fmla="*/ 0 w 3197598"/>
              <a:gd name="connsiteY14" fmla="*/ 1018005 h 1221611"/>
              <a:gd name="connsiteX15" fmla="*/ 0 w 3197598"/>
              <a:gd name="connsiteY15" fmla="*/ 635237 h 1221611"/>
              <a:gd name="connsiteX16" fmla="*/ 0 w 3197598"/>
              <a:gd name="connsiteY16" fmla="*/ 203606 h 1221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197598" h="1221611" fill="none" extrusionOk="0">
                <a:moveTo>
                  <a:pt x="0" y="203606"/>
                </a:moveTo>
                <a:cubicBezTo>
                  <a:pt x="20281" y="89952"/>
                  <a:pt x="92698" y="-2851"/>
                  <a:pt x="203606" y="0"/>
                </a:cubicBezTo>
                <a:cubicBezTo>
                  <a:pt x="468670" y="33322"/>
                  <a:pt x="582788" y="-5002"/>
                  <a:pt x="957010" y="0"/>
                </a:cubicBezTo>
                <a:cubicBezTo>
                  <a:pt x="1331232" y="5002"/>
                  <a:pt x="1519915" y="22589"/>
                  <a:pt x="1682511" y="0"/>
                </a:cubicBezTo>
                <a:cubicBezTo>
                  <a:pt x="1845107" y="-22589"/>
                  <a:pt x="2096800" y="-29624"/>
                  <a:pt x="2380107" y="0"/>
                </a:cubicBezTo>
                <a:cubicBezTo>
                  <a:pt x="2663414" y="29624"/>
                  <a:pt x="2839893" y="3486"/>
                  <a:pt x="2993992" y="0"/>
                </a:cubicBezTo>
                <a:cubicBezTo>
                  <a:pt x="3117408" y="-4068"/>
                  <a:pt x="3188232" y="116766"/>
                  <a:pt x="3197598" y="203606"/>
                </a:cubicBezTo>
                <a:cubicBezTo>
                  <a:pt x="3214618" y="378981"/>
                  <a:pt x="3187587" y="465587"/>
                  <a:pt x="3197598" y="610806"/>
                </a:cubicBezTo>
                <a:cubicBezTo>
                  <a:pt x="3207609" y="756025"/>
                  <a:pt x="3181412" y="903569"/>
                  <a:pt x="3197598" y="1018005"/>
                </a:cubicBezTo>
                <a:cubicBezTo>
                  <a:pt x="3188909" y="1148200"/>
                  <a:pt x="3101297" y="1238888"/>
                  <a:pt x="2993992" y="1221611"/>
                </a:cubicBezTo>
                <a:cubicBezTo>
                  <a:pt x="2847271" y="1221629"/>
                  <a:pt x="2482960" y="1216369"/>
                  <a:pt x="2324299" y="1221611"/>
                </a:cubicBezTo>
                <a:cubicBezTo>
                  <a:pt x="2165638" y="1226853"/>
                  <a:pt x="1927574" y="1198317"/>
                  <a:pt x="1682511" y="1221611"/>
                </a:cubicBezTo>
                <a:cubicBezTo>
                  <a:pt x="1437448" y="1244905"/>
                  <a:pt x="1373413" y="1212518"/>
                  <a:pt x="1068626" y="1221611"/>
                </a:cubicBezTo>
                <a:cubicBezTo>
                  <a:pt x="763839" y="1230704"/>
                  <a:pt x="542368" y="1249183"/>
                  <a:pt x="203606" y="1221611"/>
                </a:cubicBezTo>
                <a:cubicBezTo>
                  <a:pt x="82315" y="1211463"/>
                  <a:pt x="5200" y="1124934"/>
                  <a:pt x="0" y="1018005"/>
                </a:cubicBezTo>
                <a:cubicBezTo>
                  <a:pt x="-17685" y="918625"/>
                  <a:pt x="-1860" y="815986"/>
                  <a:pt x="0" y="635237"/>
                </a:cubicBezTo>
                <a:cubicBezTo>
                  <a:pt x="1860" y="454488"/>
                  <a:pt x="12603" y="335888"/>
                  <a:pt x="0" y="203606"/>
                </a:cubicBezTo>
                <a:close/>
              </a:path>
              <a:path w="3197598" h="1221611" stroke="0" extrusionOk="0">
                <a:moveTo>
                  <a:pt x="0" y="203606"/>
                </a:moveTo>
                <a:cubicBezTo>
                  <a:pt x="-5630" y="102174"/>
                  <a:pt x="111559" y="-16"/>
                  <a:pt x="203606" y="0"/>
                </a:cubicBezTo>
                <a:cubicBezTo>
                  <a:pt x="375882" y="35017"/>
                  <a:pt x="605348" y="14491"/>
                  <a:pt x="929106" y="0"/>
                </a:cubicBezTo>
                <a:cubicBezTo>
                  <a:pt x="1252864" y="-14491"/>
                  <a:pt x="1406856" y="-26044"/>
                  <a:pt x="1542991" y="0"/>
                </a:cubicBezTo>
                <a:cubicBezTo>
                  <a:pt x="1679126" y="26044"/>
                  <a:pt x="1902875" y="-19945"/>
                  <a:pt x="2184780" y="0"/>
                </a:cubicBezTo>
                <a:cubicBezTo>
                  <a:pt x="2466685" y="19945"/>
                  <a:pt x="2704333" y="-16813"/>
                  <a:pt x="2993992" y="0"/>
                </a:cubicBezTo>
                <a:cubicBezTo>
                  <a:pt x="3109732" y="-12371"/>
                  <a:pt x="3211516" y="91125"/>
                  <a:pt x="3197598" y="203606"/>
                </a:cubicBezTo>
                <a:cubicBezTo>
                  <a:pt x="3200884" y="306429"/>
                  <a:pt x="3179987" y="407954"/>
                  <a:pt x="3197598" y="602662"/>
                </a:cubicBezTo>
                <a:cubicBezTo>
                  <a:pt x="3215209" y="797370"/>
                  <a:pt x="3189944" y="825379"/>
                  <a:pt x="3197598" y="1018005"/>
                </a:cubicBezTo>
                <a:cubicBezTo>
                  <a:pt x="3205401" y="1124773"/>
                  <a:pt x="3101918" y="1224092"/>
                  <a:pt x="2993992" y="1221611"/>
                </a:cubicBezTo>
                <a:cubicBezTo>
                  <a:pt x="2730236" y="1218953"/>
                  <a:pt x="2579006" y="1251811"/>
                  <a:pt x="2296396" y="1221611"/>
                </a:cubicBezTo>
                <a:cubicBezTo>
                  <a:pt x="2013786" y="1191411"/>
                  <a:pt x="1849877" y="1196886"/>
                  <a:pt x="1654607" y="1221611"/>
                </a:cubicBezTo>
                <a:cubicBezTo>
                  <a:pt x="1459337" y="1246336"/>
                  <a:pt x="1331525" y="1199953"/>
                  <a:pt x="1040722" y="1221611"/>
                </a:cubicBezTo>
                <a:cubicBezTo>
                  <a:pt x="749919" y="1243269"/>
                  <a:pt x="430370" y="1206931"/>
                  <a:pt x="203606" y="1221611"/>
                </a:cubicBezTo>
                <a:cubicBezTo>
                  <a:pt x="78090" y="1239840"/>
                  <a:pt x="13733" y="1137406"/>
                  <a:pt x="0" y="1018005"/>
                </a:cubicBezTo>
                <a:cubicBezTo>
                  <a:pt x="9565" y="812368"/>
                  <a:pt x="-4092" y="700771"/>
                  <a:pt x="0" y="594518"/>
                </a:cubicBezTo>
                <a:cubicBezTo>
                  <a:pt x="4092" y="488265"/>
                  <a:pt x="-1829" y="312398"/>
                  <a:pt x="0" y="20360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8100">
            <a:solidFill>
              <a:schemeClr val="accent6"/>
            </a:solidFill>
            <a:extLst>
              <a:ext uri="{C807C97D-BFC1-408E-A445-0C87EB9F89A2}">
                <ask:lineSketchStyleProps xmlns:ask="http://schemas.microsoft.com/office/drawing/2018/sketchyshapes" sd="2179308139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en-US" sz="2400" b="1" dirty="0">
                <a:latin typeface="Segoe Print" panose="02000600000000000000" pitchFamily="2" charset="0"/>
              </a:rPr>
              <a:t>Lower Risk</a:t>
            </a:r>
            <a:endParaRPr lang="en-US" sz="2400" dirty="0">
              <a:latin typeface="Segoe Print" panose="02000600000000000000" pitchFamily="2" charset="0"/>
            </a:endParaRPr>
          </a:p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en-US" dirty="0">
                <a:latin typeface="Segoe Print" panose="02000600000000000000" pitchFamily="2" charset="0"/>
              </a:rPr>
              <a:t>Risk Ratio: 0.55 – 1.23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BE1ED7E-DFFC-1AFE-183E-2DC85894198B}"/>
              </a:ext>
            </a:extLst>
          </p:cNvPr>
          <p:cNvSpPr txBox="1"/>
          <p:nvPr/>
        </p:nvSpPr>
        <p:spPr>
          <a:xfrm>
            <a:off x="6218203" y="6220513"/>
            <a:ext cx="3197598" cy="1221611"/>
          </a:xfrm>
          <a:custGeom>
            <a:avLst/>
            <a:gdLst>
              <a:gd name="connsiteX0" fmla="*/ 0 w 3197598"/>
              <a:gd name="connsiteY0" fmla="*/ 203606 h 1221611"/>
              <a:gd name="connsiteX1" fmla="*/ 203606 w 3197598"/>
              <a:gd name="connsiteY1" fmla="*/ 0 h 1221611"/>
              <a:gd name="connsiteX2" fmla="*/ 929106 w 3197598"/>
              <a:gd name="connsiteY2" fmla="*/ 0 h 1221611"/>
              <a:gd name="connsiteX3" fmla="*/ 1542991 w 3197598"/>
              <a:gd name="connsiteY3" fmla="*/ 0 h 1221611"/>
              <a:gd name="connsiteX4" fmla="*/ 2184780 w 3197598"/>
              <a:gd name="connsiteY4" fmla="*/ 0 h 1221611"/>
              <a:gd name="connsiteX5" fmla="*/ 2993992 w 3197598"/>
              <a:gd name="connsiteY5" fmla="*/ 0 h 1221611"/>
              <a:gd name="connsiteX6" fmla="*/ 3197598 w 3197598"/>
              <a:gd name="connsiteY6" fmla="*/ 203606 h 1221611"/>
              <a:gd name="connsiteX7" fmla="*/ 3197598 w 3197598"/>
              <a:gd name="connsiteY7" fmla="*/ 594518 h 1221611"/>
              <a:gd name="connsiteX8" fmla="*/ 3197598 w 3197598"/>
              <a:gd name="connsiteY8" fmla="*/ 1018005 h 1221611"/>
              <a:gd name="connsiteX9" fmla="*/ 2993992 w 3197598"/>
              <a:gd name="connsiteY9" fmla="*/ 1221611 h 1221611"/>
              <a:gd name="connsiteX10" fmla="*/ 2352203 w 3197598"/>
              <a:gd name="connsiteY10" fmla="*/ 1221611 h 1221611"/>
              <a:gd name="connsiteX11" fmla="*/ 1682511 w 3197598"/>
              <a:gd name="connsiteY11" fmla="*/ 1221611 h 1221611"/>
              <a:gd name="connsiteX12" fmla="*/ 957010 w 3197598"/>
              <a:gd name="connsiteY12" fmla="*/ 1221611 h 1221611"/>
              <a:gd name="connsiteX13" fmla="*/ 203606 w 3197598"/>
              <a:gd name="connsiteY13" fmla="*/ 1221611 h 1221611"/>
              <a:gd name="connsiteX14" fmla="*/ 0 w 3197598"/>
              <a:gd name="connsiteY14" fmla="*/ 1018005 h 1221611"/>
              <a:gd name="connsiteX15" fmla="*/ 0 w 3197598"/>
              <a:gd name="connsiteY15" fmla="*/ 618949 h 1221611"/>
              <a:gd name="connsiteX16" fmla="*/ 0 w 3197598"/>
              <a:gd name="connsiteY16" fmla="*/ 203606 h 1221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197598" h="1221611" fill="none" extrusionOk="0">
                <a:moveTo>
                  <a:pt x="0" y="203606"/>
                </a:moveTo>
                <a:cubicBezTo>
                  <a:pt x="-5638" y="89836"/>
                  <a:pt x="105360" y="-11928"/>
                  <a:pt x="203606" y="0"/>
                </a:cubicBezTo>
                <a:cubicBezTo>
                  <a:pt x="471830" y="-24333"/>
                  <a:pt x="626753" y="26559"/>
                  <a:pt x="929106" y="0"/>
                </a:cubicBezTo>
                <a:cubicBezTo>
                  <a:pt x="1231459" y="-26559"/>
                  <a:pt x="1324024" y="-7319"/>
                  <a:pt x="1542991" y="0"/>
                </a:cubicBezTo>
                <a:cubicBezTo>
                  <a:pt x="1761958" y="7319"/>
                  <a:pt x="2028561" y="801"/>
                  <a:pt x="2184780" y="0"/>
                </a:cubicBezTo>
                <a:cubicBezTo>
                  <a:pt x="2340999" y="-801"/>
                  <a:pt x="2821364" y="-30284"/>
                  <a:pt x="2993992" y="0"/>
                </a:cubicBezTo>
                <a:cubicBezTo>
                  <a:pt x="3093541" y="2649"/>
                  <a:pt x="3213448" y="92762"/>
                  <a:pt x="3197598" y="203606"/>
                </a:cubicBezTo>
                <a:cubicBezTo>
                  <a:pt x="3205986" y="313389"/>
                  <a:pt x="3203366" y="458853"/>
                  <a:pt x="3197598" y="594518"/>
                </a:cubicBezTo>
                <a:cubicBezTo>
                  <a:pt x="3191830" y="730183"/>
                  <a:pt x="3182277" y="902897"/>
                  <a:pt x="3197598" y="1018005"/>
                </a:cubicBezTo>
                <a:cubicBezTo>
                  <a:pt x="3194282" y="1114544"/>
                  <a:pt x="3106286" y="1213383"/>
                  <a:pt x="2993992" y="1221611"/>
                </a:cubicBezTo>
                <a:cubicBezTo>
                  <a:pt x="2821599" y="1248978"/>
                  <a:pt x="2508132" y="1246494"/>
                  <a:pt x="2352203" y="1221611"/>
                </a:cubicBezTo>
                <a:cubicBezTo>
                  <a:pt x="2196274" y="1196728"/>
                  <a:pt x="1944627" y="1238850"/>
                  <a:pt x="1682511" y="1221611"/>
                </a:cubicBezTo>
                <a:cubicBezTo>
                  <a:pt x="1420395" y="1204372"/>
                  <a:pt x="1208805" y="1221449"/>
                  <a:pt x="957010" y="1221611"/>
                </a:cubicBezTo>
                <a:cubicBezTo>
                  <a:pt x="705215" y="1221773"/>
                  <a:pt x="573303" y="1200185"/>
                  <a:pt x="203606" y="1221611"/>
                </a:cubicBezTo>
                <a:cubicBezTo>
                  <a:pt x="94197" y="1228017"/>
                  <a:pt x="5733" y="1131104"/>
                  <a:pt x="0" y="1018005"/>
                </a:cubicBezTo>
                <a:cubicBezTo>
                  <a:pt x="-17659" y="885714"/>
                  <a:pt x="-5460" y="741284"/>
                  <a:pt x="0" y="618949"/>
                </a:cubicBezTo>
                <a:cubicBezTo>
                  <a:pt x="5460" y="496614"/>
                  <a:pt x="-6883" y="407263"/>
                  <a:pt x="0" y="203606"/>
                </a:cubicBezTo>
                <a:close/>
              </a:path>
              <a:path w="3197598" h="1221611" stroke="0" extrusionOk="0">
                <a:moveTo>
                  <a:pt x="0" y="203606"/>
                </a:moveTo>
                <a:cubicBezTo>
                  <a:pt x="3704" y="104603"/>
                  <a:pt x="115270" y="1586"/>
                  <a:pt x="203606" y="0"/>
                </a:cubicBezTo>
                <a:cubicBezTo>
                  <a:pt x="512469" y="16366"/>
                  <a:pt x="602266" y="20637"/>
                  <a:pt x="873299" y="0"/>
                </a:cubicBezTo>
                <a:cubicBezTo>
                  <a:pt x="1144332" y="-20637"/>
                  <a:pt x="1377380" y="-6161"/>
                  <a:pt x="1542991" y="0"/>
                </a:cubicBezTo>
                <a:cubicBezTo>
                  <a:pt x="1708602" y="6161"/>
                  <a:pt x="1983961" y="-8336"/>
                  <a:pt x="2212684" y="0"/>
                </a:cubicBezTo>
                <a:cubicBezTo>
                  <a:pt x="2441407" y="8336"/>
                  <a:pt x="2699233" y="35830"/>
                  <a:pt x="2993992" y="0"/>
                </a:cubicBezTo>
                <a:cubicBezTo>
                  <a:pt x="3110891" y="7894"/>
                  <a:pt x="3206697" y="86419"/>
                  <a:pt x="3197598" y="203606"/>
                </a:cubicBezTo>
                <a:cubicBezTo>
                  <a:pt x="3187773" y="317735"/>
                  <a:pt x="3191753" y="435855"/>
                  <a:pt x="3197598" y="627093"/>
                </a:cubicBezTo>
                <a:cubicBezTo>
                  <a:pt x="3203443" y="818331"/>
                  <a:pt x="3202565" y="835931"/>
                  <a:pt x="3197598" y="1018005"/>
                </a:cubicBezTo>
                <a:cubicBezTo>
                  <a:pt x="3198906" y="1135821"/>
                  <a:pt x="3092067" y="1200234"/>
                  <a:pt x="2993992" y="1221611"/>
                </a:cubicBezTo>
                <a:cubicBezTo>
                  <a:pt x="2765567" y="1219798"/>
                  <a:pt x="2614309" y="1220748"/>
                  <a:pt x="2380107" y="1221611"/>
                </a:cubicBezTo>
                <a:cubicBezTo>
                  <a:pt x="2145905" y="1222474"/>
                  <a:pt x="2051282" y="1200628"/>
                  <a:pt x="1738318" y="1221611"/>
                </a:cubicBezTo>
                <a:cubicBezTo>
                  <a:pt x="1425354" y="1242594"/>
                  <a:pt x="1289296" y="1252921"/>
                  <a:pt x="1068626" y="1221611"/>
                </a:cubicBezTo>
                <a:cubicBezTo>
                  <a:pt x="847956" y="1190301"/>
                  <a:pt x="503239" y="1240980"/>
                  <a:pt x="203606" y="1221611"/>
                </a:cubicBezTo>
                <a:cubicBezTo>
                  <a:pt x="73087" y="1216226"/>
                  <a:pt x="10868" y="1119519"/>
                  <a:pt x="0" y="1018005"/>
                </a:cubicBezTo>
                <a:cubicBezTo>
                  <a:pt x="-10785" y="895091"/>
                  <a:pt x="-5562" y="774242"/>
                  <a:pt x="0" y="627093"/>
                </a:cubicBezTo>
                <a:cubicBezTo>
                  <a:pt x="5562" y="479944"/>
                  <a:pt x="-5053" y="312610"/>
                  <a:pt x="0" y="20360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8100">
            <a:solidFill>
              <a:schemeClr val="accent6"/>
            </a:solidFill>
            <a:extLst>
              <a:ext uri="{C807C97D-BFC1-408E-A445-0C87EB9F89A2}">
                <ask:lineSketchStyleProps xmlns:ask="http://schemas.microsoft.com/office/drawing/2018/sketchyshapes" sd="1079764316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en-US" sz="2400" b="1" dirty="0">
                <a:latin typeface="Segoe Print" panose="02000600000000000000" pitchFamily="2" charset="0"/>
              </a:rPr>
              <a:t>Highest Risk</a:t>
            </a:r>
          </a:p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en-US" dirty="0">
                <a:latin typeface="Segoe Print" panose="02000600000000000000" pitchFamily="2" charset="0"/>
              </a:rPr>
              <a:t>Risk Ratio: 3.93 – 6.36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3446C1A-80D0-1BF0-5782-BB15402B51E0}"/>
              </a:ext>
            </a:extLst>
          </p:cNvPr>
          <p:cNvSpPr txBox="1"/>
          <p:nvPr/>
        </p:nvSpPr>
        <p:spPr>
          <a:xfrm>
            <a:off x="9663288" y="6221120"/>
            <a:ext cx="3197597" cy="1221611"/>
          </a:xfrm>
          <a:custGeom>
            <a:avLst/>
            <a:gdLst>
              <a:gd name="connsiteX0" fmla="*/ 0 w 3197597"/>
              <a:gd name="connsiteY0" fmla="*/ 203606 h 1221611"/>
              <a:gd name="connsiteX1" fmla="*/ 203606 w 3197597"/>
              <a:gd name="connsiteY1" fmla="*/ 0 h 1221611"/>
              <a:gd name="connsiteX2" fmla="*/ 957010 w 3197597"/>
              <a:gd name="connsiteY2" fmla="*/ 0 h 1221611"/>
              <a:gd name="connsiteX3" fmla="*/ 1710414 w 3197597"/>
              <a:gd name="connsiteY3" fmla="*/ 0 h 1221611"/>
              <a:gd name="connsiteX4" fmla="*/ 2993991 w 3197597"/>
              <a:gd name="connsiteY4" fmla="*/ 0 h 1221611"/>
              <a:gd name="connsiteX5" fmla="*/ 3197597 w 3197597"/>
              <a:gd name="connsiteY5" fmla="*/ 203606 h 1221611"/>
              <a:gd name="connsiteX6" fmla="*/ 3197597 w 3197597"/>
              <a:gd name="connsiteY6" fmla="*/ 602662 h 1221611"/>
              <a:gd name="connsiteX7" fmla="*/ 3197597 w 3197597"/>
              <a:gd name="connsiteY7" fmla="*/ 1018005 h 1221611"/>
              <a:gd name="connsiteX8" fmla="*/ 2993991 w 3197597"/>
              <a:gd name="connsiteY8" fmla="*/ 1221611 h 1221611"/>
              <a:gd name="connsiteX9" fmla="*/ 2324299 w 3197597"/>
              <a:gd name="connsiteY9" fmla="*/ 1221611 h 1221611"/>
              <a:gd name="connsiteX10" fmla="*/ 1654606 w 3197597"/>
              <a:gd name="connsiteY10" fmla="*/ 1221611 h 1221611"/>
              <a:gd name="connsiteX11" fmla="*/ 984914 w 3197597"/>
              <a:gd name="connsiteY11" fmla="*/ 1221611 h 1221611"/>
              <a:gd name="connsiteX12" fmla="*/ 203606 w 3197597"/>
              <a:gd name="connsiteY12" fmla="*/ 1221611 h 1221611"/>
              <a:gd name="connsiteX13" fmla="*/ 0 w 3197597"/>
              <a:gd name="connsiteY13" fmla="*/ 1018005 h 1221611"/>
              <a:gd name="connsiteX14" fmla="*/ 0 w 3197597"/>
              <a:gd name="connsiteY14" fmla="*/ 635237 h 1221611"/>
              <a:gd name="connsiteX15" fmla="*/ 0 w 3197597"/>
              <a:gd name="connsiteY15" fmla="*/ 203606 h 1221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197597" h="1221611" fill="none" extrusionOk="0">
                <a:moveTo>
                  <a:pt x="0" y="203606"/>
                </a:moveTo>
                <a:cubicBezTo>
                  <a:pt x="870" y="113484"/>
                  <a:pt x="105448" y="1160"/>
                  <a:pt x="203606" y="0"/>
                </a:cubicBezTo>
                <a:cubicBezTo>
                  <a:pt x="564187" y="-4561"/>
                  <a:pt x="730103" y="21994"/>
                  <a:pt x="957010" y="0"/>
                </a:cubicBezTo>
                <a:cubicBezTo>
                  <a:pt x="1183917" y="-21994"/>
                  <a:pt x="1417977" y="28647"/>
                  <a:pt x="1710414" y="0"/>
                </a:cubicBezTo>
                <a:cubicBezTo>
                  <a:pt x="2002851" y="-28647"/>
                  <a:pt x="2546368" y="17659"/>
                  <a:pt x="2993991" y="0"/>
                </a:cubicBezTo>
                <a:cubicBezTo>
                  <a:pt x="3100776" y="-6497"/>
                  <a:pt x="3200827" y="90224"/>
                  <a:pt x="3197597" y="203606"/>
                </a:cubicBezTo>
                <a:cubicBezTo>
                  <a:pt x="3193691" y="296138"/>
                  <a:pt x="3205038" y="487364"/>
                  <a:pt x="3197597" y="602662"/>
                </a:cubicBezTo>
                <a:cubicBezTo>
                  <a:pt x="3190156" y="717960"/>
                  <a:pt x="3186145" y="890050"/>
                  <a:pt x="3197597" y="1018005"/>
                </a:cubicBezTo>
                <a:cubicBezTo>
                  <a:pt x="3192695" y="1129674"/>
                  <a:pt x="3085021" y="1231844"/>
                  <a:pt x="2993991" y="1221611"/>
                </a:cubicBezTo>
                <a:cubicBezTo>
                  <a:pt x="2765098" y="1196095"/>
                  <a:pt x="2572134" y="1243002"/>
                  <a:pt x="2324299" y="1221611"/>
                </a:cubicBezTo>
                <a:cubicBezTo>
                  <a:pt x="2076464" y="1200220"/>
                  <a:pt x="1957346" y="1253490"/>
                  <a:pt x="1654606" y="1221611"/>
                </a:cubicBezTo>
                <a:cubicBezTo>
                  <a:pt x="1351866" y="1189732"/>
                  <a:pt x="1247071" y="1215773"/>
                  <a:pt x="984914" y="1221611"/>
                </a:cubicBezTo>
                <a:cubicBezTo>
                  <a:pt x="722757" y="1227449"/>
                  <a:pt x="519373" y="1243693"/>
                  <a:pt x="203606" y="1221611"/>
                </a:cubicBezTo>
                <a:cubicBezTo>
                  <a:pt x="69097" y="1214224"/>
                  <a:pt x="2882" y="1127989"/>
                  <a:pt x="0" y="1018005"/>
                </a:cubicBezTo>
                <a:cubicBezTo>
                  <a:pt x="-2408" y="872710"/>
                  <a:pt x="-10320" y="712428"/>
                  <a:pt x="0" y="635237"/>
                </a:cubicBezTo>
                <a:cubicBezTo>
                  <a:pt x="10320" y="558046"/>
                  <a:pt x="14761" y="329755"/>
                  <a:pt x="0" y="203606"/>
                </a:cubicBezTo>
                <a:close/>
              </a:path>
              <a:path w="3197597" h="1221611" stroke="0" extrusionOk="0">
                <a:moveTo>
                  <a:pt x="0" y="203606"/>
                </a:moveTo>
                <a:cubicBezTo>
                  <a:pt x="-14403" y="82901"/>
                  <a:pt x="81448" y="-2318"/>
                  <a:pt x="203606" y="0"/>
                </a:cubicBezTo>
                <a:cubicBezTo>
                  <a:pt x="512662" y="-11048"/>
                  <a:pt x="799928" y="31116"/>
                  <a:pt x="957010" y="0"/>
                </a:cubicBezTo>
                <a:cubicBezTo>
                  <a:pt x="1114092" y="-31116"/>
                  <a:pt x="1431027" y="29442"/>
                  <a:pt x="1626702" y="0"/>
                </a:cubicBezTo>
                <a:cubicBezTo>
                  <a:pt x="1822377" y="-29442"/>
                  <a:pt x="2108429" y="-12745"/>
                  <a:pt x="2324299" y="0"/>
                </a:cubicBezTo>
                <a:cubicBezTo>
                  <a:pt x="2540169" y="12745"/>
                  <a:pt x="2729818" y="-28103"/>
                  <a:pt x="2993991" y="0"/>
                </a:cubicBezTo>
                <a:cubicBezTo>
                  <a:pt x="3116190" y="-4116"/>
                  <a:pt x="3184829" y="88870"/>
                  <a:pt x="3197597" y="203606"/>
                </a:cubicBezTo>
                <a:cubicBezTo>
                  <a:pt x="3204551" y="344059"/>
                  <a:pt x="3196800" y="444092"/>
                  <a:pt x="3197597" y="586374"/>
                </a:cubicBezTo>
                <a:cubicBezTo>
                  <a:pt x="3198394" y="728656"/>
                  <a:pt x="3202091" y="862307"/>
                  <a:pt x="3197597" y="1018005"/>
                </a:cubicBezTo>
                <a:cubicBezTo>
                  <a:pt x="3213251" y="1135419"/>
                  <a:pt x="3091261" y="1244219"/>
                  <a:pt x="2993991" y="1221611"/>
                </a:cubicBezTo>
                <a:cubicBezTo>
                  <a:pt x="2777757" y="1210519"/>
                  <a:pt x="2523652" y="1217801"/>
                  <a:pt x="2296395" y="1221611"/>
                </a:cubicBezTo>
                <a:cubicBezTo>
                  <a:pt x="2069138" y="1225421"/>
                  <a:pt x="1742341" y="1212754"/>
                  <a:pt x="1598799" y="1221611"/>
                </a:cubicBezTo>
                <a:cubicBezTo>
                  <a:pt x="1455257" y="1230468"/>
                  <a:pt x="1084066" y="1199221"/>
                  <a:pt x="901202" y="1221611"/>
                </a:cubicBezTo>
                <a:cubicBezTo>
                  <a:pt x="718338" y="1244001"/>
                  <a:pt x="519419" y="1205704"/>
                  <a:pt x="203606" y="1221611"/>
                </a:cubicBezTo>
                <a:cubicBezTo>
                  <a:pt x="89485" y="1225613"/>
                  <a:pt x="-13609" y="1139850"/>
                  <a:pt x="0" y="1018005"/>
                </a:cubicBezTo>
                <a:cubicBezTo>
                  <a:pt x="-13056" y="884716"/>
                  <a:pt x="-6390" y="751306"/>
                  <a:pt x="0" y="635237"/>
                </a:cubicBezTo>
                <a:cubicBezTo>
                  <a:pt x="6390" y="519168"/>
                  <a:pt x="-3607" y="352450"/>
                  <a:pt x="0" y="20360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8100">
            <a:solidFill>
              <a:schemeClr val="accent6"/>
            </a:solidFill>
            <a:extLst>
              <a:ext uri="{C807C97D-BFC1-408E-A445-0C87EB9F89A2}">
                <ask:lineSketchStyleProps xmlns:ask="http://schemas.microsoft.com/office/drawing/2018/sketchyshapes" sd="1216090440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en-US" sz="2400" b="1" dirty="0">
                <a:latin typeface="Segoe Print" panose="02000600000000000000" pitchFamily="2" charset="0"/>
              </a:rPr>
              <a:t>Moderate Risk</a:t>
            </a:r>
          </a:p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en-US" dirty="0">
                <a:latin typeface="Segoe Print" panose="02000600000000000000" pitchFamily="2" charset="0"/>
              </a:rPr>
              <a:t>Risk Ratio: 0.91 – 1.94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5EA2DD8-FBFE-C17F-A3E7-4936FBC4FB63}"/>
              </a:ext>
            </a:extLst>
          </p:cNvPr>
          <p:cNvSpPr txBox="1"/>
          <p:nvPr/>
        </p:nvSpPr>
        <p:spPr>
          <a:xfrm>
            <a:off x="13008510" y="6220513"/>
            <a:ext cx="3197597" cy="1221611"/>
          </a:xfrm>
          <a:custGeom>
            <a:avLst/>
            <a:gdLst>
              <a:gd name="connsiteX0" fmla="*/ 0 w 3197597"/>
              <a:gd name="connsiteY0" fmla="*/ 203606 h 1221611"/>
              <a:gd name="connsiteX1" fmla="*/ 203606 w 3197597"/>
              <a:gd name="connsiteY1" fmla="*/ 0 h 1221611"/>
              <a:gd name="connsiteX2" fmla="*/ 957010 w 3197597"/>
              <a:gd name="connsiteY2" fmla="*/ 0 h 1221611"/>
              <a:gd name="connsiteX3" fmla="*/ 1682510 w 3197597"/>
              <a:gd name="connsiteY3" fmla="*/ 0 h 1221611"/>
              <a:gd name="connsiteX4" fmla="*/ 2296395 w 3197597"/>
              <a:gd name="connsiteY4" fmla="*/ 0 h 1221611"/>
              <a:gd name="connsiteX5" fmla="*/ 2993991 w 3197597"/>
              <a:gd name="connsiteY5" fmla="*/ 0 h 1221611"/>
              <a:gd name="connsiteX6" fmla="*/ 3197597 w 3197597"/>
              <a:gd name="connsiteY6" fmla="*/ 203606 h 1221611"/>
              <a:gd name="connsiteX7" fmla="*/ 3197597 w 3197597"/>
              <a:gd name="connsiteY7" fmla="*/ 610806 h 1221611"/>
              <a:gd name="connsiteX8" fmla="*/ 3197597 w 3197597"/>
              <a:gd name="connsiteY8" fmla="*/ 1018005 h 1221611"/>
              <a:gd name="connsiteX9" fmla="*/ 2993991 w 3197597"/>
              <a:gd name="connsiteY9" fmla="*/ 1221611 h 1221611"/>
              <a:gd name="connsiteX10" fmla="*/ 2296395 w 3197597"/>
              <a:gd name="connsiteY10" fmla="*/ 1221611 h 1221611"/>
              <a:gd name="connsiteX11" fmla="*/ 1682510 w 3197597"/>
              <a:gd name="connsiteY11" fmla="*/ 1221611 h 1221611"/>
              <a:gd name="connsiteX12" fmla="*/ 957010 w 3197597"/>
              <a:gd name="connsiteY12" fmla="*/ 1221611 h 1221611"/>
              <a:gd name="connsiteX13" fmla="*/ 203606 w 3197597"/>
              <a:gd name="connsiteY13" fmla="*/ 1221611 h 1221611"/>
              <a:gd name="connsiteX14" fmla="*/ 0 w 3197597"/>
              <a:gd name="connsiteY14" fmla="*/ 1018005 h 1221611"/>
              <a:gd name="connsiteX15" fmla="*/ 0 w 3197597"/>
              <a:gd name="connsiteY15" fmla="*/ 602662 h 1221611"/>
              <a:gd name="connsiteX16" fmla="*/ 0 w 3197597"/>
              <a:gd name="connsiteY16" fmla="*/ 203606 h 1221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197597" h="1221611" fill="none" extrusionOk="0">
                <a:moveTo>
                  <a:pt x="0" y="203606"/>
                </a:moveTo>
                <a:cubicBezTo>
                  <a:pt x="-11112" y="108810"/>
                  <a:pt x="79868" y="-2945"/>
                  <a:pt x="203606" y="0"/>
                </a:cubicBezTo>
                <a:cubicBezTo>
                  <a:pt x="451081" y="-358"/>
                  <a:pt x="693395" y="-24356"/>
                  <a:pt x="957010" y="0"/>
                </a:cubicBezTo>
                <a:cubicBezTo>
                  <a:pt x="1220625" y="24356"/>
                  <a:pt x="1495549" y="15773"/>
                  <a:pt x="1682510" y="0"/>
                </a:cubicBezTo>
                <a:cubicBezTo>
                  <a:pt x="1869471" y="-15773"/>
                  <a:pt x="2081863" y="17958"/>
                  <a:pt x="2296395" y="0"/>
                </a:cubicBezTo>
                <a:cubicBezTo>
                  <a:pt x="2510928" y="-17958"/>
                  <a:pt x="2728660" y="-11165"/>
                  <a:pt x="2993991" y="0"/>
                </a:cubicBezTo>
                <a:cubicBezTo>
                  <a:pt x="3100969" y="6965"/>
                  <a:pt x="3195694" y="105045"/>
                  <a:pt x="3197597" y="203606"/>
                </a:cubicBezTo>
                <a:cubicBezTo>
                  <a:pt x="3188112" y="285810"/>
                  <a:pt x="3205667" y="476292"/>
                  <a:pt x="3197597" y="610806"/>
                </a:cubicBezTo>
                <a:cubicBezTo>
                  <a:pt x="3189527" y="745320"/>
                  <a:pt x="3181864" y="929964"/>
                  <a:pt x="3197597" y="1018005"/>
                </a:cubicBezTo>
                <a:cubicBezTo>
                  <a:pt x="3204779" y="1122727"/>
                  <a:pt x="3101294" y="1228821"/>
                  <a:pt x="2993991" y="1221611"/>
                </a:cubicBezTo>
                <a:cubicBezTo>
                  <a:pt x="2671139" y="1200749"/>
                  <a:pt x="2505560" y="1217744"/>
                  <a:pt x="2296395" y="1221611"/>
                </a:cubicBezTo>
                <a:cubicBezTo>
                  <a:pt x="2087230" y="1225478"/>
                  <a:pt x="1914558" y="1226385"/>
                  <a:pt x="1682510" y="1221611"/>
                </a:cubicBezTo>
                <a:cubicBezTo>
                  <a:pt x="1450462" y="1216837"/>
                  <a:pt x="1210247" y="1204865"/>
                  <a:pt x="957010" y="1221611"/>
                </a:cubicBezTo>
                <a:cubicBezTo>
                  <a:pt x="703773" y="1238357"/>
                  <a:pt x="532021" y="1205369"/>
                  <a:pt x="203606" y="1221611"/>
                </a:cubicBezTo>
                <a:cubicBezTo>
                  <a:pt x="108317" y="1221639"/>
                  <a:pt x="1803" y="1112581"/>
                  <a:pt x="0" y="1018005"/>
                </a:cubicBezTo>
                <a:cubicBezTo>
                  <a:pt x="6674" y="916271"/>
                  <a:pt x="-4467" y="777086"/>
                  <a:pt x="0" y="602662"/>
                </a:cubicBezTo>
                <a:cubicBezTo>
                  <a:pt x="4467" y="428238"/>
                  <a:pt x="16106" y="387171"/>
                  <a:pt x="0" y="203606"/>
                </a:cubicBezTo>
                <a:close/>
              </a:path>
              <a:path w="3197597" h="1221611" stroke="0" extrusionOk="0">
                <a:moveTo>
                  <a:pt x="0" y="203606"/>
                </a:moveTo>
                <a:cubicBezTo>
                  <a:pt x="-24770" y="103072"/>
                  <a:pt x="89229" y="7711"/>
                  <a:pt x="203606" y="0"/>
                </a:cubicBezTo>
                <a:cubicBezTo>
                  <a:pt x="386354" y="-14476"/>
                  <a:pt x="684108" y="-20480"/>
                  <a:pt x="901202" y="0"/>
                </a:cubicBezTo>
                <a:cubicBezTo>
                  <a:pt x="1118296" y="20480"/>
                  <a:pt x="1312471" y="-33082"/>
                  <a:pt x="1654606" y="0"/>
                </a:cubicBezTo>
                <a:cubicBezTo>
                  <a:pt x="1996741" y="33082"/>
                  <a:pt x="2142794" y="12572"/>
                  <a:pt x="2296395" y="0"/>
                </a:cubicBezTo>
                <a:cubicBezTo>
                  <a:pt x="2449996" y="-12572"/>
                  <a:pt x="2727061" y="23263"/>
                  <a:pt x="2993991" y="0"/>
                </a:cubicBezTo>
                <a:cubicBezTo>
                  <a:pt x="3101929" y="4534"/>
                  <a:pt x="3207921" y="106362"/>
                  <a:pt x="3197597" y="203606"/>
                </a:cubicBezTo>
                <a:cubicBezTo>
                  <a:pt x="3184108" y="306534"/>
                  <a:pt x="3199353" y="453297"/>
                  <a:pt x="3197597" y="602662"/>
                </a:cubicBezTo>
                <a:cubicBezTo>
                  <a:pt x="3195841" y="752027"/>
                  <a:pt x="3178459" y="871149"/>
                  <a:pt x="3197597" y="1018005"/>
                </a:cubicBezTo>
                <a:cubicBezTo>
                  <a:pt x="3191982" y="1132887"/>
                  <a:pt x="3089238" y="1242867"/>
                  <a:pt x="2993991" y="1221611"/>
                </a:cubicBezTo>
                <a:cubicBezTo>
                  <a:pt x="2828619" y="1218260"/>
                  <a:pt x="2450049" y="1221108"/>
                  <a:pt x="2240587" y="1221611"/>
                </a:cubicBezTo>
                <a:cubicBezTo>
                  <a:pt x="2031125" y="1222114"/>
                  <a:pt x="1760565" y="1229665"/>
                  <a:pt x="1626702" y="1221611"/>
                </a:cubicBezTo>
                <a:cubicBezTo>
                  <a:pt x="1492840" y="1213557"/>
                  <a:pt x="1165326" y="1227601"/>
                  <a:pt x="929106" y="1221611"/>
                </a:cubicBezTo>
                <a:cubicBezTo>
                  <a:pt x="692886" y="1215621"/>
                  <a:pt x="374059" y="1206605"/>
                  <a:pt x="203606" y="1221611"/>
                </a:cubicBezTo>
                <a:cubicBezTo>
                  <a:pt x="98654" y="1219254"/>
                  <a:pt x="-5935" y="1139647"/>
                  <a:pt x="0" y="1018005"/>
                </a:cubicBezTo>
                <a:cubicBezTo>
                  <a:pt x="11458" y="850818"/>
                  <a:pt x="-1022" y="785466"/>
                  <a:pt x="0" y="635237"/>
                </a:cubicBezTo>
                <a:cubicBezTo>
                  <a:pt x="1022" y="485008"/>
                  <a:pt x="13148" y="299477"/>
                  <a:pt x="0" y="20360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8100">
            <a:solidFill>
              <a:schemeClr val="accent6"/>
            </a:solidFill>
            <a:extLst>
              <a:ext uri="{C807C97D-BFC1-408E-A445-0C87EB9F89A2}">
                <ask:lineSketchStyleProps xmlns:ask="http://schemas.microsoft.com/office/drawing/2018/sketchyshapes" sd="3174190288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en-US" sz="2400" b="1" dirty="0">
                <a:latin typeface="Segoe Print" panose="02000600000000000000" pitchFamily="2" charset="0"/>
              </a:rPr>
              <a:t>Higher Risk</a:t>
            </a:r>
          </a:p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en-US" dirty="0">
                <a:latin typeface="Segoe Print" panose="02000600000000000000" pitchFamily="2" charset="0"/>
              </a:rPr>
              <a:t>Risk Ratio: 3.15 – 5.50</a:t>
            </a:r>
          </a:p>
        </p:txBody>
      </p:sp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F30A02AC-4026-9EAD-1A81-7FD67416D8A2}"/>
              </a:ext>
            </a:extLst>
          </p:cNvPr>
          <p:cNvCxnSpPr>
            <a:cxnSpLocks/>
            <a:stCxn id="3" idx="2"/>
            <a:endCxn id="88" idx="0"/>
          </p:cNvCxnSpPr>
          <p:nvPr/>
        </p:nvCxnSpPr>
        <p:spPr>
          <a:xfrm rot="5400000">
            <a:off x="2814361" y="250758"/>
            <a:ext cx="2265747" cy="4394966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0FC0DFE1-FBDA-2231-C36E-E719F2006DDE}"/>
              </a:ext>
            </a:extLst>
          </p:cNvPr>
          <p:cNvCxnSpPr>
            <a:cxnSpLocks/>
            <a:stCxn id="3" idx="2"/>
            <a:endCxn id="36" idx="0"/>
          </p:cNvCxnSpPr>
          <p:nvPr/>
        </p:nvCxnSpPr>
        <p:spPr>
          <a:xfrm rot="16200000" flipH="1">
            <a:off x="8270553" y="-810468"/>
            <a:ext cx="2574615" cy="6826286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F49CEDE-E073-F080-0247-D9367784A489}"/>
              </a:ext>
            </a:extLst>
          </p:cNvPr>
          <p:cNvCxnSpPr>
            <a:cxnSpLocks/>
            <a:stCxn id="3" idx="2"/>
            <a:endCxn id="25" idx="0"/>
          </p:cNvCxnSpPr>
          <p:nvPr/>
        </p:nvCxnSpPr>
        <p:spPr>
          <a:xfrm>
            <a:off x="6144717" y="1315368"/>
            <a:ext cx="0" cy="2575993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74ED5FE-EFB8-D7AE-4DBD-C41C981FDEA0}"/>
              </a:ext>
            </a:extLst>
          </p:cNvPr>
          <p:cNvSpPr txBox="1"/>
          <p:nvPr/>
        </p:nvSpPr>
        <p:spPr>
          <a:xfrm>
            <a:off x="5233263" y="2762096"/>
            <a:ext cx="2203721" cy="600164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en-US" sz="2400" dirty="0">
                <a:latin typeface="Segoe Print" panose="02000600000000000000" pitchFamily="2" charset="0"/>
              </a:rPr>
              <a:t>HBI 16 - 28</a:t>
            </a:r>
          </a:p>
        </p:txBody>
      </p: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2B1850AB-1DB1-96D6-A1E8-1F1D716B7AC4}"/>
              </a:ext>
            </a:extLst>
          </p:cNvPr>
          <p:cNvCxnSpPr>
            <a:cxnSpLocks/>
            <a:stCxn id="25" idx="2"/>
            <a:endCxn id="45" idx="0"/>
          </p:cNvCxnSpPr>
          <p:nvPr/>
        </p:nvCxnSpPr>
        <p:spPr>
          <a:xfrm rot="5400000">
            <a:off x="4467176" y="4548784"/>
            <a:ext cx="1670952" cy="1684130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88A5A46C-8E4B-363D-03AC-F1785602A56F}"/>
              </a:ext>
            </a:extLst>
          </p:cNvPr>
          <p:cNvCxnSpPr>
            <a:cxnSpLocks/>
            <a:stCxn id="25" idx="2"/>
            <a:endCxn id="66" idx="0"/>
          </p:cNvCxnSpPr>
          <p:nvPr/>
        </p:nvCxnSpPr>
        <p:spPr>
          <a:xfrm rot="16200000" flipH="1">
            <a:off x="6148289" y="4551800"/>
            <a:ext cx="1665140" cy="1672285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3A2773FB-E5EE-16FA-B6AE-F39DC59684B6}"/>
              </a:ext>
            </a:extLst>
          </p:cNvPr>
          <p:cNvCxnSpPr>
            <a:cxnSpLocks/>
            <a:stCxn id="36" idx="2"/>
            <a:endCxn id="67" idx="0"/>
          </p:cNvCxnSpPr>
          <p:nvPr/>
        </p:nvCxnSpPr>
        <p:spPr>
          <a:xfrm rot="5400000">
            <a:off x="11282983" y="4533099"/>
            <a:ext cx="1667125" cy="1708916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B9E28FE1-D52E-E7C9-4452-85B73C77E586}"/>
              </a:ext>
            </a:extLst>
          </p:cNvPr>
          <p:cNvCxnSpPr>
            <a:cxnSpLocks/>
            <a:endCxn id="68" idx="0"/>
          </p:cNvCxnSpPr>
          <p:nvPr/>
        </p:nvCxnSpPr>
        <p:spPr>
          <a:xfrm rot="16200000" flipH="1">
            <a:off x="12946641" y="4559845"/>
            <a:ext cx="1685030" cy="1636306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5ACA23EE-2879-B2F8-D5E1-A76B0C89F69E}"/>
              </a:ext>
            </a:extLst>
          </p:cNvPr>
          <p:cNvSpPr txBox="1"/>
          <p:nvPr/>
        </p:nvSpPr>
        <p:spPr>
          <a:xfrm rot="19452288">
            <a:off x="10868271" y="5270978"/>
            <a:ext cx="2347793" cy="189907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prstTxWarp prst="textArchUp">
              <a:avLst>
                <a:gd name="adj" fmla="val 10314831"/>
              </a:avLst>
            </a:prstTxWarp>
            <a:spAutoFit/>
          </a:bodyPr>
          <a:lstStyle/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en-US" sz="2400" dirty="0">
                <a:latin typeface="Segoe Print" panose="02000600000000000000" pitchFamily="2" charset="0"/>
              </a:rPr>
              <a:t>≤14 days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75C8F98-2CE6-13D3-E2D5-467AFF74671A}"/>
              </a:ext>
            </a:extLst>
          </p:cNvPr>
          <p:cNvSpPr txBox="1"/>
          <p:nvPr/>
        </p:nvSpPr>
        <p:spPr>
          <a:xfrm rot="2375902">
            <a:off x="12377802" y="5196218"/>
            <a:ext cx="2582541" cy="2480063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prstTxWarp prst="textArchUp">
              <a:avLst>
                <a:gd name="adj" fmla="val 7805496"/>
              </a:avLst>
            </a:prstTxWarp>
            <a:spAutoFit/>
          </a:bodyPr>
          <a:lstStyle/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en-US" sz="2400" dirty="0">
                <a:latin typeface="Segoe Print" panose="02000600000000000000" pitchFamily="2" charset="0"/>
              </a:rPr>
              <a:t>&gt;14 days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528C55F-AB56-78C4-31E1-7A8B53E21C63}"/>
              </a:ext>
            </a:extLst>
          </p:cNvPr>
          <p:cNvSpPr txBox="1"/>
          <p:nvPr/>
        </p:nvSpPr>
        <p:spPr>
          <a:xfrm rot="19517248">
            <a:off x="4084923" y="5213559"/>
            <a:ext cx="2347793" cy="189907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prstTxWarp prst="textArchUp">
              <a:avLst>
                <a:gd name="adj" fmla="val 10314831"/>
              </a:avLst>
            </a:prstTxWarp>
            <a:spAutoFit/>
          </a:bodyPr>
          <a:lstStyle/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en-US" sz="2400" dirty="0">
                <a:latin typeface="Segoe Print" panose="02000600000000000000" pitchFamily="2" charset="0"/>
              </a:rPr>
              <a:t>≤18 days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876BBB7-A8A0-8F0E-C47F-6EBD16E31CA8}"/>
              </a:ext>
            </a:extLst>
          </p:cNvPr>
          <p:cNvSpPr txBox="1"/>
          <p:nvPr/>
        </p:nvSpPr>
        <p:spPr>
          <a:xfrm rot="2298777">
            <a:off x="5563464" y="5185271"/>
            <a:ext cx="2582541" cy="2480063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prstTxWarp prst="textArchUp">
              <a:avLst>
                <a:gd name="adj" fmla="val 7805496"/>
              </a:avLst>
            </a:prstTxWarp>
            <a:spAutoFit/>
          </a:bodyPr>
          <a:lstStyle/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en-US" sz="2400" dirty="0">
                <a:latin typeface="Segoe Print" panose="02000600000000000000" pitchFamily="2" charset="0"/>
              </a:rPr>
              <a:t>&gt;18 days</a:t>
            </a:r>
          </a:p>
        </p:txBody>
      </p:sp>
    </p:spTree>
    <p:extLst>
      <p:ext uri="{BB962C8B-B14F-4D97-AF65-F5344CB8AC3E}">
        <p14:creationId xmlns:p14="http://schemas.microsoft.com/office/powerpoint/2010/main" val="1959231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1572</TotalTime>
  <Words>457</Words>
  <Application>Microsoft Office PowerPoint</Application>
  <PresentationFormat>Custom</PresentationFormat>
  <Paragraphs>109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Segoe Print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Wingerson, Mathew</dc:creator>
  <cp:lastModifiedBy>Wingerson, Mathew</cp:lastModifiedBy>
  <cp:revision>1</cp:revision>
  <dcterms:created xsi:type="dcterms:W3CDTF">2025-08-06T19:10:56Z</dcterms:created>
  <dcterms:modified xsi:type="dcterms:W3CDTF">2025-09-25T20:38:37Z</dcterms:modified>
</cp:coreProperties>
</file>