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2F468-2DDD-4941-BC01-DAF0A2FE8154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A58B1E50-13E0-49C2-893C-D93F772BE3C4}">
      <dgm:prSet phldrT="[Text]"/>
      <dgm:spPr/>
      <dgm:t>
        <a:bodyPr/>
        <a:lstStyle/>
        <a:p>
          <a:r>
            <a:rPr lang="en-GB" dirty="0" smtClean="0"/>
            <a:t>Test Output</a:t>
          </a:r>
          <a:endParaRPr lang="en-GB" dirty="0"/>
        </a:p>
      </dgm:t>
    </dgm:pt>
    <dgm:pt modelId="{96C5314B-CB54-420C-9D73-A62929A6BED4}" type="parTrans" cxnId="{DFCAFA57-E21E-4E07-BF6D-DCF3A682B8E1}">
      <dgm:prSet/>
      <dgm:spPr/>
      <dgm:t>
        <a:bodyPr/>
        <a:lstStyle/>
        <a:p>
          <a:endParaRPr lang="en-GB"/>
        </a:p>
      </dgm:t>
    </dgm:pt>
    <dgm:pt modelId="{19F30183-A354-412E-98A5-AD31FC18DB39}" type="sibTrans" cxnId="{DFCAFA57-E21E-4E07-BF6D-DCF3A682B8E1}">
      <dgm:prSet/>
      <dgm:spPr/>
      <dgm:t>
        <a:bodyPr/>
        <a:lstStyle/>
        <a:p>
          <a:endParaRPr lang="en-GB"/>
        </a:p>
      </dgm:t>
    </dgm:pt>
    <dgm:pt modelId="{E89074BF-C3E4-483D-AB1E-D685C7AFEB9C}">
      <dgm:prSet phldrT="[Text]"/>
      <dgm:spPr/>
      <dgm:t>
        <a:bodyPr/>
        <a:lstStyle/>
        <a:p>
          <a:r>
            <a:rPr lang="en-GB" dirty="0" smtClean="0"/>
            <a:t>main</a:t>
          </a:r>
          <a:endParaRPr lang="en-GB" dirty="0"/>
        </a:p>
      </dgm:t>
    </dgm:pt>
    <dgm:pt modelId="{40608D35-97E6-4285-9082-162C424814B9}" type="parTrans" cxnId="{36408200-BB6D-44F9-8315-E6F6FEE564B7}">
      <dgm:prSet/>
      <dgm:spPr/>
      <dgm:t>
        <a:bodyPr/>
        <a:lstStyle/>
        <a:p>
          <a:endParaRPr lang="en-GB"/>
        </a:p>
      </dgm:t>
    </dgm:pt>
    <dgm:pt modelId="{474E07FE-415B-4DF9-BFD3-D365EFCBBEB3}" type="sibTrans" cxnId="{36408200-BB6D-44F9-8315-E6F6FEE564B7}">
      <dgm:prSet/>
      <dgm:spPr/>
      <dgm:t>
        <a:bodyPr/>
        <a:lstStyle/>
        <a:p>
          <a:endParaRPr lang="en-GB"/>
        </a:p>
      </dgm:t>
    </dgm:pt>
    <dgm:pt modelId="{50D41166-3F5F-4F76-B46D-51CA6DB1146F}">
      <dgm:prSet phldrT="[Text]"/>
      <dgm:spPr/>
      <dgm:t>
        <a:bodyPr/>
        <a:lstStyle/>
        <a:p>
          <a:r>
            <a:rPr lang="en-GB" dirty="0" err="1" smtClean="0"/>
            <a:t>processSet</a:t>
          </a:r>
          <a:endParaRPr lang="en-GB" dirty="0"/>
        </a:p>
      </dgm:t>
    </dgm:pt>
    <dgm:pt modelId="{918BFC23-821D-484B-B548-E4E9EF294AD8}" type="parTrans" cxnId="{B206848E-E646-4F22-A74F-20E5BD7DFDCC}">
      <dgm:prSet/>
      <dgm:spPr/>
      <dgm:t>
        <a:bodyPr/>
        <a:lstStyle/>
        <a:p>
          <a:endParaRPr lang="en-GB"/>
        </a:p>
      </dgm:t>
    </dgm:pt>
    <dgm:pt modelId="{CF36BE24-7166-43BA-9A92-46F1C7A6DD1A}" type="sibTrans" cxnId="{B206848E-E646-4F22-A74F-20E5BD7DFDCC}">
      <dgm:prSet/>
      <dgm:spPr/>
      <dgm:t>
        <a:bodyPr/>
        <a:lstStyle/>
        <a:p>
          <a:endParaRPr lang="en-GB"/>
        </a:p>
      </dgm:t>
    </dgm:pt>
    <dgm:pt modelId="{F674BD26-BDFB-4D6F-8F56-6629B7A0FCBA}" type="pres">
      <dgm:prSet presAssocID="{A4B2F468-2DDD-4941-BC01-DAF0A2FE8154}" presName="compositeShape" presStyleCnt="0">
        <dgm:presLayoutVars>
          <dgm:chMax val="7"/>
          <dgm:dir/>
          <dgm:resizeHandles val="exact"/>
        </dgm:presLayoutVars>
      </dgm:prSet>
      <dgm:spPr/>
    </dgm:pt>
    <dgm:pt modelId="{7AADC6D2-3711-459A-A585-FE2A4F802955}" type="pres">
      <dgm:prSet presAssocID="{A4B2F468-2DDD-4941-BC01-DAF0A2FE8154}" presName="wedge1" presStyleLbl="node1" presStyleIdx="0" presStyleCnt="3"/>
      <dgm:spPr/>
      <dgm:t>
        <a:bodyPr/>
        <a:lstStyle/>
        <a:p>
          <a:endParaRPr lang="en-GB"/>
        </a:p>
      </dgm:t>
    </dgm:pt>
    <dgm:pt modelId="{1ABBBD55-C337-486B-82D1-1FF8CBC2BAC1}" type="pres">
      <dgm:prSet presAssocID="{A4B2F468-2DDD-4941-BC01-DAF0A2FE8154}" presName="dummy1a" presStyleCnt="0"/>
      <dgm:spPr/>
    </dgm:pt>
    <dgm:pt modelId="{9817CB6F-3097-44D8-95D2-AF29EB1C5477}" type="pres">
      <dgm:prSet presAssocID="{A4B2F468-2DDD-4941-BC01-DAF0A2FE8154}" presName="dummy1b" presStyleCnt="0"/>
      <dgm:spPr/>
    </dgm:pt>
    <dgm:pt modelId="{CDBCE318-5BC6-468B-87D6-C509CAF210CE}" type="pres">
      <dgm:prSet presAssocID="{A4B2F468-2DDD-4941-BC01-DAF0A2FE815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AF0E0D-B88B-40AA-9FB8-CB4FEF1F539A}" type="pres">
      <dgm:prSet presAssocID="{A4B2F468-2DDD-4941-BC01-DAF0A2FE8154}" presName="wedge2" presStyleLbl="node1" presStyleIdx="1" presStyleCnt="3"/>
      <dgm:spPr/>
      <dgm:t>
        <a:bodyPr/>
        <a:lstStyle/>
        <a:p>
          <a:endParaRPr lang="en-GB"/>
        </a:p>
      </dgm:t>
    </dgm:pt>
    <dgm:pt modelId="{FE10D889-FC8F-4794-8C59-D76A9F440F75}" type="pres">
      <dgm:prSet presAssocID="{A4B2F468-2DDD-4941-BC01-DAF0A2FE8154}" presName="dummy2a" presStyleCnt="0"/>
      <dgm:spPr/>
    </dgm:pt>
    <dgm:pt modelId="{469B0E0F-5320-401A-8398-6B8122C5FB59}" type="pres">
      <dgm:prSet presAssocID="{A4B2F468-2DDD-4941-BC01-DAF0A2FE8154}" presName="dummy2b" presStyleCnt="0"/>
      <dgm:spPr/>
    </dgm:pt>
    <dgm:pt modelId="{6DB2FFAD-B174-4AD8-AABA-D54FD43B8170}" type="pres">
      <dgm:prSet presAssocID="{A4B2F468-2DDD-4941-BC01-DAF0A2FE815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C79A7-A84B-43FF-8A88-6732E1862134}" type="pres">
      <dgm:prSet presAssocID="{A4B2F468-2DDD-4941-BC01-DAF0A2FE8154}" presName="wedge3" presStyleLbl="node1" presStyleIdx="2" presStyleCnt="3"/>
      <dgm:spPr/>
      <dgm:t>
        <a:bodyPr/>
        <a:lstStyle/>
        <a:p>
          <a:endParaRPr lang="en-GB"/>
        </a:p>
      </dgm:t>
    </dgm:pt>
    <dgm:pt modelId="{F42EE1E7-AFDE-4827-85B9-FFFBACA30237}" type="pres">
      <dgm:prSet presAssocID="{A4B2F468-2DDD-4941-BC01-DAF0A2FE8154}" presName="dummy3a" presStyleCnt="0"/>
      <dgm:spPr/>
    </dgm:pt>
    <dgm:pt modelId="{7302AB6F-5EC7-4864-8634-17C6A4297709}" type="pres">
      <dgm:prSet presAssocID="{A4B2F468-2DDD-4941-BC01-DAF0A2FE8154}" presName="dummy3b" presStyleCnt="0"/>
      <dgm:spPr/>
    </dgm:pt>
    <dgm:pt modelId="{FFADD22A-582A-47D1-B140-FEE0953EC6E7}" type="pres">
      <dgm:prSet presAssocID="{A4B2F468-2DDD-4941-BC01-DAF0A2FE815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273D25-6993-4E87-82EC-6A013226EA02}" type="pres">
      <dgm:prSet presAssocID="{19F30183-A354-412E-98A5-AD31FC18DB39}" presName="arrowWedge1" presStyleLbl="fgSibTrans2D1" presStyleIdx="0" presStyleCnt="3"/>
      <dgm:spPr/>
    </dgm:pt>
    <dgm:pt modelId="{0B05ED2E-C86E-466C-881C-C1E495EA2A56}" type="pres">
      <dgm:prSet presAssocID="{474E07FE-415B-4DF9-BFD3-D365EFCBBEB3}" presName="arrowWedge2" presStyleLbl="fgSibTrans2D1" presStyleIdx="1" presStyleCnt="3"/>
      <dgm:spPr/>
    </dgm:pt>
    <dgm:pt modelId="{555DCC98-DB5E-43E9-BD3E-2C7D312293A9}" type="pres">
      <dgm:prSet presAssocID="{CF36BE24-7166-43BA-9A92-46F1C7A6DD1A}" presName="arrowWedge3" presStyleLbl="fgSibTrans2D1" presStyleIdx="2" presStyleCnt="3"/>
      <dgm:spPr/>
    </dgm:pt>
  </dgm:ptLst>
  <dgm:cxnLst>
    <dgm:cxn modelId="{7E3B7111-9877-4F78-B3E3-59C0510A2767}" type="presOf" srcId="{A58B1E50-13E0-49C2-893C-D93F772BE3C4}" destId="{CDBCE318-5BC6-468B-87D6-C509CAF210CE}" srcOrd="1" destOrd="0" presId="urn:microsoft.com/office/officeart/2005/8/layout/cycle8"/>
    <dgm:cxn modelId="{ED337DBF-AEFB-4D4E-B265-0190B5A0DF78}" type="presOf" srcId="{50D41166-3F5F-4F76-B46D-51CA6DB1146F}" destId="{27DC79A7-A84B-43FF-8A88-6732E1862134}" srcOrd="0" destOrd="0" presId="urn:microsoft.com/office/officeart/2005/8/layout/cycle8"/>
    <dgm:cxn modelId="{176F5131-91B3-42DA-82E9-09B7E114E7DF}" type="presOf" srcId="{50D41166-3F5F-4F76-B46D-51CA6DB1146F}" destId="{FFADD22A-582A-47D1-B140-FEE0953EC6E7}" srcOrd="1" destOrd="0" presId="urn:microsoft.com/office/officeart/2005/8/layout/cycle8"/>
    <dgm:cxn modelId="{FB1C73D2-94A3-45B5-B363-54222435574F}" type="presOf" srcId="{E89074BF-C3E4-483D-AB1E-D685C7AFEB9C}" destId="{DAAF0E0D-B88B-40AA-9FB8-CB4FEF1F539A}" srcOrd="0" destOrd="0" presId="urn:microsoft.com/office/officeart/2005/8/layout/cycle8"/>
    <dgm:cxn modelId="{B206848E-E646-4F22-A74F-20E5BD7DFDCC}" srcId="{A4B2F468-2DDD-4941-BC01-DAF0A2FE8154}" destId="{50D41166-3F5F-4F76-B46D-51CA6DB1146F}" srcOrd="2" destOrd="0" parTransId="{918BFC23-821D-484B-B548-E4E9EF294AD8}" sibTransId="{CF36BE24-7166-43BA-9A92-46F1C7A6DD1A}"/>
    <dgm:cxn modelId="{343073B4-901C-489D-BA31-FE98FE3EC7FC}" type="presOf" srcId="{E89074BF-C3E4-483D-AB1E-D685C7AFEB9C}" destId="{6DB2FFAD-B174-4AD8-AABA-D54FD43B8170}" srcOrd="1" destOrd="0" presId="urn:microsoft.com/office/officeart/2005/8/layout/cycle8"/>
    <dgm:cxn modelId="{DFCAFA57-E21E-4E07-BF6D-DCF3A682B8E1}" srcId="{A4B2F468-2DDD-4941-BC01-DAF0A2FE8154}" destId="{A58B1E50-13E0-49C2-893C-D93F772BE3C4}" srcOrd="0" destOrd="0" parTransId="{96C5314B-CB54-420C-9D73-A62929A6BED4}" sibTransId="{19F30183-A354-412E-98A5-AD31FC18DB39}"/>
    <dgm:cxn modelId="{AE425D66-7359-4DFF-82BA-F3BDC575D4CE}" type="presOf" srcId="{A4B2F468-2DDD-4941-BC01-DAF0A2FE8154}" destId="{F674BD26-BDFB-4D6F-8F56-6629B7A0FCBA}" srcOrd="0" destOrd="0" presId="urn:microsoft.com/office/officeart/2005/8/layout/cycle8"/>
    <dgm:cxn modelId="{36408200-BB6D-44F9-8315-E6F6FEE564B7}" srcId="{A4B2F468-2DDD-4941-BC01-DAF0A2FE8154}" destId="{E89074BF-C3E4-483D-AB1E-D685C7AFEB9C}" srcOrd="1" destOrd="0" parTransId="{40608D35-97E6-4285-9082-162C424814B9}" sibTransId="{474E07FE-415B-4DF9-BFD3-D365EFCBBEB3}"/>
    <dgm:cxn modelId="{D9AD5AE5-C75B-4568-9D9D-670AF18D6588}" type="presOf" srcId="{A58B1E50-13E0-49C2-893C-D93F772BE3C4}" destId="{7AADC6D2-3711-459A-A585-FE2A4F802955}" srcOrd="0" destOrd="0" presId="urn:microsoft.com/office/officeart/2005/8/layout/cycle8"/>
    <dgm:cxn modelId="{588070FF-14A9-46A1-9DB0-EB9E88B03BC4}" type="presParOf" srcId="{F674BD26-BDFB-4D6F-8F56-6629B7A0FCBA}" destId="{7AADC6D2-3711-459A-A585-FE2A4F802955}" srcOrd="0" destOrd="0" presId="urn:microsoft.com/office/officeart/2005/8/layout/cycle8"/>
    <dgm:cxn modelId="{239D9083-25A8-430D-B828-2F4956486098}" type="presParOf" srcId="{F674BD26-BDFB-4D6F-8F56-6629B7A0FCBA}" destId="{1ABBBD55-C337-486B-82D1-1FF8CBC2BAC1}" srcOrd="1" destOrd="0" presId="urn:microsoft.com/office/officeart/2005/8/layout/cycle8"/>
    <dgm:cxn modelId="{4310D0E3-9C0B-4333-86FE-602E9E9BCA47}" type="presParOf" srcId="{F674BD26-BDFB-4D6F-8F56-6629B7A0FCBA}" destId="{9817CB6F-3097-44D8-95D2-AF29EB1C5477}" srcOrd="2" destOrd="0" presId="urn:microsoft.com/office/officeart/2005/8/layout/cycle8"/>
    <dgm:cxn modelId="{F33B236E-4338-4B05-B2C6-44F4DD76F2AC}" type="presParOf" srcId="{F674BD26-BDFB-4D6F-8F56-6629B7A0FCBA}" destId="{CDBCE318-5BC6-468B-87D6-C509CAF210CE}" srcOrd="3" destOrd="0" presId="urn:microsoft.com/office/officeart/2005/8/layout/cycle8"/>
    <dgm:cxn modelId="{B2F8D90C-ECEB-424C-AC59-B9AC593D6E9B}" type="presParOf" srcId="{F674BD26-BDFB-4D6F-8F56-6629B7A0FCBA}" destId="{DAAF0E0D-B88B-40AA-9FB8-CB4FEF1F539A}" srcOrd="4" destOrd="0" presId="urn:microsoft.com/office/officeart/2005/8/layout/cycle8"/>
    <dgm:cxn modelId="{0B9C82C0-755E-441C-9CE1-B722FDD638BD}" type="presParOf" srcId="{F674BD26-BDFB-4D6F-8F56-6629B7A0FCBA}" destId="{FE10D889-FC8F-4794-8C59-D76A9F440F75}" srcOrd="5" destOrd="0" presId="urn:microsoft.com/office/officeart/2005/8/layout/cycle8"/>
    <dgm:cxn modelId="{62CD125F-9AEC-4F7A-9EE0-1A3BF810AD7B}" type="presParOf" srcId="{F674BD26-BDFB-4D6F-8F56-6629B7A0FCBA}" destId="{469B0E0F-5320-401A-8398-6B8122C5FB59}" srcOrd="6" destOrd="0" presId="urn:microsoft.com/office/officeart/2005/8/layout/cycle8"/>
    <dgm:cxn modelId="{866A7C68-49CD-4AD7-9A58-244C3E8EBAAC}" type="presParOf" srcId="{F674BD26-BDFB-4D6F-8F56-6629B7A0FCBA}" destId="{6DB2FFAD-B174-4AD8-AABA-D54FD43B8170}" srcOrd="7" destOrd="0" presId="urn:microsoft.com/office/officeart/2005/8/layout/cycle8"/>
    <dgm:cxn modelId="{467CE2D4-E5E7-45AA-AAA2-60B7AF344979}" type="presParOf" srcId="{F674BD26-BDFB-4D6F-8F56-6629B7A0FCBA}" destId="{27DC79A7-A84B-43FF-8A88-6732E1862134}" srcOrd="8" destOrd="0" presId="urn:microsoft.com/office/officeart/2005/8/layout/cycle8"/>
    <dgm:cxn modelId="{9BD6C440-7C68-49B4-938F-9DD8F1CDDD78}" type="presParOf" srcId="{F674BD26-BDFB-4D6F-8F56-6629B7A0FCBA}" destId="{F42EE1E7-AFDE-4827-85B9-FFFBACA30237}" srcOrd="9" destOrd="0" presId="urn:microsoft.com/office/officeart/2005/8/layout/cycle8"/>
    <dgm:cxn modelId="{B43C3DFA-1BA9-47FC-B9AB-82876A8DB240}" type="presParOf" srcId="{F674BD26-BDFB-4D6F-8F56-6629B7A0FCBA}" destId="{7302AB6F-5EC7-4864-8634-17C6A4297709}" srcOrd="10" destOrd="0" presId="urn:microsoft.com/office/officeart/2005/8/layout/cycle8"/>
    <dgm:cxn modelId="{1999B427-5640-42DD-9E42-03286C8FD1D0}" type="presParOf" srcId="{F674BD26-BDFB-4D6F-8F56-6629B7A0FCBA}" destId="{FFADD22A-582A-47D1-B140-FEE0953EC6E7}" srcOrd="11" destOrd="0" presId="urn:microsoft.com/office/officeart/2005/8/layout/cycle8"/>
    <dgm:cxn modelId="{175AA633-C74E-46AA-A1F7-EF3ABF0DC22F}" type="presParOf" srcId="{F674BD26-BDFB-4D6F-8F56-6629B7A0FCBA}" destId="{19273D25-6993-4E87-82EC-6A013226EA02}" srcOrd="12" destOrd="0" presId="urn:microsoft.com/office/officeart/2005/8/layout/cycle8"/>
    <dgm:cxn modelId="{7463B8EE-FFC5-4143-A61D-A5DE0530638F}" type="presParOf" srcId="{F674BD26-BDFB-4D6F-8F56-6629B7A0FCBA}" destId="{0B05ED2E-C86E-466C-881C-C1E495EA2A56}" srcOrd="13" destOrd="0" presId="urn:microsoft.com/office/officeart/2005/8/layout/cycle8"/>
    <dgm:cxn modelId="{393C0540-A7AE-42A3-9D22-8CE1EF6E9C38}" type="presParOf" srcId="{F674BD26-BDFB-4D6F-8F56-6629B7A0FCBA}" destId="{555DCC98-DB5E-43E9-BD3E-2C7D312293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F87F6D-4F65-4D13-A8E4-A6853B1EF6A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5D78C88-24C5-4C14-BA2F-3B03F3B2EF4E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loadImages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9F37008-52A4-4904-B345-3367889E0E3A}" type="parTrans" cxnId="{534ABED9-DE67-4396-B86F-67F11D868B55}">
      <dgm:prSet/>
      <dgm:spPr/>
      <dgm:t>
        <a:bodyPr/>
        <a:lstStyle/>
        <a:p>
          <a:endParaRPr lang="en-GB"/>
        </a:p>
      </dgm:t>
    </dgm:pt>
    <dgm:pt modelId="{F167DC11-2313-4B88-BE12-5E363D5AA8AE}" type="sibTrans" cxnId="{534ABED9-DE67-4396-B86F-67F11D868B55}">
      <dgm:prSet/>
      <dgm:spPr/>
      <dgm:t>
        <a:bodyPr/>
        <a:lstStyle/>
        <a:p>
          <a:endParaRPr lang="en-GB"/>
        </a:p>
      </dgm:t>
    </dgm:pt>
    <dgm:pt modelId="{03101640-68C5-4728-95FE-C8A4350669A5}">
      <dgm:prSet phldrT="[Text]" custT="1"/>
      <dgm:spPr/>
      <dgm:t>
        <a:bodyPr/>
        <a:lstStyle/>
        <a:p>
          <a:r>
            <a:rPr lang="en-GB" sz="1600" dirty="0" smtClean="0"/>
            <a:t>Filenames, index</a:t>
          </a:r>
          <a:endParaRPr lang="en-GB" sz="1600" dirty="0"/>
        </a:p>
      </dgm:t>
    </dgm:pt>
    <dgm:pt modelId="{39FEEF07-1D0F-46E6-990F-1664E3B3B9B4}" type="parTrans" cxnId="{FF8208E2-ED7F-4580-A4D4-DD37FD315DB4}">
      <dgm:prSet/>
      <dgm:spPr/>
      <dgm:t>
        <a:bodyPr/>
        <a:lstStyle/>
        <a:p>
          <a:endParaRPr lang="en-GB"/>
        </a:p>
      </dgm:t>
    </dgm:pt>
    <dgm:pt modelId="{67124F03-9780-4589-9351-C03DE250B390}" type="sibTrans" cxnId="{FF8208E2-ED7F-4580-A4D4-DD37FD315DB4}">
      <dgm:prSet/>
      <dgm:spPr/>
      <dgm:t>
        <a:bodyPr/>
        <a:lstStyle/>
        <a:p>
          <a:endParaRPr lang="en-GB"/>
        </a:p>
      </dgm:t>
    </dgm:pt>
    <dgm:pt modelId="{AA1F47CE-D52E-44B1-9A6B-2F421FCC85E1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computeDifferences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5E0662-E1A5-4D43-A521-3D36893F8392}" type="parTrans" cxnId="{8E1267B6-E7FB-4487-83B3-84136C0682AC}">
      <dgm:prSet/>
      <dgm:spPr/>
      <dgm:t>
        <a:bodyPr/>
        <a:lstStyle/>
        <a:p>
          <a:endParaRPr lang="en-GB"/>
        </a:p>
      </dgm:t>
    </dgm:pt>
    <dgm:pt modelId="{D0021959-7147-481A-97FB-2C4482611FB1}" type="sibTrans" cxnId="{8E1267B6-E7FB-4487-83B3-84136C0682AC}">
      <dgm:prSet/>
      <dgm:spPr/>
      <dgm:t>
        <a:bodyPr/>
        <a:lstStyle/>
        <a:p>
          <a:endParaRPr lang="en-GB"/>
        </a:p>
      </dgm:t>
    </dgm:pt>
    <dgm:pt modelId="{EF12AC74-949B-49AF-9227-763FD769DE71}">
      <dgm:prSet phldrT="[Text]" custT="1"/>
      <dgm:spPr/>
      <dgm:t>
        <a:bodyPr/>
        <a:lstStyle/>
        <a:p>
          <a:r>
            <a:rPr lang="en-GB" sz="1600" dirty="0" smtClean="0"/>
            <a:t>Image array</a:t>
          </a:r>
          <a:endParaRPr lang="en-GB" sz="1600" dirty="0"/>
        </a:p>
      </dgm:t>
    </dgm:pt>
    <dgm:pt modelId="{2247D31D-3A16-40C8-A656-2AEAE5DEA193}" type="parTrans" cxnId="{7DCB6F39-EA05-43AC-B786-E315D8EA9C70}">
      <dgm:prSet/>
      <dgm:spPr/>
      <dgm:t>
        <a:bodyPr/>
        <a:lstStyle/>
        <a:p>
          <a:endParaRPr lang="en-GB"/>
        </a:p>
      </dgm:t>
    </dgm:pt>
    <dgm:pt modelId="{2E9D9464-13CF-4D47-A512-DB1CDA94F992}" type="sibTrans" cxnId="{7DCB6F39-EA05-43AC-B786-E315D8EA9C70}">
      <dgm:prSet/>
      <dgm:spPr/>
      <dgm:t>
        <a:bodyPr/>
        <a:lstStyle/>
        <a:p>
          <a:endParaRPr lang="en-GB"/>
        </a:p>
      </dgm:t>
    </dgm:pt>
    <dgm:pt modelId="{4863C0E4-95C8-4147-A53C-79ECEE76910D}">
      <dgm:prSet phldrT="[Text]" custT="1"/>
      <dgm:spPr/>
      <dgm:t>
        <a:bodyPr/>
        <a:lstStyle/>
        <a:p>
          <a:r>
            <a:rPr lang="en-GB" sz="1600" dirty="0" smtClean="0"/>
            <a:t>Image array</a:t>
          </a:r>
          <a:endParaRPr lang="en-GB" sz="1600" dirty="0"/>
        </a:p>
      </dgm:t>
    </dgm:pt>
    <dgm:pt modelId="{29A05584-376D-4408-8AE8-03AC4501D8D9}" type="parTrans" cxnId="{DEFD74E2-09B3-4BB9-A3BA-E6E87341C424}">
      <dgm:prSet/>
      <dgm:spPr/>
      <dgm:t>
        <a:bodyPr/>
        <a:lstStyle/>
        <a:p>
          <a:endParaRPr lang="en-GB"/>
        </a:p>
      </dgm:t>
    </dgm:pt>
    <dgm:pt modelId="{CF2BA0BB-27DD-4581-8940-BEEEC5D7A119}" type="sibTrans" cxnId="{DEFD74E2-09B3-4BB9-A3BA-E6E87341C424}">
      <dgm:prSet/>
      <dgm:spPr/>
      <dgm:t>
        <a:bodyPr/>
        <a:lstStyle/>
        <a:p>
          <a:endParaRPr lang="en-GB"/>
        </a:p>
      </dgm:t>
    </dgm:pt>
    <dgm:pt modelId="{F3DE65EB-FE54-4BAB-833C-44BDC0E2E37A}">
      <dgm:prSet phldrT="[Text]" custT="1"/>
      <dgm:spPr/>
      <dgm:t>
        <a:bodyPr/>
        <a:lstStyle/>
        <a:p>
          <a:r>
            <a:rPr lang="en-GB" sz="1600" dirty="0" smtClean="0"/>
            <a:t>Image array</a:t>
          </a:r>
          <a:endParaRPr lang="en-GB" sz="1600" dirty="0"/>
        </a:p>
      </dgm:t>
    </dgm:pt>
    <dgm:pt modelId="{61806595-60D0-434A-9D91-FEACF3516096}" type="sibTrans" cxnId="{7342034A-DE23-4A24-A28F-A3D0F048E4D9}">
      <dgm:prSet/>
      <dgm:spPr/>
      <dgm:t>
        <a:bodyPr/>
        <a:lstStyle/>
        <a:p>
          <a:endParaRPr lang="en-GB"/>
        </a:p>
      </dgm:t>
    </dgm:pt>
    <dgm:pt modelId="{7ED89E8D-65BA-4F46-AD92-25CB0B75777E}" type="parTrans" cxnId="{7342034A-DE23-4A24-A28F-A3D0F048E4D9}">
      <dgm:prSet/>
      <dgm:spPr/>
      <dgm:t>
        <a:bodyPr/>
        <a:lstStyle/>
        <a:p>
          <a:endParaRPr lang="en-GB"/>
        </a:p>
      </dgm:t>
    </dgm:pt>
    <dgm:pt modelId="{23DB4C3F-D41A-4070-BDC3-FD3AB1ABD8B2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normalizeDifferences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73B683-CA7B-4C3A-B49F-9C9EFC48BDD4}" type="parTrans" cxnId="{B74CAFA8-3300-4392-9600-36FFDE5CD63A}">
      <dgm:prSet/>
      <dgm:spPr/>
      <dgm:t>
        <a:bodyPr/>
        <a:lstStyle/>
        <a:p>
          <a:endParaRPr lang="en-GB"/>
        </a:p>
      </dgm:t>
    </dgm:pt>
    <dgm:pt modelId="{7B58D452-70BA-4DB7-8882-C877FEB0D07F}" type="sibTrans" cxnId="{B74CAFA8-3300-4392-9600-36FFDE5CD63A}">
      <dgm:prSet/>
      <dgm:spPr/>
      <dgm:t>
        <a:bodyPr/>
        <a:lstStyle/>
        <a:p>
          <a:endParaRPr lang="en-GB"/>
        </a:p>
      </dgm:t>
    </dgm:pt>
    <dgm:pt modelId="{2E5A4D08-29B9-4DC4-A06F-C78B40C8F721}">
      <dgm:prSet phldrT="[Text]" custT="1"/>
      <dgm:spPr/>
      <dgm:t>
        <a:bodyPr/>
        <a:lstStyle/>
        <a:p>
          <a:r>
            <a:rPr lang="en-GB" sz="1600" smtClean="0"/>
            <a:t>Image array</a:t>
          </a:r>
          <a:endParaRPr lang="en-GB" sz="1600" dirty="0"/>
        </a:p>
      </dgm:t>
    </dgm:pt>
    <dgm:pt modelId="{553116FF-11FB-4F22-97EC-A45AD2737CEB}" type="parTrans" cxnId="{481BBFD4-BD79-496E-921A-8CE03A30CA79}">
      <dgm:prSet/>
      <dgm:spPr/>
      <dgm:t>
        <a:bodyPr/>
        <a:lstStyle/>
        <a:p>
          <a:endParaRPr lang="en-GB"/>
        </a:p>
      </dgm:t>
    </dgm:pt>
    <dgm:pt modelId="{1BBEC5E1-632D-4637-9EFB-AD09FDE4A2E0}" type="sibTrans" cxnId="{481BBFD4-BD79-496E-921A-8CE03A30CA79}">
      <dgm:prSet/>
      <dgm:spPr/>
      <dgm:t>
        <a:bodyPr/>
        <a:lstStyle/>
        <a:p>
          <a:endParaRPr lang="en-GB"/>
        </a:p>
      </dgm:t>
    </dgm:pt>
    <dgm:pt modelId="{7F88DB34-5723-4A6C-83DC-6C73E72D4D11}">
      <dgm:prSet phldrT="[Text]" custT="1"/>
      <dgm:spPr/>
      <dgm:t>
        <a:bodyPr/>
        <a:lstStyle/>
        <a:p>
          <a:r>
            <a:rPr lang="en-GB" sz="1600" dirty="0" smtClean="0"/>
            <a:t>Output image</a:t>
          </a:r>
          <a:endParaRPr lang="en-GB" sz="1600" dirty="0"/>
        </a:p>
      </dgm:t>
    </dgm:pt>
    <dgm:pt modelId="{0E15DCB4-A6E4-45E8-88F7-148D159CDED0}" type="parTrans" cxnId="{DEB922FE-0ACC-46C6-94AF-E5C90F0AE787}">
      <dgm:prSet/>
      <dgm:spPr/>
      <dgm:t>
        <a:bodyPr/>
        <a:lstStyle/>
        <a:p>
          <a:endParaRPr lang="en-GB"/>
        </a:p>
      </dgm:t>
    </dgm:pt>
    <dgm:pt modelId="{B5B0A54D-6596-4D88-B94B-AC760AF4A09D}" type="sibTrans" cxnId="{DEB922FE-0ACC-46C6-94AF-E5C90F0AE787}">
      <dgm:prSet/>
      <dgm:spPr/>
      <dgm:t>
        <a:bodyPr/>
        <a:lstStyle/>
        <a:p>
          <a:endParaRPr lang="en-GB"/>
        </a:p>
      </dgm:t>
    </dgm:pt>
    <dgm:pt modelId="{A6CE3E09-12E0-4CCD-A0FF-EAB8ECBF6BFE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labelSegments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5647FD8-D986-4081-8079-1EA262561242}" type="parTrans" cxnId="{DD2CCE95-2DAC-4214-8E8A-4D788E51CD50}">
      <dgm:prSet/>
      <dgm:spPr/>
      <dgm:t>
        <a:bodyPr/>
        <a:lstStyle/>
        <a:p>
          <a:endParaRPr lang="en-GB"/>
        </a:p>
      </dgm:t>
    </dgm:pt>
    <dgm:pt modelId="{3C089AB6-5D32-4126-96E7-52A048E739F9}" type="sibTrans" cxnId="{DD2CCE95-2DAC-4214-8E8A-4D788E51CD50}">
      <dgm:prSet/>
      <dgm:spPr/>
      <dgm:t>
        <a:bodyPr/>
        <a:lstStyle/>
        <a:p>
          <a:endParaRPr lang="en-GB"/>
        </a:p>
      </dgm:t>
    </dgm:pt>
    <dgm:pt modelId="{40E6FD91-4F22-4466-8458-B36681D8EE13}">
      <dgm:prSet phldrT="[Text]" custT="1"/>
      <dgm:spPr/>
      <dgm:t>
        <a:bodyPr/>
        <a:lstStyle/>
        <a:p>
          <a:r>
            <a:rPr lang="en-GB" sz="1600" dirty="0" smtClean="0"/>
            <a:t>Output image</a:t>
          </a:r>
          <a:endParaRPr lang="en-GB" sz="1600" dirty="0"/>
        </a:p>
      </dgm:t>
    </dgm:pt>
    <dgm:pt modelId="{ACB08A7B-7532-4BDD-AD1A-92456FA1FDAF}" type="parTrans" cxnId="{E4DBCA2F-8B4B-412A-8A51-2E40140F8175}">
      <dgm:prSet/>
      <dgm:spPr/>
      <dgm:t>
        <a:bodyPr/>
        <a:lstStyle/>
        <a:p>
          <a:endParaRPr lang="en-GB"/>
        </a:p>
      </dgm:t>
    </dgm:pt>
    <dgm:pt modelId="{AE1DD574-9654-4DA2-8916-EFB1A2AD16D0}" type="sibTrans" cxnId="{E4DBCA2F-8B4B-412A-8A51-2E40140F8175}">
      <dgm:prSet/>
      <dgm:spPr/>
      <dgm:t>
        <a:bodyPr/>
        <a:lstStyle/>
        <a:p>
          <a:endParaRPr lang="en-GB"/>
        </a:p>
      </dgm:t>
    </dgm:pt>
    <dgm:pt modelId="{C2432358-4D70-4C8B-A8AF-920748B8950A}">
      <dgm:prSet phldrT="[Text]" custT="1"/>
      <dgm:spPr/>
      <dgm:t>
        <a:bodyPr/>
        <a:lstStyle/>
        <a:p>
          <a:r>
            <a:rPr lang="en-GB" sz="1600" dirty="0" smtClean="0"/>
            <a:t>labels</a:t>
          </a:r>
          <a:endParaRPr lang="en-GB" sz="1600" dirty="0"/>
        </a:p>
      </dgm:t>
    </dgm:pt>
    <dgm:pt modelId="{D0D1251C-E01A-485C-B343-257E3F70CC9F}" type="parTrans" cxnId="{928AEF51-51A8-401A-A75F-CFBE984BEAF0}">
      <dgm:prSet/>
      <dgm:spPr/>
      <dgm:t>
        <a:bodyPr/>
        <a:lstStyle/>
        <a:p>
          <a:endParaRPr lang="en-GB"/>
        </a:p>
      </dgm:t>
    </dgm:pt>
    <dgm:pt modelId="{6C7CB5EA-54D0-402E-927E-9A3EC900A38F}" type="sibTrans" cxnId="{928AEF51-51A8-401A-A75F-CFBE984BEAF0}">
      <dgm:prSet/>
      <dgm:spPr/>
      <dgm:t>
        <a:bodyPr/>
        <a:lstStyle/>
        <a:p>
          <a:endParaRPr lang="en-GB"/>
        </a:p>
      </dgm:t>
    </dgm:pt>
    <dgm:pt modelId="{465CCDA1-02CB-4593-AE03-73A38FC8C4F5}" type="pres">
      <dgm:prSet presAssocID="{F0F87F6D-4F65-4D13-A8E4-A6853B1EF6AD}" presName="Name0" presStyleCnt="0">
        <dgm:presLayoutVars>
          <dgm:dir/>
        </dgm:presLayoutVars>
      </dgm:prSet>
      <dgm:spPr/>
    </dgm:pt>
    <dgm:pt modelId="{C9C0B96E-3A49-427D-B6F0-2C51FFD90E4B}" type="pres">
      <dgm:prSet presAssocID="{45D78C88-24C5-4C14-BA2F-3B03F3B2EF4E}" presName="parComposite" presStyleCnt="0"/>
      <dgm:spPr/>
    </dgm:pt>
    <dgm:pt modelId="{9688400C-9B1C-4922-A6B4-205FC5699ACD}" type="pres">
      <dgm:prSet presAssocID="{45D78C88-24C5-4C14-BA2F-3B03F3B2EF4E}" presName="parBigCircle" presStyleLbl="node0" presStyleIdx="0" presStyleCnt="4"/>
      <dgm:spPr/>
    </dgm:pt>
    <dgm:pt modelId="{13170522-CB26-466F-9CA0-0D90ED23F89F}" type="pres">
      <dgm:prSet presAssocID="{45D78C88-24C5-4C14-BA2F-3B03F3B2EF4E}" presName="parTx" presStyleLbl="revTx" presStyleIdx="0" presStyleCnt="20" custScaleX="100638" custScaleY="369791" custLinFactNeighborX="5735" custLinFactNeighborY="-2323"/>
      <dgm:spPr/>
    </dgm:pt>
    <dgm:pt modelId="{0E309449-D750-49E0-885D-5F321D8656B9}" type="pres">
      <dgm:prSet presAssocID="{45D78C88-24C5-4C14-BA2F-3B03F3B2EF4E}" presName="bSpace" presStyleCnt="0"/>
      <dgm:spPr/>
    </dgm:pt>
    <dgm:pt modelId="{34056A3D-B389-4A38-9895-9C6FDBE32613}" type="pres">
      <dgm:prSet presAssocID="{45D78C88-24C5-4C14-BA2F-3B03F3B2EF4E}" presName="parBackupNorm" presStyleCnt="0"/>
      <dgm:spPr/>
    </dgm:pt>
    <dgm:pt modelId="{496D9B44-4570-4757-8C8F-6BE9E025191E}" type="pres">
      <dgm:prSet presAssocID="{F167DC11-2313-4B88-BE12-5E363D5AA8AE}" presName="parSpace" presStyleCnt="0"/>
      <dgm:spPr/>
    </dgm:pt>
    <dgm:pt modelId="{B34ACB6F-E99F-484E-B4F9-884A5F6527CF}" type="pres">
      <dgm:prSet presAssocID="{03101640-68C5-4728-95FE-C8A4350669A5}" presName="desBackupLeftNorm" presStyleCnt="0"/>
      <dgm:spPr/>
    </dgm:pt>
    <dgm:pt modelId="{7307AECF-08B3-4012-B5DF-7D8B0A80E081}" type="pres">
      <dgm:prSet presAssocID="{03101640-68C5-4728-95FE-C8A4350669A5}" presName="desComposite" presStyleCnt="0"/>
      <dgm:spPr/>
    </dgm:pt>
    <dgm:pt modelId="{C1324DF7-F3DA-473B-BA62-047A938E5C04}" type="pres">
      <dgm:prSet presAssocID="{03101640-68C5-4728-95FE-C8A4350669A5}" presName="desCircle" presStyleLbl="node1" presStyleIdx="0" presStyleCnt="8"/>
      <dgm:spPr/>
    </dgm:pt>
    <dgm:pt modelId="{DBB0E32A-4E7D-4E35-BEDA-799FEABC310A}" type="pres">
      <dgm:prSet presAssocID="{03101640-68C5-4728-95FE-C8A4350669A5}" presName="chTx" presStyleLbl="revTx" presStyleIdx="1" presStyleCnt="20"/>
      <dgm:spPr/>
      <dgm:t>
        <a:bodyPr/>
        <a:lstStyle/>
        <a:p>
          <a:endParaRPr lang="en-GB"/>
        </a:p>
      </dgm:t>
    </dgm:pt>
    <dgm:pt modelId="{20FA75F1-CEEF-4297-BB56-8F68CDB693CE}" type="pres">
      <dgm:prSet presAssocID="{03101640-68C5-4728-95FE-C8A4350669A5}" presName="desTx" presStyleLbl="revTx" presStyleIdx="2" presStyleCnt="20">
        <dgm:presLayoutVars>
          <dgm:bulletEnabled val="1"/>
        </dgm:presLayoutVars>
      </dgm:prSet>
      <dgm:spPr/>
    </dgm:pt>
    <dgm:pt modelId="{41FFE963-5F85-4AAD-BCFE-2EC6F98D8D3A}" type="pres">
      <dgm:prSet presAssocID="{03101640-68C5-4728-95FE-C8A4350669A5}" presName="desBackupRightNorm" presStyleCnt="0"/>
      <dgm:spPr/>
    </dgm:pt>
    <dgm:pt modelId="{9F1CB8BA-3142-4DD7-A356-0AA771638158}" type="pres">
      <dgm:prSet presAssocID="{67124F03-9780-4589-9351-C03DE250B390}" presName="desSpace" presStyleCnt="0"/>
      <dgm:spPr/>
    </dgm:pt>
    <dgm:pt modelId="{EE0D6F23-196F-4C91-BC47-8F6987F15D79}" type="pres">
      <dgm:prSet presAssocID="{F3DE65EB-FE54-4BAB-833C-44BDC0E2E37A}" presName="desBackupLeftNorm" presStyleCnt="0"/>
      <dgm:spPr/>
    </dgm:pt>
    <dgm:pt modelId="{DC6D7C8B-D0B9-4820-B4BA-8A1E68216E68}" type="pres">
      <dgm:prSet presAssocID="{F3DE65EB-FE54-4BAB-833C-44BDC0E2E37A}" presName="desComposite" presStyleCnt="0"/>
      <dgm:spPr/>
    </dgm:pt>
    <dgm:pt modelId="{E80C5DA5-89D8-455E-A2A0-C6B709B878CE}" type="pres">
      <dgm:prSet presAssocID="{F3DE65EB-FE54-4BAB-833C-44BDC0E2E37A}" presName="desCircle" presStyleLbl="node1" presStyleIdx="1" presStyleCnt="8"/>
      <dgm:spPr/>
    </dgm:pt>
    <dgm:pt modelId="{92B0746D-0CB2-4048-8D10-9D48BDA0DB9E}" type="pres">
      <dgm:prSet presAssocID="{F3DE65EB-FE54-4BAB-833C-44BDC0E2E37A}" presName="chTx" presStyleLbl="revTx" presStyleIdx="3" presStyleCnt="20"/>
      <dgm:spPr/>
      <dgm:t>
        <a:bodyPr/>
        <a:lstStyle/>
        <a:p>
          <a:endParaRPr lang="en-GB"/>
        </a:p>
      </dgm:t>
    </dgm:pt>
    <dgm:pt modelId="{8CB45ED5-BF85-4D66-AE26-8BFBBDFF06CF}" type="pres">
      <dgm:prSet presAssocID="{F3DE65EB-FE54-4BAB-833C-44BDC0E2E37A}" presName="desTx" presStyleLbl="revTx" presStyleIdx="4" presStyleCnt="20">
        <dgm:presLayoutVars>
          <dgm:bulletEnabled val="1"/>
        </dgm:presLayoutVars>
      </dgm:prSet>
      <dgm:spPr/>
    </dgm:pt>
    <dgm:pt modelId="{2A9F5105-DC67-4F8C-8D01-BC7A8431B153}" type="pres">
      <dgm:prSet presAssocID="{F3DE65EB-FE54-4BAB-833C-44BDC0E2E37A}" presName="desBackupRightNorm" presStyleCnt="0"/>
      <dgm:spPr/>
    </dgm:pt>
    <dgm:pt modelId="{DE2D3D58-CCF2-4B42-A8D2-031A36691FFF}" type="pres">
      <dgm:prSet presAssocID="{61806595-60D0-434A-9D91-FEACF3516096}" presName="desSpace" presStyleCnt="0"/>
      <dgm:spPr/>
    </dgm:pt>
    <dgm:pt modelId="{C252EBE7-AFCF-4C6C-8541-9C1160331615}" type="pres">
      <dgm:prSet presAssocID="{AA1F47CE-D52E-44B1-9A6B-2F421FCC85E1}" presName="parComposite" presStyleCnt="0"/>
      <dgm:spPr/>
    </dgm:pt>
    <dgm:pt modelId="{2BDA2006-D2CC-4271-8953-F05A714AC723}" type="pres">
      <dgm:prSet presAssocID="{AA1F47CE-D52E-44B1-9A6B-2F421FCC85E1}" presName="parBigCircle" presStyleLbl="node0" presStyleIdx="1" presStyleCnt="4"/>
      <dgm:spPr/>
    </dgm:pt>
    <dgm:pt modelId="{4AAD5A86-CDC5-4210-91CD-D7F23622A03D}" type="pres">
      <dgm:prSet presAssocID="{AA1F47CE-D52E-44B1-9A6B-2F421FCC85E1}" presName="parTx" presStyleLbl="revTx" presStyleIdx="5" presStyleCnt="20" custScaleX="121410" custScaleY="144694" custLinFactNeighborX="6118" custLinFactNeighborY="-9109"/>
      <dgm:spPr/>
    </dgm:pt>
    <dgm:pt modelId="{7A800816-76BE-46AC-969E-9BD5BFECD37C}" type="pres">
      <dgm:prSet presAssocID="{AA1F47CE-D52E-44B1-9A6B-2F421FCC85E1}" presName="bSpace" presStyleCnt="0"/>
      <dgm:spPr/>
    </dgm:pt>
    <dgm:pt modelId="{67596111-D67A-44D4-85A4-547BDF4749AB}" type="pres">
      <dgm:prSet presAssocID="{AA1F47CE-D52E-44B1-9A6B-2F421FCC85E1}" presName="parBackupNorm" presStyleCnt="0"/>
      <dgm:spPr/>
    </dgm:pt>
    <dgm:pt modelId="{D2E39FCE-7922-491E-9C61-1B6AEAE2B6E5}" type="pres">
      <dgm:prSet presAssocID="{D0021959-7147-481A-97FB-2C4482611FB1}" presName="parSpace" presStyleCnt="0"/>
      <dgm:spPr/>
    </dgm:pt>
    <dgm:pt modelId="{43151C5D-2277-4998-8D14-B714104206CD}" type="pres">
      <dgm:prSet presAssocID="{EF12AC74-949B-49AF-9227-763FD769DE71}" presName="desBackupLeftNorm" presStyleCnt="0"/>
      <dgm:spPr/>
    </dgm:pt>
    <dgm:pt modelId="{07E7184C-C805-487B-B48D-C7D76F251B35}" type="pres">
      <dgm:prSet presAssocID="{EF12AC74-949B-49AF-9227-763FD769DE71}" presName="desComposite" presStyleCnt="0"/>
      <dgm:spPr/>
    </dgm:pt>
    <dgm:pt modelId="{05E5D5B0-32D7-4D16-BF77-F9373A0B2F36}" type="pres">
      <dgm:prSet presAssocID="{EF12AC74-949B-49AF-9227-763FD769DE71}" presName="desCircle" presStyleLbl="node1" presStyleIdx="2" presStyleCnt="8"/>
      <dgm:spPr/>
    </dgm:pt>
    <dgm:pt modelId="{835E47B9-A54D-4E11-A093-8B3E340D9D00}" type="pres">
      <dgm:prSet presAssocID="{EF12AC74-949B-49AF-9227-763FD769DE71}" presName="chTx" presStyleLbl="revTx" presStyleIdx="6" presStyleCnt="20"/>
      <dgm:spPr/>
      <dgm:t>
        <a:bodyPr/>
        <a:lstStyle/>
        <a:p>
          <a:endParaRPr lang="en-GB"/>
        </a:p>
      </dgm:t>
    </dgm:pt>
    <dgm:pt modelId="{D18F9E56-98BB-48DC-9544-4B218D91759F}" type="pres">
      <dgm:prSet presAssocID="{EF12AC74-949B-49AF-9227-763FD769DE71}" presName="desTx" presStyleLbl="revTx" presStyleIdx="7" presStyleCnt="20">
        <dgm:presLayoutVars>
          <dgm:bulletEnabled val="1"/>
        </dgm:presLayoutVars>
      </dgm:prSet>
      <dgm:spPr/>
    </dgm:pt>
    <dgm:pt modelId="{F65A812F-6DD7-4369-ADCC-4A593126E15E}" type="pres">
      <dgm:prSet presAssocID="{EF12AC74-949B-49AF-9227-763FD769DE71}" presName="desBackupRightNorm" presStyleCnt="0"/>
      <dgm:spPr/>
    </dgm:pt>
    <dgm:pt modelId="{AF104042-723D-48CE-9C17-35108164E8EC}" type="pres">
      <dgm:prSet presAssocID="{2E9D9464-13CF-4D47-A512-DB1CDA94F992}" presName="desSpace" presStyleCnt="0"/>
      <dgm:spPr/>
    </dgm:pt>
    <dgm:pt modelId="{784485C4-D2EE-4331-B48A-17C125F6993E}" type="pres">
      <dgm:prSet presAssocID="{4863C0E4-95C8-4147-A53C-79ECEE76910D}" presName="desBackupLeftNorm" presStyleCnt="0"/>
      <dgm:spPr/>
    </dgm:pt>
    <dgm:pt modelId="{B32C801C-7C8A-47F7-BD85-193235206CCD}" type="pres">
      <dgm:prSet presAssocID="{4863C0E4-95C8-4147-A53C-79ECEE76910D}" presName="desComposite" presStyleCnt="0"/>
      <dgm:spPr/>
    </dgm:pt>
    <dgm:pt modelId="{28532D80-2937-4CD0-9269-CC53355394C3}" type="pres">
      <dgm:prSet presAssocID="{4863C0E4-95C8-4147-A53C-79ECEE76910D}" presName="desCircle" presStyleLbl="node1" presStyleIdx="3" presStyleCnt="8"/>
      <dgm:spPr/>
    </dgm:pt>
    <dgm:pt modelId="{D4676513-3691-439E-98F5-27DADB37ED56}" type="pres">
      <dgm:prSet presAssocID="{4863C0E4-95C8-4147-A53C-79ECEE76910D}" presName="chTx" presStyleLbl="revTx" presStyleIdx="8" presStyleCnt="20"/>
      <dgm:spPr/>
      <dgm:t>
        <a:bodyPr/>
        <a:lstStyle/>
        <a:p>
          <a:endParaRPr lang="en-GB"/>
        </a:p>
      </dgm:t>
    </dgm:pt>
    <dgm:pt modelId="{1D0D467E-1E51-452B-9375-43A2E677CC97}" type="pres">
      <dgm:prSet presAssocID="{4863C0E4-95C8-4147-A53C-79ECEE76910D}" presName="desTx" presStyleLbl="revTx" presStyleIdx="9" presStyleCnt="20">
        <dgm:presLayoutVars>
          <dgm:bulletEnabled val="1"/>
        </dgm:presLayoutVars>
      </dgm:prSet>
      <dgm:spPr/>
    </dgm:pt>
    <dgm:pt modelId="{C9138E4F-6F29-478B-B2C2-DC111573B808}" type="pres">
      <dgm:prSet presAssocID="{4863C0E4-95C8-4147-A53C-79ECEE76910D}" presName="desBackupRightNorm" presStyleCnt="0"/>
      <dgm:spPr/>
    </dgm:pt>
    <dgm:pt modelId="{6B6FEC17-D798-42E1-B493-1F7535CCE85D}" type="pres">
      <dgm:prSet presAssocID="{CF2BA0BB-27DD-4581-8940-BEEEC5D7A119}" presName="desSpace" presStyleCnt="0"/>
      <dgm:spPr/>
    </dgm:pt>
    <dgm:pt modelId="{2A86851A-627E-4671-A103-5340F6543BF7}" type="pres">
      <dgm:prSet presAssocID="{23DB4C3F-D41A-4070-BDC3-FD3AB1ABD8B2}" presName="parComposite" presStyleCnt="0"/>
      <dgm:spPr/>
    </dgm:pt>
    <dgm:pt modelId="{A8EA4607-0075-4E8A-9C69-5825B2E3EE87}" type="pres">
      <dgm:prSet presAssocID="{23DB4C3F-D41A-4070-BDC3-FD3AB1ABD8B2}" presName="parBigCircle" presStyleLbl="node0" presStyleIdx="2" presStyleCnt="4"/>
      <dgm:spPr/>
    </dgm:pt>
    <dgm:pt modelId="{58AA0D98-BF47-4D33-BEE8-77888014D308}" type="pres">
      <dgm:prSet presAssocID="{23DB4C3F-D41A-4070-BDC3-FD3AB1ABD8B2}" presName="parTx" presStyleLbl="revTx" presStyleIdx="10" presStyleCnt="20" custScaleX="123340" custScaleY="210154" custLinFactNeighborX="8732" custLinFactNeighborY="-12701"/>
      <dgm:spPr/>
    </dgm:pt>
    <dgm:pt modelId="{FDA9EDDD-B075-4475-9E98-10C5C1B8AD97}" type="pres">
      <dgm:prSet presAssocID="{23DB4C3F-D41A-4070-BDC3-FD3AB1ABD8B2}" presName="bSpace" presStyleCnt="0"/>
      <dgm:spPr/>
    </dgm:pt>
    <dgm:pt modelId="{00009B53-337F-4471-9A06-69957BB4FE59}" type="pres">
      <dgm:prSet presAssocID="{23DB4C3F-D41A-4070-BDC3-FD3AB1ABD8B2}" presName="parBackupNorm" presStyleCnt="0"/>
      <dgm:spPr/>
    </dgm:pt>
    <dgm:pt modelId="{67329847-1B3E-4E71-A03D-AAE76A3EFC5B}" type="pres">
      <dgm:prSet presAssocID="{7B58D452-70BA-4DB7-8882-C877FEB0D07F}" presName="parSpace" presStyleCnt="0"/>
      <dgm:spPr/>
    </dgm:pt>
    <dgm:pt modelId="{E40507FA-A3BB-4F2B-896D-7C425EE0BD3B}" type="pres">
      <dgm:prSet presAssocID="{2E5A4D08-29B9-4DC4-A06F-C78B40C8F721}" presName="desBackupLeftNorm" presStyleCnt="0"/>
      <dgm:spPr/>
    </dgm:pt>
    <dgm:pt modelId="{58FA078F-EF37-4A68-9F7A-01402E6334B9}" type="pres">
      <dgm:prSet presAssocID="{2E5A4D08-29B9-4DC4-A06F-C78B40C8F721}" presName="desComposite" presStyleCnt="0"/>
      <dgm:spPr/>
    </dgm:pt>
    <dgm:pt modelId="{215553BB-EC1A-429F-860C-8D73872F200B}" type="pres">
      <dgm:prSet presAssocID="{2E5A4D08-29B9-4DC4-A06F-C78B40C8F721}" presName="desCircle" presStyleLbl="node1" presStyleIdx="4" presStyleCnt="8"/>
      <dgm:spPr/>
    </dgm:pt>
    <dgm:pt modelId="{0CF9C00C-2488-4AAA-83BF-6186357AF6E3}" type="pres">
      <dgm:prSet presAssocID="{2E5A4D08-29B9-4DC4-A06F-C78B40C8F721}" presName="chTx" presStyleLbl="revTx" presStyleIdx="11" presStyleCnt="20"/>
      <dgm:spPr/>
      <dgm:t>
        <a:bodyPr/>
        <a:lstStyle/>
        <a:p>
          <a:endParaRPr lang="en-GB"/>
        </a:p>
      </dgm:t>
    </dgm:pt>
    <dgm:pt modelId="{87F60D4E-EBBB-4910-BD03-A0D431985787}" type="pres">
      <dgm:prSet presAssocID="{2E5A4D08-29B9-4DC4-A06F-C78B40C8F721}" presName="desTx" presStyleLbl="revTx" presStyleIdx="12" presStyleCnt="20">
        <dgm:presLayoutVars>
          <dgm:bulletEnabled val="1"/>
        </dgm:presLayoutVars>
      </dgm:prSet>
      <dgm:spPr/>
    </dgm:pt>
    <dgm:pt modelId="{027D5E80-47BD-4BF1-8EA5-4670BA4E3405}" type="pres">
      <dgm:prSet presAssocID="{2E5A4D08-29B9-4DC4-A06F-C78B40C8F721}" presName="desBackupRightNorm" presStyleCnt="0"/>
      <dgm:spPr/>
    </dgm:pt>
    <dgm:pt modelId="{2C2FCCAE-134D-48D5-AB81-C42A5668E585}" type="pres">
      <dgm:prSet presAssocID="{1BBEC5E1-632D-4637-9EFB-AD09FDE4A2E0}" presName="desSpace" presStyleCnt="0"/>
      <dgm:spPr/>
    </dgm:pt>
    <dgm:pt modelId="{AA4437A2-3FF8-428C-BB53-01F73DC6C4C9}" type="pres">
      <dgm:prSet presAssocID="{7F88DB34-5723-4A6C-83DC-6C73E72D4D11}" presName="desBackupLeftNorm" presStyleCnt="0"/>
      <dgm:spPr/>
    </dgm:pt>
    <dgm:pt modelId="{71094713-F758-45D7-B7CD-0CA16BDF1320}" type="pres">
      <dgm:prSet presAssocID="{7F88DB34-5723-4A6C-83DC-6C73E72D4D11}" presName="desComposite" presStyleCnt="0"/>
      <dgm:spPr/>
    </dgm:pt>
    <dgm:pt modelId="{2DE2F1A0-42C1-4BD6-9361-9BC55B0CAB80}" type="pres">
      <dgm:prSet presAssocID="{7F88DB34-5723-4A6C-83DC-6C73E72D4D11}" presName="desCircle" presStyleLbl="node1" presStyleIdx="5" presStyleCnt="8"/>
      <dgm:spPr/>
    </dgm:pt>
    <dgm:pt modelId="{5FC37EE6-E8E2-49C5-AD86-1DE7CF0E23C2}" type="pres">
      <dgm:prSet presAssocID="{7F88DB34-5723-4A6C-83DC-6C73E72D4D11}" presName="chTx" presStyleLbl="revTx" presStyleIdx="13" presStyleCnt="20"/>
      <dgm:spPr/>
    </dgm:pt>
    <dgm:pt modelId="{AA363555-0838-4968-9137-0E047988D5E1}" type="pres">
      <dgm:prSet presAssocID="{7F88DB34-5723-4A6C-83DC-6C73E72D4D11}" presName="desTx" presStyleLbl="revTx" presStyleIdx="14" presStyleCnt="20">
        <dgm:presLayoutVars>
          <dgm:bulletEnabled val="1"/>
        </dgm:presLayoutVars>
      </dgm:prSet>
      <dgm:spPr/>
    </dgm:pt>
    <dgm:pt modelId="{58721376-A8E8-496B-BA58-9D45DD623EB8}" type="pres">
      <dgm:prSet presAssocID="{7F88DB34-5723-4A6C-83DC-6C73E72D4D11}" presName="desBackupRightNorm" presStyleCnt="0"/>
      <dgm:spPr/>
    </dgm:pt>
    <dgm:pt modelId="{A91D24C3-40C1-4EB7-AED9-317EF92B0A66}" type="pres">
      <dgm:prSet presAssocID="{B5B0A54D-6596-4D88-B94B-AC760AF4A09D}" presName="desSpace" presStyleCnt="0"/>
      <dgm:spPr/>
    </dgm:pt>
    <dgm:pt modelId="{9967F6BC-8815-475B-8321-2A8D5E268D5A}" type="pres">
      <dgm:prSet presAssocID="{A6CE3E09-12E0-4CCD-A0FF-EAB8ECBF6BFE}" presName="parComposite" presStyleCnt="0"/>
      <dgm:spPr/>
    </dgm:pt>
    <dgm:pt modelId="{1E15F4E8-0DC5-49EB-A1DB-E5E559965511}" type="pres">
      <dgm:prSet presAssocID="{A6CE3E09-12E0-4CCD-A0FF-EAB8ECBF6BFE}" presName="parBigCircle" presStyleLbl="node0" presStyleIdx="3" presStyleCnt="4"/>
      <dgm:spPr/>
    </dgm:pt>
    <dgm:pt modelId="{8AF272FB-F19E-4C5C-A4A0-95CF2BC96881}" type="pres">
      <dgm:prSet presAssocID="{A6CE3E09-12E0-4CCD-A0FF-EAB8ECBF6BFE}" presName="parTx" presStyleLbl="revTx" presStyleIdx="15" presStyleCnt="20" custScaleX="115213" custScaleY="160901" custLinFactNeighborX="8311" custLinFactNeighborY="-9896"/>
      <dgm:spPr/>
      <dgm:t>
        <a:bodyPr/>
        <a:lstStyle/>
        <a:p>
          <a:endParaRPr lang="en-GB"/>
        </a:p>
      </dgm:t>
    </dgm:pt>
    <dgm:pt modelId="{083929D2-7CB7-44E0-AA68-FE002AF9969F}" type="pres">
      <dgm:prSet presAssocID="{A6CE3E09-12E0-4CCD-A0FF-EAB8ECBF6BFE}" presName="bSpace" presStyleCnt="0"/>
      <dgm:spPr/>
    </dgm:pt>
    <dgm:pt modelId="{C5595781-32CD-439C-829E-EF7C1D9B032D}" type="pres">
      <dgm:prSet presAssocID="{A6CE3E09-12E0-4CCD-A0FF-EAB8ECBF6BFE}" presName="parBackupNorm" presStyleCnt="0"/>
      <dgm:spPr/>
    </dgm:pt>
    <dgm:pt modelId="{9BA619B2-D4BA-437F-B1DF-2751BA482279}" type="pres">
      <dgm:prSet presAssocID="{3C089AB6-5D32-4126-96E7-52A048E739F9}" presName="parSpace" presStyleCnt="0"/>
      <dgm:spPr/>
    </dgm:pt>
    <dgm:pt modelId="{D85280B3-E629-43B3-9F43-2434204E7054}" type="pres">
      <dgm:prSet presAssocID="{40E6FD91-4F22-4466-8458-B36681D8EE13}" presName="desBackupLeftNorm" presStyleCnt="0"/>
      <dgm:spPr/>
    </dgm:pt>
    <dgm:pt modelId="{D6FEDD6B-8521-4C07-84F0-0998F8F760F6}" type="pres">
      <dgm:prSet presAssocID="{40E6FD91-4F22-4466-8458-B36681D8EE13}" presName="desComposite" presStyleCnt="0"/>
      <dgm:spPr/>
    </dgm:pt>
    <dgm:pt modelId="{AF7FF73C-E897-47AF-A655-5F2431E1FA41}" type="pres">
      <dgm:prSet presAssocID="{40E6FD91-4F22-4466-8458-B36681D8EE13}" presName="desCircle" presStyleLbl="node1" presStyleIdx="6" presStyleCnt="8"/>
      <dgm:spPr/>
    </dgm:pt>
    <dgm:pt modelId="{48166FEA-9BEC-4A82-94BA-96137E37F782}" type="pres">
      <dgm:prSet presAssocID="{40E6FD91-4F22-4466-8458-B36681D8EE13}" presName="chTx" presStyleLbl="revTx" presStyleIdx="16" presStyleCnt="20"/>
      <dgm:spPr/>
    </dgm:pt>
    <dgm:pt modelId="{E71938D9-08E7-4775-9AB2-BD810D64D9FB}" type="pres">
      <dgm:prSet presAssocID="{40E6FD91-4F22-4466-8458-B36681D8EE13}" presName="desTx" presStyleLbl="revTx" presStyleIdx="17" presStyleCnt="20">
        <dgm:presLayoutVars>
          <dgm:bulletEnabled val="1"/>
        </dgm:presLayoutVars>
      </dgm:prSet>
      <dgm:spPr/>
    </dgm:pt>
    <dgm:pt modelId="{002C9987-2F7A-4E15-A061-4D5A13AC5C94}" type="pres">
      <dgm:prSet presAssocID="{40E6FD91-4F22-4466-8458-B36681D8EE13}" presName="desBackupRightNorm" presStyleCnt="0"/>
      <dgm:spPr/>
    </dgm:pt>
    <dgm:pt modelId="{83AD6AC4-8EF1-4C02-A7E5-343860488887}" type="pres">
      <dgm:prSet presAssocID="{AE1DD574-9654-4DA2-8916-EFB1A2AD16D0}" presName="desSpace" presStyleCnt="0"/>
      <dgm:spPr/>
    </dgm:pt>
    <dgm:pt modelId="{950C65DA-7211-4B12-AABF-63CDF325F2FE}" type="pres">
      <dgm:prSet presAssocID="{C2432358-4D70-4C8B-A8AF-920748B8950A}" presName="desBackupLeftNorm" presStyleCnt="0"/>
      <dgm:spPr/>
    </dgm:pt>
    <dgm:pt modelId="{525BA56C-5BD9-4A79-BAFF-8E67C0DA7EB0}" type="pres">
      <dgm:prSet presAssocID="{C2432358-4D70-4C8B-A8AF-920748B8950A}" presName="desComposite" presStyleCnt="0"/>
      <dgm:spPr/>
    </dgm:pt>
    <dgm:pt modelId="{BB0E9E5E-35F1-49F8-B91A-624D17854DBD}" type="pres">
      <dgm:prSet presAssocID="{C2432358-4D70-4C8B-A8AF-920748B8950A}" presName="desCircle" presStyleLbl="node1" presStyleIdx="7" presStyleCnt="8"/>
      <dgm:spPr/>
    </dgm:pt>
    <dgm:pt modelId="{EA332EF7-A428-44E5-8FC6-7838DAE85A7A}" type="pres">
      <dgm:prSet presAssocID="{C2432358-4D70-4C8B-A8AF-920748B8950A}" presName="chTx" presStyleLbl="revTx" presStyleIdx="18" presStyleCnt="20"/>
      <dgm:spPr/>
      <dgm:t>
        <a:bodyPr/>
        <a:lstStyle/>
        <a:p>
          <a:endParaRPr lang="en-GB"/>
        </a:p>
      </dgm:t>
    </dgm:pt>
    <dgm:pt modelId="{868EDB69-232C-4315-B585-996F6BCF7B44}" type="pres">
      <dgm:prSet presAssocID="{C2432358-4D70-4C8B-A8AF-920748B8950A}" presName="desTx" presStyleLbl="revTx" presStyleIdx="19" presStyleCnt="20">
        <dgm:presLayoutVars>
          <dgm:bulletEnabled val="1"/>
        </dgm:presLayoutVars>
      </dgm:prSet>
      <dgm:spPr/>
    </dgm:pt>
    <dgm:pt modelId="{755F2EDA-157C-4DB8-A242-E96253E61209}" type="pres">
      <dgm:prSet presAssocID="{C2432358-4D70-4C8B-A8AF-920748B8950A}" presName="desBackupRightNorm" presStyleCnt="0"/>
      <dgm:spPr/>
    </dgm:pt>
    <dgm:pt modelId="{9D5288F2-F7B7-4042-A48A-98BF52E96ADC}" type="pres">
      <dgm:prSet presAssocID="{6C7CB5EA-54D0-402E-927E-9A3EC900A38F}" presName="desSpace" presStyleCnt="0"/>
      <dgm:spPr/>
    </dgm:pt>
  </dgm:ptLst>
  <dgm:cxnLst>
    <dgm:cxn modelId="{3CAC3F89-04F7-46C2-9385-F356C5DF5EFD}" type="presOf" srcId="{A6CE3E09-12E0-4CCD-A0FF-EAB8ECBF6BFE}" destId="{8AF272FB-F19E-4C5C-A4A0-95CF2BC96881}" srcOrd="0" destOrd="0" presId="urn:microsoft.com/office/officeart/2008/layout/CircleAccentTimeline"/>
    <dgm:cxn modelId="{481BBFD4-BD79-496E-921A-8CE03A30CA79}" srcId="{23DB4C3F-D41A-4070-BDC3-FD3AB1ABD8B2}" destId="{2E5A4D08-29B9-4DC4-A06F-C78B40C8F721}" srcOrd="0" destOrd="0" parTransId="{553116FF-11FB-4F22-97EC-A45AD2737CEB}" sibTransId="{1BBEC5E1-632D-4637-9EFB-AD09FDE4A2E0}"/>
    <dgm:cxn modelId="{7DCB6F39-EA05-43AC-B786-E315D8EA9C70}" srcId="{AA1F47CE-D52E-44B1-9A6B-2F421FCC85E1}" destId="{EF12AC74-949B-49AF-9227-763FD769DE71}" srcOrd="0" destOrd="0" parTransId="{2247D31D-3A16-40C8-A656-2AEAE5DEA193}" sibTransId="{2E9D9464-13CF-4D47-A512-DB1CDA94F992}"/>
    <dgm:cxn modelId="{DD54B7F4-AC94-4568-BDE0-DBEAF79D327A}" type="presOf" srcId="{4863C0E4-95C8-4147-A53C-79ECEE76910D}" destId="{D4676513-3691-439E-98F5-27DADB37ED56}" srcOrd="0" destOrd="0" presId="urn:microsoft.com/office/officeart/2008/layout/CircleAccentTimeline"/>
    <dgm:cxn modelId="{7813775D-398D-4100-A63D-49E13FE5916B}" type="presOf" srcId="{40E6FD91-4F22-4466-8458-B36681D8EE13}" destId="{48166FEA-9BEC-4A82-94BA-96137E37F782}" srcOrd="0" destOrd="0" presId="urn:microsoft.com/office/officeart/2008/layout/CircleAccentTimeline"/>
    <dgm:cxn modelId="{534ABED9-DE67-4396-B86F-67F11D868B55}" srcId="{F0F87F6D-4F65-4D13-A8E4-A6853B1EF6AD}" destId="{45D78C88-24C5-4C14-BA2F-3B03F3B2EF4E}" srcOrd="0" destOrd="0" parTransId="{D9F37008-52A4-4904-B345-3367889E0E3A}" sibTransId="{F167DC11-2313-4B88-BE12-5E363D5AA8AE}"/>
    <dgm:cxn modelId="{DD36609B-BACB-4834-9732-067FE94599ED}" type="presOf" srcId="{03101640-68C5-4728-95FE-C8A4350669A5}" destId="{DBB0E32A-4E7D-4E35-BEDA-799FEABC310A}" srcOrd="0" destOrd="0" presId="urn:microsoft.com/office/officeart/2008/layout/CircleAccentTimeline"/>
    <dgm:cxn modelId="{F25DD3E6-11E1-44AE-B02F-495FBF728958}" type="presOf" srcId="{45D78C88-24C5-4C14-BA2F-3B03F3B2EF4E}" destId="{13170522-CB26-466F-9CA0-0D90ED23F89F}" srcOrd="0" destOrd="0" presId="urn:microsoft.com/office/officeart/2008/layout/CircleAccentTimeline"/>
    <dgm:cxn modelId="{E4DBCA2F-8B4B-412A-8A51-2E40140F8175}" srcId="{A6CE3E09-12E0-4CCD-A0FF-EAB8ECBF6BFE}" destId="{40E6FD91-4F22-4466-8458-B36681D8EE13}" srcOrd="0" destOrd="0" parTransId="{ACB08A7B-7532-4BDD-AD1A-92456FA1FDAF}" sibTransId="{AE1DD574-9654-4DA2-8916-EFB1A2AD16D0}"/>
    <dgm:cxn modelId="{CCB8FD46-5A32-4FE4-A453-1E125D8DF2D9}" type="presOf" srcId="{F3DE65EB-FE54-4BAB-833C-44BDC0E2E37A}" destId="{92B0746D-0CB2-4048-8D10-9D48BDA0DB9E}" srcOrd="0" destOrd="0" presId="urn:microsoft.com/office/officeart/2008/layout/CircleAccentTimeline"/>
    <dgm:cxn modelId="{DEB922FE-0ACC-46C6-94AF-E5C90F0AE787}" srcId="{23DB4C3F-D41A-4070-BDC3-FD3AB1ABD8B2}" destId="{7F88DB34-5723-4A6C-83DC-6C73E72D4D11}" srcOrd="1" destOrd="0" parTransId="{0E15DCB4-A6E4-45E8-88F7-148D159CDED0}" sibTransId="{B5B0A54D-6596-4D88-B94B-AC760AF4A09D}"/>
    <dgm:cxn modelId="{DEFD74E2-09B3-4BB9-A3BA-E6E87341C424}" srcId="{AA1F47CE-D52E-44B1-9A6B-2F421FCC85E1}" destId="{4863C0E4-95C8-4147-A53C-79ECEE76910D}" srcOrd="1" destOrd="0" parTransId="{29A05584-376D-4408-8AE8-03AC4501D8D9}" sibTransId="{CF2BA0BB-27DD-4581-8940-BEEEC5D7A119}"/>
    <dgm:cxn modelId="{61972409-8C5A-46DB-A3C1-83EC80FB1E14}" type="presOf" srcId="{C2432358-4D70-4C8B-A8AF-920748B8950A}" destId="{EA332EF7-A428-44E5-8FC6-7838DAE85A7A}" srcOrd="0" destOrd="0" presId="urn:microsoft.com/office/officeart/2008/layout/CircleAccentTimeline"/>
    <dgm:cxn modelId="{8E1267B6-E7FB-4487-83B3-84136C0682AC}" srcId="{F0F87F6D-4F65-4D13-A8E4-A6853B1EF6AD}" destId="{AA1F47CE-D52E-44B1-9A6B-2F421FCC85E1}" srcOrd="1" destOrd="0" parTransId="{605E0662-E1A5-4D43-A521-3D36893F8392}" sibTransId="{D0021959-7147-481A-97FB-2C4482611FB1}"/>
    <dgm:cxn modelId="{7342034A-DE23-4A24-A28F-A3D0F048E4D9}" srcId="{45D78C88-24C5-4C14-BA2F-3B03F3B2EF4E}" destId="{F3DE65EB-FE54-4BAB-833C-44BDC0E2E37A}" srcOrd="1" destOrd="0" parTransId="{7ED89E8D-65BA-4F46-AD92-25CB0B75777E}" sibTransId="{61806595-60D0-434A-9D91-FEACF3516096}"/>
    <dgm:cxn modelId="{C357D9CF-1B9D-4B85-BC3B-47B8225FC828}" type="presOf" srcId="{7F88DB34-5723-4A6C-83DC-6C73E72D4D11}" destId="{5FC37EE6-E8E2-49C5-AD86-1DE7CF0E23C2}" srcOrd="0" destOrd="0" presId="urn:microsoft.com/office/officeart/2008/layout/CircleAccentTimeline"/>
    <dgm:cxn modelId="{B74CAFA8-3300-4392-9600-36FFDE5CD63A}" srcId="{F0F87F6D-4F65-4D13-A8E4-A6853B1EF6AD}" destId="{23DB4C3F-D41A-4070-BDC3-FD3AB1ABD8B2}" srcOrd="2" destOrd="0" parTransId="{7873B683-CA7B-4C3A-B49F-9C9EFC48BDD4}" sibTransId="{7B58D452-70BA-4DB7-8882-C877FEB0D07F}"/>
    <dgm:cxn modelId="{F383EDC0-0C6B-43BE-8D88-D8A37A29021E}" type="presOf" srcId="{AA1F47CE-D52E-44B1-9A6B-2F421FCC85E1}" destId="{4AAD5A86-CDC5-4210-91CD-D7F23622A03D}" srcOrd="0" destOrd="0" presId="urn:microsoft.com/office/officeart/2008/layout/CircleAccentTimeline"/>
    <dgm:cxn modelId="{DD2CCE95-2DAC-4214-8E8A-4D788E51CD50}" srcId="{F0F87F6D-4F65-4D13-A8E4-A6853B1EF6AD}" destId="{A6CE3E09-12E0-4CCD-A0FF-EAB8ECBF6BFE}" srcOrd="3" destOrd="0" parTransId="{55647FD8-D986-4081-8079-1EA262561242}" sibTransId="{3C089AB6-5D32-4126-96E7-52A048E739F9}"/>
    <dgm:cxn modelId="{46EFECDF-1291-4831-ACD2-5C425EC9458C}" type="presOf" srcId="{23DB4C3F-D41A-4070-BDC3-FD3AB1ABD8B2}" destId="{58AA0D98-BF47-4D33-BEE8-77888014D308}" srcOrd="0" destOrd="0" presId="urn:microsoft.com/office/officeart/2008/layout/CircleAccentTimeline"/>
    <dgm:cxn modelId="{AF4BD8C9-D2E0-41CE-BB4F-337AC352A63B}" type="presOf" srcId="{F0F87F6D-4F65-4D13-A8E4-A6853B1EF6AD}" destId="{465CCDA1-02CB-4593-AE03-73A38FC8C4F5}" srcOrd="0" destOrd="0" presId="urn:microsoft.com/office/officeart/2008/layout/CircleAccentTimeline"/>
    <dgm:cxn modelId="{74F67654-2626-4CD1-AD68-AE2F8B5E97DF}" type="presOf" srcId="{EF12AC74-949B-49AF-9227-763FD769DE71}" destId="{835E47B9-A54D-4E11-A093-8B3E340D9D00}" srcOrd="0" destOrd="0" presId="urn:microsoft.com/office/officeart/2008/layout/CircleAccentTimeline"/>
    <dgm:cxn modelId="{18526852-EBC7-4248-83F7-9CCA1B3BF112}" type="presOf" srcId="{2E5A4D08-29B9-4DC4-A06F-C78B40C8F721}" destId="{0CF9C00C-2488-4AAA-83BF-6186357AF6E3}" srcOrd="0" destOrd="0" presId="urn:microsoft.com/office/officeart/2008/layout/CircleAccentTimeline"/>
    <dgm:cxn modelId="{928AEF51-51A8-401A-A75F-CFBE984BEAF0}" srcId="{A6CE3E09-12E0-4CCD-A0FF-EAB8ECBF6BFE}" destId="{C2432358-4D70-4C8B-A8AF-920748B8950A}" srcOrd="1" destOrd="0" parTransId="{D0D1251C-E01A-485C-B343-257E3F70CC9F}" sibTransId="{6C7CB5EA-54D0-402E-927E-9A3EC900A38F}"/>
    <dgm:cxn modelId="{FF8208E2-ED7F-4580-A4D4-DD37FD315DB4}" srcId="{45D78C88-24C5-4C14-BA2F-3B03F3B2EF4E}" destId="{03101640-68C5-4728-95FE-C8A4350669A5}" srcOrd="0" destOrd="0" parTransId="{39FEEF07-1D0F-46E6-990F-1664E3B3B9B4}" sibTransId="{67124F03-9780-4589-9351-C03DE250B390}"/>
    <dgm:cxn modelId="{AF81C9A8-9492-4E94-B4C3-205CEA61726B}" type="presParOf" srcId="{465CCDA1-02CB-4593-AE03-73A38FC8C4F5}" destId="{C9C0B96E-3A49-427D-B6F0-2C51FFD90E4B}" srcOrd="0" destOrd="0" presId="urn:microsoft.com/office/officeart/2008/layout/CircleAccentTimeline"/>
    <dgm:cxn modelId="{A6747F56-1B8D-4EFA-A227-8FC4F7E36928}" type="presParOf" srcId="{C9C0B96E-3A49-427D-B6F0-2C51FFD90E4B}" destId="{9688400C-9B1C-4922-A6B4-205FC5699ACD}" srcOrd="0" destOrd="0" presId="urn:microsoft.com/office/officeart/2008/layout/CircleAccentTimeline"/>
    <dgm:cxn modelId="{6C740197-D0E6-416B-B4E4-07D31B284F4F}" type="presParOf" srcId="{C9C0B96E-3A49-427D-B6F0-2C51FFD90E4B}" destId="{13170522-CB26-466F-9CA0-0D90ED23F89F}" srcOrd="1" destOrd="0" presId="urn:microsoft.com/office/officeart/2008/layout/CircleAccentTimeline"/>
    <dgm:cxn modelId="{B3FA9C40-454D-4D45-8720-0541EE502956}" type="presParOf" srcId="{C9C0B96E-3A49-427D-B6F0-2C51FFD90E4B}" destId="{0E309449-D750-49E0-885D-5F321D8656B9}" srcOrd="2" destOrd="0" presId="urn:microsoft.com/office/officeart/2008/layout/CircleAccentTimeline"/>
    <dgm:cxn modelId="{6BF5D6C8-AFAC-4421-B7ED-FE8609B3A47B}" type="presParOf" srcId="{465CCDA1-02CB-4593-AE03-73A38FC8C4F5}" destId="{34056A3D-B389-4A38-9895-9C6FDBE32613}" srcOrd="1" destOrd="0" presId="urn:microsoft.com/office/officeart/2008/layout/CircleAccentTimeline"/>
    <dgm:cxn modelId="{5BAC8EDD-754A-413E-8B93-234F41F34B01}" type="presParOf" srcId="{465CCDA1-02CB-4593-AE03-73A38FC8C4F5}" destId="{496D9B44-4570-4757-8C8F-6BE9E025191E}" srcOrd="2" destOrd="0" presId="urn:microsoft.com/office/officeart/2008/layout/CircleAccentTimeline"/>
    <dgm:cxn modelId="{0469C776-319B-4429-A4C4-3126080C4B4F}" type="presParOf" srcId="{465CCDA1-02CB-4593-AE03-73A38FC8C4F5}" destId="{B34ACB6F-E99F-484E-B4F9-884A5F6527CF}" srcOrd="3" destOrd="0" presId="urn:microsoft.com/office/officeart/2008/layout/CircleAccentTimeline"/>
    <dgm:cxn modelId="{DEB29D08-23F0-402D-976D-69ECC30DECE7}" type="presParOf" srcId="{465CCDA1-02CB-4593-AE03-73A38FC8C4F5}" destId="{7307AECF-08B3-4012-B5DF-7D8B0A80E081}" srcOrd="4" destOrd="0" presId="urn:microsoft.com/office/officeart/2008/layout/CircleAccentTimeline"/>
    <dgm:cxn modelId="{55B5C8DC-A539-499C-8A60-BE9321664570}" type="presParOf" srcId="{7307AECF-08B3-4012-B5DF-7D8B0A80E081}" destId="{C1324DF7-F3DA-473B-BA62-047A938E5C04}" srcOrd="0" destOrd="0" presId="urn:microsoft.com/office/officeart/2008/layout/CircleAccentTimeline"/>
    <dgm:cxn modelId="{19E840FF-A576-4D08-A590-83D3C1199099}" type="presParOf" srcId="{7307AECF-08B3-4012-B5DF-7D8B0A80E081}" destId="{DBB0E32A-4E7D-4E35-BEDA-799FEABC310A}" srcOrd="1" destOrd="0" presId="urn:microsoft.com/office/officeart/2008/layout/CircleAccentTimeline"/>
    <dgm:cxn modelId="{5F47E294-66C7-424D-B2AF-344CC75D5C1C}" type="presParOf" srcId="{7307AECF-08B3-4012-B5DF-7D8B0A80E081}" destId="{20FA75F1-CEEF-4297-BB56-8F68CDB693CE}" srcOrd="2" destOrd="0" presId="urn:microsoft.com/office/officeart/2008/layout/CircleAccentTimeline"/>
    <dgm:cxn modelId="{E80FF43B-DC56-491F-972C-8D6DD22AA4F6}" type="presParOf" srcId="{465CCDA1-02CB-4593-AE03-73A38FC8C4F5}" destId="{41FFE963-5F85-4AAD-BCFE-2EC6F98D8D3A}" srcOrd="5" destOrd="0" presId="urn:microsoft.com/office/officeart/2008/layout/CircleAccentTimeline"/>
    <dgm:cxn modelId="{4659EF45-3BF5-49C2-B07D-F5A502662D2B}" type="presParOf" srcId="{465CCDA1-02CB-4593-AE03-73A38FC8C4F5}" destId="{9F1CB8BA-3142-4DD7-A356-0AA771638158}" srcOrd="6" destOrd="0" presId="urn:microsoft.com/office/officeart/2008/layout/CircleAccentTimeline"/>
    <dgm:cxn modelId="{CCC3A7F5-B237-4632-8A99-5DED794E3F94}" type="presParOf" srcId="{465CCDA1-02CB-4593-AE03-73A38FC8C4F5}" destId="{EE0D6F23-196F-4C91-BC47-8F6987F15D79}" srcOrd="7" destOrd="0" presId="urn:microsoft.com/office/officeart/2008/layout/CircleAccentTimeline"/>
    <dgm:cxn modelId="{A0205292-F86C-410C-AA86-CC49BE390299}" type="presParOf" srcId="{465CCDA1-02CB-4593-AE03-73A38FC8C4F5}" destId="{DC6D7C8B-D0B9-4820-B4BA-8A1E68216E68}" srcOrd="8" destOrd="0" presId="urn:microsoft.com/office/officeart/2008/layout/CircleAccentTimeline"/>
    <dgm:cxn modelId="{6CA6AA57-FF9B-46D0-8799-2D0EEFC0968C}" type="presParOf" srcId="{DC6D7C8B-D0B9-4820-B4BA-8A1E68216E68}" destId="{E80C5DA5-89D8-455E-A2A0-C6B709B878CE}" srcOrd="0" destOrd="0" presId="urn:microsoft.com/office/officeart/2008/layout/CircleAccentTimeline"/>
    <dgm:cxn modelId="{4485A35F-5B74-41D2-816F-7D8820484186}" type="presParOf" srcId="{DC6D7C8B-D0B9-4820-B4BA-8A1E68216E68}" destId="{92B0746D-0CB2-4048-8D10-9D48BDA0DB9E}" srcOrd="1" destOrd="0" presId="urn:microsoft.com/office/officeart/2008/layout/CircleAccentTimeline"/>
    <dgm:cxn modelId="{196946E9-1A15-4084-A452-05EB454B6DF1}" type="presParOf" srcId="{DC6D7C8B-D0B9-4820-B4BA-8A1E68216E68}" destId="{8CB45ED5-BF85-4D66-AE26-8BFBBDFF06CF}" srcOrd="2" destOrd="0" presId="urn:microsoft.com/office/officeart/2008/layout/CircleAccentTimeline"/>
    <dgm:cxn modelId="{5A345D5A-DED6-474E-A07F-C44DA37185DB}" type="presParOf" srcId="{465CCDA1-02CB-4593-AE03-73A38FC8C4F5}" destId="{2A9F5105-DC67-4F8C-8D01-BC7A8431B153}" srcOrd="9" destOrd="0" presId="urn:microsoft.com/office/officeart/2008/layout/CircleAccentTimeline"/>
    <dgm:cxn modelId="{4ED795E2-A20F-46F1-BE58-16AE5AB276E3}" type="presParOf" srcId="{465CCDA1-02CB-4593-AE03-73A38FC8C4F5}" destId="{DE2D3D58-CCF2-4B42-A8D2-031A36691FFF}" srcOrd="10" destOrd="0" presId="urn:microsoft.com/office/officeart/2008/layout/CircleAccentTimeline"/>
    <dgm:cxn modelId="{8CA23BB5-4C68-4B27-AD12-439662D29AA6}" type="presParOf" srcId="{465CCDA1-02CB-4593-AE03-73A38FC8C4F5}" destId="{C252EBE7-AFCF-4C6C-8541-9C1160331615}" srcOrd="11" destOrd="0" presId="urn:microsoft.com/office/officeart/2008/layout/CircleAccentTimeline"/>
    <dgm:cxn modelId="{9F8B2ED4-5EDC-4E1B-AC5C-7024C6D8BC44}" type="presParOf" srcId="{C252EBE7-AFCF-4C6C-8541-9C1160331615}" destId="{2BDA2006-D2CC-4271-8953-F05A714AC723}" srcOrd="0" destOrd="0" presId="urn:microsoft.com/office/officeart/2008/layout/CircleAccentTimeline"/>
    <dgm:cxn modelId="{D7099157-A410-4205-9147-E2B756344B59}" type="presParOf" srcId="{C252EBE7-AFCF-4C6C-8541-9C1160331615}" destId="{4AAD5A86-CDC5-4210-91CD-D7F23622A03D}" srcOrd="1" destOrd="0" presId="urn:microsoft.com/office/officeart/2008/layout/CircleAccentTimeline"/>
    <dgm:cxn modelId="{FC9E9109-BB20-45B9-A6EE-28292CEEAD5C}" type="presParOf" srcId="{C252EBE7-AFCF-4C6C-8541-9C1160331615}" destId="{7A800816-76BE-46AC-969E-9BD5BFECD37C}" srcOrd="2" destOrd="0" presId="urn:microsoft.com/office/officeart/2008/layout/CircleAccentTimeline"/>
    <dgm:cxn modelId="{7A17B568-A19C-433F-A655-C84438F90B7F}" type="presParOf" srcId="{465CCDA1-02CB-4593-AE03-73A38FC8C4F5}" destId="{67596111-D67A-44D4-85A4-547BDF4749AB}" srcOrd="12" destOrd="0" presId="urn:microsoft.com/office/officeart/2008/layout/CircleAccentTimeline"/>
    <dgm:cxn modelId="{5B85222B-7237-43FA-A0BB-8D25A38873E3}" type="presParOf" srcId="{465CCDA1-02CB-4593-AE03-73A38FC8C4F5}" destId="{D2E39FCE-7922-491E-9C61-1B6AEAE2B6E5}" srcOrd="13" destOrd="0" presId="urn:microsoft.com/office/officeart/2008/layout/CircleAccentTimeline"/>
    <dgm:cxn modelId="{0C5204D5-CD78-4B9B-8F07-79C8BAEDBD9C}" type="presParOf" srcId="{465CCDA1-02CB-4593-AE03-73A38FC8C4F5}" destId="{43151C5D-2277-4998-8D14-B714104206CD}" srcOrd="14" destOrd="0" presId="urn:microsoft.com/office/officeart/2008/layout/CircleAccentTimeline"/>
    <dgm:cxn modelId="{D490B0AC-E8C9-4800-879D-57760914C40F}" type="presParOf" srcId="{465CCDA1-02CB-4593-AE03-73A38FC8C4F5}" destId="{07E7184C-C805-487B-B48D-C7D76F251B35}" srcOrd="15" destOrd="0" presId="urn:microsoft.com/office/officeart/2008/layout/CircleAccentTimeline"/>
    <dgm:cxn modelId="{AA020F31-8A82-40E5-888D-1816D524B60E}" type="presParOf" srcId="{07E7184C-C805-487B-B48D-C7D76F251B35}" destId="{05E5D5B0-32D7-4D16-BF77-F9373A0B2F36}" srcOrd="0" destOrd="0" presId="urn:microsoft.com/office/officeart/2008/layout/CircleAccentTimeline"/>
    <dgm:cxn modelId="{BE743FF8-3163-4A01-89FF-AC8B936BF7CC}" type="presParOf" srcId="{07E7184C-C805-487B-B48D-C7D76F251B35}" destId="{835E47B9-A54D-4E11-A093-8B3E340D9D00}" srcOrd="1" destOrd="0" presId="urn:microsoft.com/office/officeart/2008/layout/CircleAccentTimeline"/>
    <dgm:cxn modelId="{B1ACA76D-75B5-489B-B132-523D033EAE83}" type="presParOf" srcId="{07E7184C-C805-487B-B48D-C7D76F251B35}" destId="{D18F9E56-98BB-48DC-9544-4B218D91759F}" srcOrd="2" destOrd="0" presId="urn:microsoft.com/office/officeart/2008/layout/CircleAccentTimeline"/>
    <dgm:cxn modelId="{463A4F2C-2C8A-4CC8-8CFD-2B89CC5A2A30}" type="presParOf" srcId="{465CCDA1-02CB-4593-AE03-73A38FC8C4F5}" destId="{F65A812F-6DD7-4369-ADCC-4A593126E15E}" srcOrd="16" destOrd="0" presId="urn:microsoft.com/office/officeart/2008/layout/CircleAccentTimeline"/>
    <dgm:cxn modelId="{1A966280-FC0C-409F-9375-3AA3E33E7E14}" type="presParOf" srcId="{465CCDA1-02CB-4593-AE03-73A38FC8C4F5}" destId="{AF104042-723D-48CE-9C17-35108164E8EC}" srcOrd="17" destOrd="0" presId="urn:microsoft.com/office/officeart/2008/layout/CircleAccentTimeline"/>
    <dgm:cxn modelId="{B525641B-B0DA-4D96-89C0-4828A6B41F9D}" type="presParOf" srcId="{465CCDA1-02CB-4593-AE03-73A38FC8C4F5}" destId="{784485C4-D2EE-4331-B48A-17C125F6993E}" srcOrd="18" destOrd="0" presId="urn:microsoft.com/office/officeart/2008/layout/CircleAccentTimeline"/>
    <dgm:cxn modelId="{6CD09671-69C8-4739-A655-F3D262C242FB}" type="presParOf" srcId="{465CCDA1-02CB-4593-AE03-73A38FC8C4F5}" destId="{B32C801C-7C8A-47F7-BD85-193235206CCD}" srcOrd="19" destOrd="0" presId="urn:microsoft.com/office/officeart/2008/layout/CircleAccentTimeline"/>
    <dgm:cxn modelId="{D9B4DF08-6DAA-4CA9-931A-81870888D58B}" type="presParOf" srcId="{B32C801C-7C8A-47F7-BD85-193235206CCD}" destId="{28532D80-2937-4CD0-9269-CC53355394C3}" srcOrd="0" destOrd="0" presId="urn:microsoft.com/office/officeart/2008/layout/CircleAccentTimeline"/>
    <dgm:cxn modelId="{54E4A04C-56B4-44BA-A3D6-FBCF029B9E32}" type="presParOf" srcId="{B32C801C-7C8A-47F7-BD85-193235206CCD}" destId="{D4676513-3691-439E-98F5-27DADB37ED56}" srcOrd="1" destOrd="0" presId="urn:microsoft.com/office/officeart/2008/layout/CircleAccentTimeline"/>
    <dgm:cxn modelId="{AF55749E-58E3-4CB0-AC6A-3CF2EFCAE353}" type="presParOf" srcId="{B32C801C-7C8A-47F7-BD85-193235206CCD}" destId="{1D0D467E-1E51-452B-9375-43A2E677CC97}" srcOrd="2" destOrd="0" presId="urn:microsoft.com/office/officeart/2008/layout/CircleAccentTimeline"/>
    <dgm:cxn modelId="{1594B514-4303-42DF-B282-0402B4072E4D}" type="presParOf" srcId="{465CCDA1-02CB-4593-AE03-73A38FC8C4F5}" destId="{C9138E4F-6F29-478B-B2C2-DC111573B808}" srcOrd="20" destOrd="0" presId="urn:microsoft.com/office/officeart/2008/layout/CircleAccentTimeline"/>
    <dgm:cxn modelId="{DF89F0DE-9E79-477E-BBDB-561493F80C09}" type="presParOf" srcId="{465CCDA1-02CB-4593-AE03-73A38FC8C4F5}" destId="{6B6FEC17-D798-42E1-B493-1F7535CCE85D}" srcOrd="21" destOrd="0" presId="urn:microsoft.com/office/officeart/2008/layout/CircleAccentTimeline"/>
    <dgm:cxn modelId="{307EE8C9-8ED3-4322-9D55-75127011F037}" type="presParOf" srcId="{465CCDA1-02CB-4593-AE03-73A38FC8C4F5}" destId="{2A86851A-627E-4671-A103-5340F6543BF7}" srcOrd="22" destOrd="0" presId="urn:microsoft.com/office/officeart/2008/layout/CircleAccentTimeline"/>
    <dgm:cxn modelId="{C9DFDD35-CB72-4E11-9912-F0D0A969F9C8}" type="presParOf" srcId="{2A86851A-627E-4671-A103-5340F6543BF7}" destId="{A8EA4607-0075-4E8A-9C69-5825B2E3EE87}" srcOrd="0" destOrd="0" presId="urn:microsoft.com/office/officeart/2008/layout/CircleAccentTimeline"/>
    <dgm:cxn modelId="{C361E945-2F2E-4031-873A-14A6C0BBB03F}" type="presParOf" srcId="{2A86851A-627E-4671-A103-5340F6543BF7}" destId="{58AA0D98-BF47-4D33-BEE8-77888014D308}" srcOrd="1" destOrd="0" presId="urn:microsoft.com/office/officeart/2008/layout/CircleAccentTimeline"/>
    <dgm:cxn modelId="{4F8D144D-45FF-4750-988F-D952A746C135}" type="presParOf" srcId="{2A86851A-627E-4671-A103-5340F6543BF7}" destId="{FDA9EDDD-B075-4475-9E98-10C5C1B8AD97}" srcOrd="2" destOrd="0" presId="urn:microsoft.com/office/officeart/2008/layout/CircleAccentTimeline"/>
    <dgm:cxn modelId="{1FDBFCB4-7B03-474A-A560-1300D91AA395}" type="presParOf" srcId="{465CCDA1-02CB-4593-AE03-73A38FC8C4F5}" destId="{00009B53-337F-4471-9A06-69957BB4FE59}" srcOrd="23" destOrd="0" presId="urn:microsoft.com/office/officeart/2008/layout/CircleAccentTimeline"/>
    <dgm:cxn modelId="{C1BC56B4-3EE6-4B66-A936-EAD1D7BED0A3}" type="presParOf" srcId="{465CCDA1-02CB-4593-AE03-73A38FC8C4F5}" destId="{67329847-1B3E-4E71-A03D-AAE76A3EFC5B}" srcOrd="24" destOrd="0" presId="urn:microsoft.com/office/officeart/2008/layout/CircleAccentTimeline"/>
    <dgm:cxn modelId="{C8D70F51-C1E5-42D0-8E0B-7C371DA62D40}" type="presParOf" srcId="{465CCDA1-02CB-4593-AE03-73A38FC8C4F5}" destId="{E40507FA-A3BB-4F2B-896D-7C425EE0BD3B}" srcOrd="25" destOrd="0" presId="urn:microsoft.com/office/officeart/2008/layout/CircleAccentTimeline"/>
    <dgm:cxn modelId="{DD601D44-52A6-4779-9519-ACC95D2E334C}" type="presParOf" srcId="{465CCDA1-02CB-4593-AE03-73A38FC8C4F5}" destId="{58FA078F-EF37-4A68-9F7A-01402E6334B9}" srcOrd="26" destOrd="0" presId="urn:microsoft.com/office/officeart/2008/layout/CircleAccentTimeline"/>
    <dgm:cxn modelId="{16EE0456-3A40-4DAE-81CB-D87E902A9746}" type="presParOf" srcId="{58FA078F-EF37-4A68-9F7A-01402E6334B9}" destId="{215553BB-EC1A-429F-860C-8D73872F200B}" srcOrd="0" destOrd="0" presId="urn:microsoft.com/office/officeart/2008/layout/CircleAccentTimeline"/>
    <dgm:cxn modelId="{21BFC89D-A997-4C8E-811C-F73857BC5C16}" type="presParOf" srcId="{58FA078F-EF37-4A68-9F7A-01402E6334B9}" destId="{0CF9C00C-2488-4AAA-83BF-6186357AF6E3}" srcOrd="1" destOrd="0" presId="urn:microsoft.com/office/officeart/2008/layout/CircleAccentTimeline"/>
    <dgm:cxn modelId="{1CE84BE9-1C97-445B-BA07-9133E35D2495}" type="presParOf" srcId="{58FA078F-EF37-4A68-9F7A-01402E6334B9}" destId="{87F60D4E-EBBB-4910-BD03-A0D431985787}" srcOrd="2" destOrd="0" presId="urn:microsoft.com/office/officeart/2008/layout/CircleAccentTimeline"/>
    <dgm:cxn modelId="{60F8BF2C-F2D7-4E48-A250-2E923D922892}" type="presParOf" srcId="{465CCDA1-02CB-4593-AE03-73A38FC8C4F5}" destId="{027D5E80-47BD-4BF1-8EA5-4670BA4E3405}" srcOrd="27" destOrd="0" presId="urn:microsoft.com/office/officeart/2008/layout/CircleAccentTimeline"/>
    <dgm:cxn modelId="{104CD4C0-2D30-4D2B-844F-6BED54548F0C}" type="presParOf" srcId="{465CCDA1-02CB-4593-AE03-73A38FC8C4F5}" destId="{2C2FCCAE-134D-48D5-AB81-C42A5668E585}" srcOrd="28" destOrd="0" presId="urn:microsoft.com/office/officeart/2008/layout/CircleAccentTimeline"/>
    <dgm:cxn modelId="{F4F66FBC-3E5B-4B64-99D2-507D15B6C5DE}" type="presParOf" srcId="{465CCDA1-02CB-4593-AE03-73A38FC8C4F5}" destId="{AA4437A2-3FF8-428C-BB53-01F73DC6C4C9}" srcOrd="29" destOrd="0" presId="urn:microsoft.com/office/officeart/2008/layout/CircleAccentTimeline"/>
    <dgm:cxn modelId="{4028F7F8-51B5-4DC2-9D8F-8966D7BD6BC0}" type="presParOf" srcId="{465CCDA1-02CB-4593-AE03-73A38FC8C4F5}" destId="{71094713-F758-45D7-B7CD-0CA16BDF1320}" srcOrd="30" destOrd="0" presId="urn:microsoft.com/office/officeart/2008/layout/CircleAccentTimeline"/>
    <dgm:cxn modelId="{90768BA8-D8D3-4027-8332-F6C94BE45FB3}" type="presParOf" srcId="{71094713-F758-45D7-B7CD-0CA16BDF1320}" destId="{2DE2F1A0-42C1-4BD6-9361-9BC55B0CAB80}" srcOrd="0" destOrd="0" presId="urn:microsoft.com/office/officeart/2008/layout/CircleAccentTimeline"/>
    <dgm:cxn modelId="{CE94CB5F-B125-46D9-85C9-9F8DC5B71F96}" type="presParOf" srcId="{71094713-F758-45D7-B7CD-0CA16BDF1320}" destId="{5FC37EE6-E8E2-49C5-AD86-1DE7CF0E23C2}" srcOrd="1" destOrd="0" presId="urn:microsoft.com/office/officeart/2008/layout/CircleAccentTimeline"/>
    <dgm:cxn modelId="{30A94D02-C86B-4384-BDE8-D8A30104E869}" type="presParOf" srcId="{71094713-F758-45D7-B7CD-0CA16BDF1320}" destId="{AA363555-0838-4968-9137-0E047988D5E1}" srcOrd="2" destOrd="0" presId="urn:microsoft.com/office/officeart/2008/layout/CircleAccentTimeline"/>
    <dgm:cxn modelId="{4DA49924-6B81-4BCB-AF88-31862DB97EAE}" type="presParOf" srcId="{465CCDA1-02CB-4593-AE03-73A38FC8C4F5}" destId="{58721376-A8E8-496B-BA58-9D45DD623EB8}" srcOrd="31" destOrd="0" presId="urn:microsoft.com/office/officeart/2008/layout/CircleAccentTimeline"/>
    <dgm:cxn modelId="{E48CE5E6-5F1B-48CB-A25F-992D70F01FD8}" type="presParOf" srcId="{465CCDA1-02CB-4593-AE03-73A38FC8C4F5}" destId="{A91D24C3-40C1-4EB7-AED9-317EF92B0A66}" srcOrd="32" destOrd="0" presId="urn:microsoft.com/office/officeart/2008/layout/CircleAccentTimeline"/>
    <dgm:cxn modelId="{0BF7A5C2-A87B-4349-B852-D826121A0181}" type="presParOf" srcId="{465CCDA1-02CB-4593-AE03-73A38FC8C4F5}" destId="{9967F6BC-8815-475B-8321-2A8D5E268D5A}" srcOrd="33" destOrd="0" presId="urn:microsoft.com/office/officeart/2008/layout/CircleAccentTimeline"/>
    <dgm:cxn modelId="{18DCE91B-2F46-4801-B81B-C1DF44371438}" type="presParOf" srcId="{9967F6BC-8815-475B-8321-2A8D5E268D5A}" destId="{1E15F4E8-0DC5-49EB-A1DB-E5E559965511}" srcOrd="0" destOrd="0" presId="urn:microsoft.com/office/officeart/2008/layout/CircleAccentTimeline"/>
    <dgm:cxn modelId="{E70AD39F-C374-4342-A876-E75EDFE3698C}" type="presParOf" srcId="{9967F6BC-8815-475B-8321-2A8D5E268D5A}" destId="{8AF272FB-F19E-4C5C-A4A0-95CF2BC96881}" srcOrd="1" destOrd="0" presId="urn:microsoft.com/office/officeart/2008/layout/CircleAccentTimeline"/>
    <dgm:cxn modelId="{410697EA-55EE-4CF4-B54B-09EEC67CC807}" type="presParOf" srcId="{9967F6BC-8815-475B-8321-2A8D5E268D5A}" destId="{083929D2-7CB7-44E0-AA68-FE002AF9969F}" srcOrd="2" destOrd="0" presId="urn:microsoft.com/office/officeart/2008/layout/CircleAccentTimeline"/>
    <dgm:cxn modelId="{F2B60046-352F-4C1C-BCCE-60175E798B9A}" type="presParOf" srcId="{465CCDA1-02CB-4593-AE03-73A38FC8C4F5}" destId="{C5595781-32CD-439C-829E-EF7C1D9B032D}" srcOrd="34" destOrd="0" presId="urn:microsoft.com/office/officeart/2008/layout/CircleAccentTimeline"/>
    <dgm:cxn modelId="{3F5E247C-CC30-44DF-B841-DDBD696CF094}" type="presParOf" srcId="{465CCDA1-02CB-4593-AE03-73A38FC8C4F5}" destId="{9BA619B2-D4BA-437F-B1DF-2751BA482279}" srcOrd="35" destOrd="0" presId="urn:microsoft.com/office/officeart/2008/layout/CircleAccentTimeline"/>
    <dgm:cxn modelId="{BCC3D629-3CDA-4F36-9EF8-867A722A156C}" type="presParOf" srcId="{465CCDA1-02CB-4593-AE03-73A38FC8C4F5}" destId="{D85280B3-E629-43B3-9F43-2434204E7054}" srcOrd="36" destOrd="0" presId="urn:microsoft.com/office/officeart/2008/layout/CircleAccentTimeline"/>
    <dgm:cxn modelId="{A728AB3C-9CF5-4086-93FA-B311F4F9D446}" type="presParOf" srcId="{465CCDA1-02CB-4593-AE03-73A38FC8C4F5}" destId="{D6FEDD6B-8521-4C07-84F0-0998F8F760F6}" srcOrd="37" destOrd="0" presId="urn:microsoft.com/office/officeart/2008/layout/CircleAccentTimeline"/>
    <dgm:cxn modelId="{E70A02A1-5B20-4A58-B13A-71DA237A5887}" type="presParOf" srcId="{D6FEDD6B-8521-4C07-84F0-0998F8F760F6}" destId="{AF7FF73C-E897-47AF-A655-5F2431E1FA41}" srcOrd="0" destOrd="0" presId="urn:microsoft.com/office/officeart/2008/layout/CircleAccentTimeline"/>
    <dgm:cxn modelId="{4251ABCD-5DBA-457A-8401-51B685983D23}" type="presParOf" srcId="{D6FEDD6B-8521-4C07-84F0-0998F8F760F6}" destId="{48166FEA-9BEC-4A82-94BA-96137E37F782}" srcOrd="1" destOrd="0" presId="urn:microsoft.com/office/officeart/2008/layout/CircleAccentTimeline"/>
    <dgm:cxn modelId="{4DBB029D-09D0-4570-8CFB-62F55A462DBE}" type="presParOf" srcId="{D6FEDD6B-8521-4C07-84F0-0998F8F760F6}" destId="{E71938D9-08E7-4775-9AB2-BD810D64D9FB}" srcOrd="2" destOrd="0" presId="urn:microsoft.com/office/officeart/2008/layout/CircleAccentTimeline"/>
    <dgm:cxn modelId="{D32751B1-27EB-4380-873C-A6FEA431AB08}" type="presParOf" srcId="{465CCDA1-02CB-4593-AE03-73A38FC8C4F5}" destId="{002C9987-2F7A-4E15-A061-4D5A13AC5C94}" srcOrd="38" destOrd="0" presId="urn:microsoft.com/office/officeart/2008/layout/CircleAccentTimeline"/>
    <dgm:cxn modelId="{5D0C544C-8A20-408A-ADB4-DB0F0BEAC9F5}" type="presParOf" srcId="{465CCDA1-02CB-4593-AE03-73A38FC8C4F5}" destId="{83AD6AC4-8EF1-4C02-A7E5-343860488887}" srcOrd="39" destOrd="0" presId="urn:microsoft.com/office/officeart/2008/layout/CircleAccentTimeline"/>
    <dgm:cxn modelId="{52E39B9D-7BF5-4E26-93D9-BF1FD86FC58F}" type="presParOf" srcId="{465CCDA1-02CB-4593-AE03-73A38FC8C4F5}" destId="{950C65DA-7211-4B12-AABF-63CDF325F2FE}" srcOrd="40" destOrd="0" presId="urn:microsoft.com/office/officeart/2008/layout/CircleAccentTimeline"/>
    <dgm:cxn modelId="{177EAE55-FAC6-40B3-9811-BA2111960D51}" type="presParOf" srcId="{465CCDA1-02CB-4593-AE03-73A38FC8C4F5}" destId="{525BA56C-5BD9-4A79-BAFF-8E67C0DA7EB0}" srcOrd="41" destOrd="0" presId="urn:microsoft.com/office/officeart/2008/layout/CircleAccentTimeline"/>
    <dgm:cxn modelId="{27E2B87F-8FB6-46A4-A05C-4739897EEEEE}" type="presParOf" srcId="{525BA56C-5BD9-4A79-BAFF-8E67C0DA7EB0}" destId="{BB0E9E5E-35F1-49F8-B91A-624D17854DBD}" srcOrd="0" destOrd="0" presId="urn:microsoft.com/office/officeart/2008/layout/CircleAccentTimeline"/>
    <dgm:cxn modelId="{3B1BA8F9-1551-4B56-9972-4688B331BD6C}" type="presParOf" srcId="{525BA56C-5BD9-4A79-BAFF-8E67C0DA7EB0}" destId="{EA332EF7-A428-44E5-8FC6-7838DAE85A7A}" srcOrd="1" destOrd="0" presId="urn:microsoft.com/office/officeart/2008/layout/CircleAccentTimeline"/>
    <dgm:cxn modelId="{F20E9A9E-6DB4-4DD1-A713-B04E0B6722EC}" type="presParOf" srcId="{525BA56C-5BD9-4A79-BAFF-8E67C0DA7EB0}" destId="{868EDB69-232C-4315-B585-996F6BCF7B44}" srcOrd="2" destOrd="0" presId="urn:microsoft.com/office/officeart/2008/layout/CircleAccentTimeline"/>
    <dgm:cxn modelId="{E03C4991-9DDD-4BE2-BC2E-30A598CAFD39}" type="presParOf" srcId="{465CCDA1-02CB-4593-AE03-73A38FC8C4F5}" destId="{755F2EDA-157C-4DB8-A242-E96253E61209}" srcOrd="42" destOrd="0" presId="urn:microsoft.com/office/officeart/2008/layout/CircleAccentTimeline"/>
    <dgm:cxn modelId="{7839BD7D-E021-44D3-875B-A4A9A19E97E6}" type="presParOf" srcId="{465CCDA1-02CB-4593-AE03-73A38FC8C4F5}" destId="{9D5288F2-F7B7-4042-A48A-98BF52E96ADC}" srcOrd="4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A6DCA-C759-48CD-B85E-658D7FF4B9A3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82BB8E71-6E46-4CFA-8FF6-DFA2FD7C079F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findBBs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248C1A9-7B1D-4115-B4C8-3DE468484551}" type="parTrans" cxnId="{8899A5CF-D47D-4454-AB77-2C6EB6C07F52}">
      <dgm:prSet/>
      <dgm:spPr/>
      <dgm:t>
        <a:bodyPr/>
        <a:lstStyle/>
        <a:p>
          <a:endParaRPr lang="en-GB"/>
        </a:p>
      </dgm:t>
    </dgm:pt>
    <dgm:pt modelId="{482E10F3-6897-440A-8111-658C31AB03C6}" type="sibTrans" cxnId="{8899A5CF-D47D-4454-AB77-2C6EB6C07F52}">
      <dgm:prSet/>
      <dgm:spPr/>
      <dgm:t>
        <a:bodyPr/>
        <a:lstStyle/>
        <a:p>
          <a:endParaRPr lang="en-GB"/>
        </a:p>
      </dgm:t>
    </dgm:pt>
    <dgm:pt modelId="{B0E57D30-8025-4D63-A6B2-6DD851E4B257}">
      <dgm:prSet phldrT="[Text]" custT="1"/>
      <dgm:spPr/>
      <dgm:t>
        <a:bodyPr/>
        <a:lstStyle/>
        <a:p>
          <a:r>
            <a:rPr lang="en-GB" sz="1300" dirty="0" smtClean="0"/>
            <a:t>Output image, labels</a:t>
          </a:r>
          <a:endParaRPr lang="en-GB" sz="1300" dirty="0"/>
        </a:p>
      </dgm:t>
    </dgm:pt>
    <dgm:pt modelId="{746CB427-6D26-4E6A-830D-7EDA354BC3C0}" type="parTrans" cxnId="{C4E82EDA-5EFE-4861-A557-A91548699321}">
      <dgm:prSet/>
      <dgm:spPr/>
      <dgm:t>
        <a:bodyPr/>
        <a:lstStyle/>
        <a:p>
          <a:endParaRPr lang="en-GB"/>
        </a:p>
      </dgm:t>
    </dgm:pt>
    <dgm:pt modelId="{5D7B4CB4-3A01-4E2E-BED0-F2EB71B6957A}" type="sibTrans" cxnId="{C4E82EDA-5EFE-4861-A557-A91548699321}">
      <dgm:prSet/>
      <dgm:spPr/>
      <dgm:t>
        <a:bodyPr/>
        <a:lstStyle/>
        <a:p>
          <a:endParaRPr lang="en-GB"/>
        </a:p>
      </dgm:t>
    </dgm:pt>
    <dgm:pt modelId="{C97BDEEB-78B6-4994-8F20-0BA55313DF32}">
      <dgm:prSet phldrT="[Text]" custT="1"/>
      <dgm:spPr/>
      <dgm:t>
        <a:bodyPr/>
        <a:lstStyle/>
        <a:p>
          <a:r>
            <a:rPr lang="en-GB" sz="1300" dirty="0" smtClean="0"/>
            <a:t>Bounding box vector</a:t>
          </a:r>
          <a:endParaRPr lang="en-GB" sz="1300" dirty="0"/>
        </a:p>
      </dgm:t>
    </dgm:pt>
    <dgm:pt modelId="{BE43B0C8-D79E-4748-BAFD-390E33BD03C0}" type="parTrans" cxnId="{CB5DBCD1-DBF7-4F9F-8174-757AD43B183F}">
      <dgm:prSet/>
      <dgm:spPr/>
      <dgm:t>
        <a:bodyPr/>
        <a:lstStyle/>
        <a:p>
          <a:endParaRPr lang="en-GB"/>
        </a:p>
      </dgm:t>
    </dgm:pt>
    <dgm:pt modelId="{0FA685D8-3AD6-419A-9F68-49BC56316D17}" type="sibTrans" cxnId="{CB5DBCD1-DBF7-4F9F-8174-757AD43B183F}">
      <dgm:prSet/>
      <dgm:spPr/>
      <dgm:t>
        <a:bodyPr/>
        <a:lstStyle/>
        <a:p>
          <a:endParaRPr lang="en-GB"/>
        </a:p>
      </dgm:t>
    </dgm:pt>
    <dgm:pt modelId="{5077B2D9-722E-4285-B280-2CD035099AE6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selectBBs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EFEC4A1-5895-4CAB-8F37-DD30FC875CFC}" type="parTrans" cxnId="{627016CB-F302-4FA9-8BE7-1F8640A37739}">
      <dgm:prSet/>
      <dgm:spPr/>
      <dgm:t>
        <a:bodyPr/>
        <a:lstStyle/>
        <a:p>
          <a:endParaRPr lang="en-GB"/>
        </a:p>
      </dgm:t>
    </dgm:pt>
    <dgm:pt modelId="{035A84C1-AC43-4EFD-ADEE-7E7792CBF826}" type="sibTrans" cxnId="{627016CB-F302-4FA9-8BE7-1F8640A37739}">
      <dgm:prSet/>
      <dgm:spPr/>
      <dgm:t>
        <a:bodyPr/>
        <a:lstStyle/>
        <a:p>
          <a:endParaRPr lang="en-GB"/>
        </a:p>
      </dgm:t>
    </dgm:pt>
    <dgm:pt modelId="{CD212DAD-B19C-4C50-B5CF-C2B393CA84B3}">
      <dgm:prSet phldrT="[Text]" custT="1"/>
      <dgm:spPr/>
      <dgm:t>
        <a:bodyPr/>
        <a:lstStyle/>
        <a:p>
          <a:r>
            <a:rPr lang="en-GB" sz="1300" dirty="0" smtClean="0"/>
            <a:t>Bounding box vector</a:t>
          </a:r>
          <a:endParaRPr lang="en-GB" sz="1300" dirty="0"/>
        </a:p>
      </dgm:t>
    </dgm:pt>
    <dgm:pt modelId="{F69E3CF4-0B6F-40EE-9095-19E4E6E0D05B}" type="parTrans" cxnId="{5337B3DB-3CB2-446C-B21B-62DB974F675A}">
      <dgm:prSet/>
      <dgm:spPr/>
      <dgm:t>
        <a:bodyPr/>
        <a:lstStyle/>
        <a:p>
          <a:endParaRPr lang="en-GB"/>
        </a:p>
      </dgm:t>
    </dgm:pt>
    <dgm:pt modelId="{0D8F5FB1-6A95-4B31-A43E-0CFFFF429532}" type="sibTrans" cxnId="{5337B3DB-3CB2-446C-B21B-62DB974F675A}">
      <dgm:prSet/>
      <dgm:spPr/>
      <dgm:t>
        <a:bodyPr/>
        <a:lstStyle/>
        <a:p>
          <a:endParaRPr lang="en-GB"/>
        </a:p>
      </dgm:t>
    </dgm:pt>
    <dgm:pt modelId="{E6423BA6-930D-4A15-84AA-0BEC7878629E}">
      <dgm:prSet phldrT="[Text]" custT="1"/>
      <dgm:spPr/>
      <dgm:t>
        <a:bodyPr/>
        <a:lstStyle/>
        <a:p>
          <a:r>
            <a:rPr lang="en-GB" sz="1300" dirty="0" smtClean="0"/>
            <a:t>Bounding box validity, selected bounding box index</a:t>
          </a:r>
          <a:endParaRPr lang="en-GB" sz="1300" dirty="0"/>
        </a:p>
      </dgm:t>
    </dgm:pt>
    <dgm:pt modelId="{1B2719A0-218C-47D9-8D35-5517C2413DC0}" type="parTrans" cxnId="{66B2CCE3-2FDE-4CDB-825D-F1DCA07C9337}">
      <dgm:prSet/>
      <dgm:spPr/>
      <dgm:t>
        <a:bodyPr/>
        <a:lstStyle/>
        <a:p>
          <a:endParaRPr lang="en-GB"/>
        </a:p>
      </dgm:t>
    </dgm:pt>
    <dgm:pt modelId="{5D5EA7DB-6C66-46ED-ADE7-400DA25E32AF}" type="sibTrans" cxnId="{66B2CCE3-2FDE-4CDB-825D-F1DCA07C9337}">
      <dgm:prSet/>
      <dgm:spPr/>
      <dgm:t>
        <a:bodyPr/>
        <a:lstStyle/>
        <a:p>
          <a:endParaRPr lang="en-GB"/>
        </a:p>
      </dgm:t>
    </dgm:pt>
    <dgm:pt modelId="{366A18A4-A553-4F6D-89E8-15504C0011BD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drawBB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BA40D3A-1335-49EC-86DB-439AE895CE00}" type="parTrans" cxnId="{1BBE9534-E3CB-414E-A17C-1480980549CE}">
      <dgm:prSet/>
      <dgm:spPr/>
      <dgm:t>
        <a:bodyPr/>
        <a:lstStyle/>
        <a:p>
          <a:endParaRPr lang="en-GB"/>
        </a:p>
      </dgm:t>
    </dgm:pt>
    <dgm:pt modelId="{65B22984-A5BA-4456-9BC9-89A37A57521F}" type="sibTrans" cxnId="{1BBE9534-E3CB-414E-A17C-1480980549CE}">
      <dgm:prSet/>
      <dgm:spPr/>
      <dgm:t>
        <a:bodyPr/>
        <a:lstStyle/>
        <a:p>
          <a:endParaRPr lang="en-GB"/>
        </a:p>
      </dgm:t>
    </dgm:pt>
    <dgm:pt modelId="{11E7C407-5F8B-42CF-80BE-F8449BE9286F}">
      <dgm:prSet phldrT="[Text]" custT="1"/>
      <dgm:spPr/>
      <dgm:t>
        <a:bodyPr/>
        <a:lstStyle/>
        <a:p>
          <a:r>
            <a:rPr lang="en-GB" sz="1300" dirty="0" smtClean="0"/>
            <a:t>Filenames, output image, bounding box vector, selected bounding box</a:t>
          </a:r>
          <a:endParaRPr lang="en-GB" sz="1300" dirty="0"/>
        </a:p>
      </dgm:t>
    </dgm:pt>
    <dgm:pt modelId="{8A7813E9-C67F-4A2A-8F1B-7B2B945E8B8B}" type="parTrans" cxnId="{1FCDF06B-FCD0-43A5-9D77-23FB1B9CAAFC}">
      <dgm:prSet/>
      <dgm:spPr/>
      <dgm:t>
        <a:bodyPr/>
        <a:lstStyle/>
        <a:p>
          <a:endParaRPr lang="en-GB"/>
        </a:p>
      </dgm:t>
    </dgm:pt>
    <dgm:pt modelId="{FB4F6F0B-A797-4C22-BFE0-637B18256177}" type="sibTrans" cxnId="{1FCDF06B-FCD0-43A5-9D77-23FB1B9CAAFC}">
      <dgm:prSet/>
      <dgm:spPr/>
      <dgm:t>
        <a:bodyPr/>
        <a:lstStyle/>
        <a:p>
          <a:endParaRPr lang="en-GB"/>
        </a:p>
      </dgm:t>
    </dgm:pt>
    <dgm:pt modelId="{ED50F0F3-F6CB-41EF-8344-FE1F75C670EB}">
      <dgm:prSet phldrT="[Text]" custT="1"/>
      <dgm:spPr/>
      <dgm:t>
        <a:bodyPr/>
        <a:lstStyle/>
        <a:p>
          <a:r>
            <a:rPr lang="en-GB" sz="1300" dirty="0" smtClean="0"/>
            <a:t>Difference image (.bin.png) generated</a:t>
          </a:r>
          <a:endParaRPr lang="en-GB" sz="1300" dirty="0"/>
        </a:p>
      </dgm:t>
    </dgm:pt>
    <dgm:pt modelId="{930170D7-F4DE-481B-AE30-2FB22E7FE43B}" type="parTrans" cxnId="{19A1C997-14F3-403F-B231-CEB9AF2FFDAB}">
      <dgm:prSet/>
      <dgm:spPr/>
      <dgm:t>
        <a:bodyPr/>
        <a:lstStyle/>
        <a:p>
          <a:endParaRPr lang="en-GB"/>
        </a:p>
      </dgm:t>
    </dgm:pt>
    <dgm:pt modelId="{D377E90B-B98C-4304-8523-95AFF0234517}" type="sibTrans" cxnId="{19A1C997-14F3-403F-B231-CEB9AF2FFDAB}">
      <dgm:prSet/>
      <dgm:spPr/>
      <dgm:t>
        <a:bodyPr/>
        <a:lstStyle/>
        <a:p>
          <a:endParaRPr lang="en-GB"/>
        </a:p>
      </dgm:t>
    </dgm:pt>
    <dgm:pt modelId="{CC9436CB-A383-46C2-A127-293D0FD488D9}" type="pres">
      <dgm:prSet presAssocID="{5ECA6DCA-C759-48CD-B85E-658D7FF4B9A3}" presName="Name0" presStyleCnt="0">
        <dgm:presLayoutVars>
          <dgm:dir/>
        </dgm:presLayoutVars>
      </dgm:prSet>
      <dgm:spPr/>
    </dgm:pt>
    <dgm:pt modelId="{74F3B316-76EE-4868-93D6-A9B9B6410E3C}" type="pres">
      <dgm:prSet presAssocID="{82BB8E71-6E46-4CFA-8FF6-DFA2FD7C079F}" presName="parComposite" presStyleCnt="0"/>
      <dgm:spPr/>
    </dgm:pt>
    <dgm:pt modelId="{D69C7994-67D1-4126-B06C-F46CF5C20439}" type="pres">
      <dgm:prSet presAssocID="{82BB8E71-6E46-4CFA-8FF6-DFA2FD7C079F}" presName="parBigCircle" presStyleLbl="node0" presStyleIdx="0" presStyleCnt="3"/>
      <dgm:spPr/>
    </dgm:pt>
    <dgm:pt modelId="{7F5A107E-5ECD-44BB-B595-1F47C0C49DB1}" type="pres">
      <dgm:prSet presAssocID="{82BB8E71-6E46-4CFA-8FF6-DFA2FD7C079F}" presName="parTx" presStyleLbl="revTx" presStyleIdx="0" presStyleCnt="15"/>
      <dgm:spPr/>
      <dgm:t>
        <a:bodyPr/>
        <a:lstStyle/>
        <a:p>
          <a:endParaRPr lang="en-GB"/>
        </a:p>
      </dgm:t>
    </dgm:pt>
    <dgm:pt modelId="{8E0C906C-8D4E-4028-A364-3EE06FFDC2A2}" type="pres">
      <dgm:prSet presAssocID="{82BB8E71-6E46-4CFA-8FF6-DFA2FD7C079F}" presName="bSpace" presStyleCnt="0"/>
      <dgm:spPr/>
    </dgm:pt>
    <dgm:pt modelId="{D14AA325-0BEE-476C-935D-F64A7F511DD2}" type="pres">
      <dgm:prSet presAssocID="{82BB8E71-6E46-4CFA-8FF6-DFA2FD7C079F}" presName="parBackupNorm" presStyleCnt="0"/>
      <dgm:spPr/>
    </dgm:pt>
    <dgm:pt modelId="{AE67EAB7-7F85-450A-ACB1-CADC3BB6A596}" type="pres">
      <dgm:prSet presAssocID="{482E10F3-6897-440A-8111-658C31AB03C6}" presName="parSpace" presStyleCnt="0"/>
      <dgm:spPr/>
    </dgm:pt>
    <dgm:pt modelId="{CBEB0D63-D225-42F4-9C54-E68E5E3B1724}" type="pres">
      <dgm:prSet presAssocID="{B0E57D30-8025-4D63-A6B2-6DD851E4B257}" presName="desBackupLeftNorm" presStyleCnt="0"/>
      <dgm:spPr/>
    </dgm:pt>
    <dgm:pt modelId="{D6FD5387-C469-449A-908F-0E936B9FE9D6}" type="pres">
      <dgm:prSet presAssocID="{B0E57D30-8025-4D63-A6B2-6DD851E4B257}" presName="desComposite" presStyleCnt="0"/>
      <dgm:spPr/>
    </dgm:pt>
    <dgm:pt modelId="{6C4AF1A4-C618-4EE3-8A03-80A803CC22A3}" type="pres">
      <dgm:prSet presAssocID="{B0E57D30-8025-4D63-A6B2-6DD851E4B257}" presName="desCircle" presStyleLbl="node1" presStyleIdx="0" presStyleCnt="6"/>
      <dgm:spPr/>
    </dgm:pt>
    <dgm:pt modelId="{7680FA50-9985-48ED-B5DD-40E7EF73FB5E}" type="pres">
      <dgm:prSet presAssocID="{B0E57D30-8025-4D63-A6B2-6DD851E4B257}" presName="chTx" presStyleLbl="revTx" presStyleIdx="1" presStyleCnt="15"/>
      <dgm:spPr/>
    </dgm:pt>
    <dgm:pt modelId="{29575E4C-25C1-43B2-ADC9-9E7B70641132}" type="pres">
      <dgm:prSet presAssocID="{B0E57D30-8025-4D63-A6B2-6DD851E4B257}" presName="desTx" presStyleLbl="revTx" presStyleIdx="2" presStyleCnt="15">
        <dgm:presLayoutVars>
          <dgm:bulletEnabled val="1"/>
        </dgm:presLayoutVars>
      </dgm:prSet>
      <dgm:spPr/>
    </dgm:pt>
    <dgm:pt modelId="{AF4576F2-DC6A-419D-899D-15CFE9D62AFA}" type="pres">
      <dgm:prSet presAssocID="{B0E57D30-8025-4D63-A6B2-6DD851E4B257}" presName="desBackupRightNorm" presStyleCnt="0"/>
      <dgm:spPr/>
    </dgm:pt>
    <dgm:pt modelId="{098DE909-FA78-43C1-B45D-C966DB598DA9}" type="pres">
      <dgm:prSet presAssocID="{5D7B4CB4-3A01-4E2E-BED0-F2EB71B6957A}" presName="desSpace" presStyleCnt="0"/>
      <dgm:spPr/>
    </dgm:pt>
    <dgm:pt modelId="{FD9ACA3A-3435-47A0-ADAB-1B49E200319A}" type="pres">
      <dgm:prSet presAssocID="{C97BDEEB-78B6-4994-8F20-0BA55313DF32}" presName="desBackupLeftNorm" presStyleCnt="0"/>
      <dgm:spPr/>
    </dgm:pt>
    <dgm:pt modelId="{24C65332-7124-48C4-9D96-1A6EBFF259F8}" type="pres">
      <dgm:prSet presAssocID="{C97BDEEB-78B6-4994-8F20-0BA55313DF32}" presName="desComposite" presStyleCnt="0"/>
      <dgm:spPr/>
    </dgm:pt>
    <dgm:pt modelId="{3F078EDC-158C-4C63-844D-E4B1063CFF15}" type="pres">
      <dgm:prSet presAssocID="{C97BDEEB-78B6-4994-8F20-0BA55313DF32}" presName="desCircle" presStyleLbl="node1" presStyleIdx="1" presStyleCnt="6"/>
      <dgm:spPr/>
    </dgm:pt>
    <dgm:pt modelId="{EDC53E2A-6EC0-4A0B-B661-7117AB5B135F}" type="pres">
      <dgm:prSet presAssocID="{C97BDEEB-78B6-4994-8F20-0BA55313DF32}" presName="chTx" presStyleLbl="revTx" presStyleIdx="3" presStyleCnt="15"/>
      <dgm:spPr/>
    </dgm:pt>
    <dgm:pt modelId="{BEAAB3AD-B3C9-494A-944C-59B6057BC422}" type="pres">
      <dgm:prSet presAssocID="{C97BDEEB-78B6-4994-8F20-0BA55313DF32}" presName="desTx" presStyleLbl="revTx" presStyleIdx="4" presStyleCnt="15">
        <dgm:presLayoutVars>
          <dgm:bulletEnabled val="1"/>
        </dgm:presLayoutVars>
      </dgm:prSet>
      <dgm:spPr/>
    </dgm:pt>
    <dgm:pt modelId="{72E3FD53-6A20-4B3D-B3EC-415AD0017ACB}" type="pres">
      <dgm:prSet presAssocID="{C97BDEEB-78B6-4994-8F20-0BA55313DF32}" presName="desBackupRightNorm" presStyleCnt="0"/>
      <dgm:spPr/>
    </dgm:pt>
    <dgm:pt modelId="{9031D611-3928-43A1-BC77-9315214F6516}" type="pres">
      <dgm:prSet presAssocID="{0FA685D8-3AD6-419A-9F68-49BC56316D17}" presName="desSpace" presStyleCnt="0"/>
      <dgm:spPr/>
    </dgm:pt>
    <dgm:pt modelId="{959741F2-830A-4D09-8712-4D056AFC0405}" type="pres">
      <dgm:prSet presAssocID="{5077B2D9-722E-4285-B280-2CD035099AE6}" presName="parComposite" presStyleCnt="0"/>
      <dgm:spPr/>
    </dgm:pt>
    <dgm:pt modelId="{10E10192-D1DB-4540-BC9E-5F6B92991865}" type="pres">
      <dgm:prSet presAssocID="{5077B2D9-722E-4285-B280-2CD035099AE6}" presName="parBigCircle" presStyleLbl="node0" presStyleIdx="1" presStyleCnt="3"/>
      <dgm:spPr/>
    </dgm:pt>
    <dgm:pt modelId="{C25F440E-5989-47BB-9438-01B4A72D0B0E}" type="pres">
      <dgm:prSet presAssocID="{5077B2D9-722E-4285-B280-2CD035099AE6}" presName="parTx" presStyleLbl="revTx" presStyleIdx="5" presStyleCnt="15"/>
      <dgm:spPr/>
    </dgm:pt>
    <dgm:pt modelId="{E3F36667-886E-473C-8A00-B2B1D5543187}" type="pres">
      <dgm:prSet presAssocID="{5077B2D9-722E-4285-B280-2CD035099AE6}" presName="bSpace" presStyleCnt="0"/>
      <dgm:spPr/>
    </dgm:pt>
    <dgm:pt modelId="{5B0E8A3A-81FF-454D-B0F3-8317F662D0BF}" type="pres">
      <dgm:prSet presAssocID="{5077B2D9-722E-4285-B280-2CD035099AE6}" presName="parBackupNorm" presStyleCnt="0"/>
      <dgm:spPr/>
    </dgm:pt>
    <dgm:pt modelId="{D22FAE66-2780-429F-A442-F67FC83AFCD2}" type="pres">
      <dgm:prSet presAssocID="{035A84C1-AC43-4EFD-ADEE-7E7792CBF826}" presName="parSpace" presStyleCnt="0"/>
      <dgm:spPr/>
    </dgm:pt>
    <dgm:pt modelId="{AFCB98A6-9D11-4F07-BC27-B9A0351EB9ED}" type="pres">
      <dgm:prSet presAssocID="{CD212DAD-B19C-4C50-B5CF-C2B393CA84B3}" presName="desBackupLeftNorm" presStyleCnt="0"/>
      <dgm:spPr/>
    </dgm:pt>
    <dgm:pt modelId="{6436CD56-F091-4481-9EDC-4E73155ACD10}" type="pres">
      <dgm:prSet presAssocID="{CD212DAD-B19C-4C50-B5CF-C2B393CA84B3}" presName="desComposite" presStyleCnt="0"/>
      <dgm:spPr/>
    </dgm:pt>
    <dgm:pt modelId="{9367CC29-33D8-4FD1-AA42-B42C2C0900F2}" type="pres">
      <dgm:prSet presAssocID="{CD212DAD-B19C-4C50-B5CF-C2B393CA84B3}" presName="desCircle" presStyleLbl="node1" presStyleIdx="2" presStyleCnt="6"/>
      <dgm:spPr/>
    </dgm:pt>
    <dgm:pt modelId="{C51A1E82-AC8E-4B24-8DED-3EBBDDD58E25}" type="pres">
      <dgm:prSet presAssocID="{CD212DAD-B19C-4C50-B5CF-C2B393CA84B3}" presName="chTx" presStyleLbl="revTx" presStyleIdx="6" presStyleCnt="15"/>
      <dgm:spPr/>
    </dgm:pt>
    <dgm:pt modelId="{C71E06D2-F9F7-4C4B-81A0-B5BF7480B84C}" type="pres">
      <dgm:prSet presAssocID="{CD212DAD-B19C-4C50-B5CF-C2B393CA84B3}" presName="desTx" presStyleLbl="revTx" presStyleIdx="7" presStyleCnt="15">
        <dgm:presLayoutVars>
          <dgm:bulletEnabled val="1"/>
        </dgm:presLayoutVars>
      </dgm:prSet>
      <dgm:spPr/>
    </dgm:pt>
    <dgm:pt modelId="{4E7C56CB-32C2-45D5-BB7D-17A2D9E1FF2C}" type="pres">
      <dgm:prSet presAssocID="{CD212DAD-B19C-4C50-B5CF-C2B393CA84B3}" presName="desBackupRightNorm" presStyleCnt="0"/>
      <dgm:spPr/>
    </dgm:pt>
    <dgm:pt modelId="{3F7DCEDC-468E-405F-98BE-6DCD7243A661}" type="pres">
      <dgm:prSet presAssocID="{0D8F5FB1-6A95-4B31-A43E-0CFFFF429532}" presName="desSpace" presStyleCnt="0"/>
      <dgm:spPr/>
    </dgm:pt>
    <dgm:pt modelId="{07B2100A-0C00-4969-870A-25FC4364C763}" type="pres">
      <dgm:prSet presAssocID="{E6423BA6-930D-4A15-84AA-0BEC7878629E}" presName="desBackupLeftNorm" presStyleCnt="0"/>
      <dgm:spPr/>
    </dgm:pt>
    <dgm:pt modelId="{4537587C-8BC2-4223-807D-434F73C83258}" type="pres">
      <dgm:prSet presAssocID="{E6423BA6-930D-4A15-84AA-0BEC7878629E}" presName="desComposite" presStyleCnt="0"/>
      <dgm:spPr/>
    </dgm:pt>
    <dgm:pt modelId="{10CA07A6-D0E4-480D-9578-DEF8F7B8EE7A}" type="pres">
      <dgm:prSet presAssocID="{E6423BA6-930D-4A15-84AA-0BEC7878629E}" presName="desCircle" presStyleLbl="node1" presStyleIdx="3" presStyleCnt="6"/>
      <dgm:spPr/>
    </dgm:pt>
    <dgm:pt modelId="{D04BB978-ED60-4153-924B-65A50DDD181E}" type="pres">
      <dgm:prSet presAssocID="{E6423BA6-930D-4A15-84AA-0BEC7878629E}" presName="chTx" presStyleLbl="revTx" presStyleIdx="8" presStyleCnt="15"/>
      <dgm:spPr/>
      <dgm:t>
        <a:bodyPr/>
        <a:lstStyle/>
        <a:p>
          <a:endParaRPr lang="en-GB"/>
        </a:p>
      </dgm:t>
    </dgm:pt>
    <dgm:pt modelId="{69403BB5-4D42-424D-B70C-D011F3EDB6B0}" type="pres">
      <dgm:prSet presAssocID="{E6423BA6-930D-4A15-84AA-0BEC7878629E}" presName="desTx" presStyleLbl="revTx" presStyleIdx="9" presStyleCnt="15">
        <dgm:presLayoutVars>
          <dgm:bulletEnabled val="1"/>
        </dgm:presLayoutVars>
      </dgm:prSet>
      <dgm:spPr/>
    </dgm:pt>
    <dgm:pt modelId="{A1E7B169-5DB5-4834-99B5-D4EBAC5EC7FB}" type="pres">
      <dgm:prSet presAssocID="{E6423BA6-930D-4A15-84AA-0BEC7878629E}" presName="desBackupRightNorm" presStyleCnt="0"/>
      <dgm:spPr/>
    </dgm:pt>
    <dgm:pt modelId="{19BC3BBA-6C3B-41A4-9870-0B36195A7A48}" type="pres">
      <dgm:prSet presAssocID="{5D5EA7DB-6C66-46ED-ADE7-400DA25E32AF}" presName="desSpace" presStyleCnt="0"/>
      <dgm:spPr/>
    </dgm:pt>
    <dgm:pt modelId="{60638939-F446-41A2-8D1A-FF1F29D4CCA2}" type="pres">
      <dgm:prSet presAssocID="{366A18A4-A553-4F6D-89E8-15504C0011BD}" presName="parComposite" presStyleCnt="0"/>
      <dgm:spPr/>
    </dgm:pt>
    <dgm:pt modelId="{26E5474D-8EF8-4691-B9DB-24EA66BB7220}" type="pres">
      <dgm:prSet presAssocID="{366A18A4-A553-4F6D-89E8-15504C0011BD}" presName="parBigCircle" presStyleLbl="node0" presStyleIdx="2" presStyleCnt="3"/>
      <dgm:spPr/>
    </dgm:pt>
    <dgm:pt modelId="{FE9185A6-A871-42E8-9720-DD96299AD075}" type="pres">
      <dgm:prSet presAssocID="{366A18A4-A553-4F6D-89E8-15504C0011BD}" presName="parTx" presStyleLbl="revTx" presStyleIdx="10" presStyleCnt="15"/>
      <dgm:spPr/>
    </dgm:pt>
    <dgm:pt modelId="{8C229429-6934-4DEE-84F3-46D6ECB15968}" type="pres">
      <dgm:prSet presAssocID="{366A18A4-A553-4F6D-89E8-15504C0011BD}" presName="bSpace" presStyleCnt="0"/>
      <dgm:spPr/>
    </dgm:pt>
    <dgm:pt modelId="{278D4510-4C6F-45A7-820A-0E3B036CD04C}" type="pres">
      <dgm:prSet presAssocID="{366A18A4-A553-4F6D-89E8-15504C0011BD}" presName="parBackupNorm" presStyleCnt="0"/>
      <dgm:spPr/>
    </dgm:pt>
    <dgm:pt modelId="{97E6E326-93C4-4E9C-92DF-3FDEA26EE24B}" type="pres">
      <dgm:prSet presAssocID="{65B22984-A5BA-4456-9BC9-89A37A57521F}" presName="parSpace" presStyleCnt="0"/>
      <dgm:spPr/>
    </dgm:pt>
    <dgm:pt modelId="{2AA21EA2-FB11-4B99-9943-B3259E3C9C3E}" type="pres">
      <dgm:prSet presAssocID="{11E7C407-5F8B-42CF-80BE-F8449BE9286F}" presName="desBackupLeftNorm" presStyleCnt="0"/>
      <dgm:spPr/>
    </dgm:pt>
    <dgm:pt modelId="{B1F793EB-14A2-45D4-88CF-DD58A5D4AA04}" type="pres">
      <dgm:prSet presAssocID="{11E7C407-5F8B-42CF-80BE-F8449BE9286F}" presName="desComposite" presStyleCnt="0"/>
      <dgm:spPr/>
    </dgm:pt>
    <dgm:pt modelId="{A9E52EBE-13BA-4B6A-B25D-203B758D84E9}" type="pres">
      <dgm:prSet presAssocID="{11E7C407-5F8B-42CF-80BE-F8449BE9286F}" presName="desCircle" presStyleLbl="node1" presStyleIdx="4" presStyleCnt="6"/>
      <dgm:spPr/>
    </dgm:pt>
    <dgm:pt modelId="{74A3F228-2583-48CF-B747-D3940B109963}" type="pres">
      <dgm:prSet presAssocID="{11E7C407-5F8B-42CF-80BE-F8449BE9286F}" presName="chTx" presStyleLbl="revTx" presStyleIdx="11" presStyleCnt="15"/>
      <dgm:spPr/>
    </dgm:pt>
    <dgm:pt modelId="{6F4CAF73-6FA6-44A5-9B5E-8C132110D9F4}" type="pres">
      <dgm:prSet presAssocID="{11E7C407-5F8B-42CF-80BE-F8449BE9286F}" presName="desTx" presStyleLbl="revTx" presStyleIdx="12" presStyleCnt="15">
        <dgm:presLayoutVars>
          <dgm:bulletEnabled val="1"/>
        </dgm:presLayoutVars>
      </dgm:prSet>
      <dgm:spPr/>
    </dgm:pt>
    <dgm:pt modelId="{6A6B995E-F600-4BEA-A79D-103001030DF1}" type="pres">
      <dgm:prSet presAssocID="{11E7C407-5F8B-42CF-80BE-F8449BE9286F}" presName="desBackupRightNorm" presStyleCnt="0"/>
      <dgm:spPr/>
    </dgm:pt>
    <dgm:pt modelId="{B81B90CC-EB1C-4A2B-BC24-94728E703AC1}" type="pres">
      <dgm:prSet presAssocID="{FB4F6F0B-A797-4C22-BFE0-637B18256177}" presName="desSpace" presStyleCnt="0"/>
      <dgm:spPr/>
    </dgm:pt>
    <dgm:pt modelId="{3478AA6D-3D7B-40EA-9F2C-5A81D2699B73}" type="pres">
      <dgm:prSet presAssocID="{ED50F0F3-F6CB-41EF-8344-FE1F75C670EB}" presName="desBackupLeftNorm" presStyleCnt="0"/>
      <dgm:spPr/>
    </dgm:pt>
    <dgm:pt modelId="{21BEEAC3-E3D8-4883-82D8-9F9873A38E90}" type="pres">
      <dgm:prSet presAssocID="{ED50F0F3-F6CB-41EF-8344-FE1F75C670EB}" presName="desComposite" presStyleCnt="0"/>
      <dgm:spPr/>
    </dgm:pt>
    <dgm:pt modelId="{5B70E938-DB6E-4F35-A35D-F8430B08396A}" type="pres">
      <dgm:prSet presAssocID="{ED50F0F3-F6CB-41EF-8344-FE1F75C670EB}" presName="desCircle" presStyleLbl="node1" presStyleIdx="5" presStyleCnt="6"/>
      <dgm:spPr/>
    </dgm:pt>
    <dgm:pt modelId="{91C7FF6B-8779-43CF-A151-5A76DEB1795E}" type="pres">
      <dgm:prSet presAssocID="{ED50F0F3-F6CB-41EF-8344-FE1F75C670EB}" presName="chTx" presStyleLbl="revTx" presStyleIdx="13" presStyleCnt="15"/>
      <dgm:spPr/>
      <dgm:t>
        <a:bodyPr/>
        <a:lstStyle/>
        <a:p>
          <a:endParaRPr lang="en-GB"/>
        </a:p>
      </dgm:t>
    </dgm:pt>
    <dgm:pt modelId="{23A07CBD-914B-4535-B3C9-BAC415629FCF}" type="pres">
      <dgm:prSet presAssocID="{ED50F0F3-F6CB-41EF-8344-FE1F75C670EB}" presName="desTx" presStyleLbl="revTx" presStyleIdx="14" presStyleCnt="15">
        <dgm:presLayoutVars>
          <dgm:bulletEnabled val="1"/>
        </dgm:presLayoutVars>
      </dgm:prSet>
      <dgm:spPr/>
    </dgm:pt>
    <dgm:pt modelId="{5025C84F-EDFA-4DCE-9D39-922F80659818}" type="pres">
      <dgm:prSet presAssocID="{ED50F0F3-F6CB-41EF-8344-FE1F75C670EB}" presName="desBackupRightNorm" presStyleCnt="0"/>
      <dgm:spPr/>
    </dgm:pt>
    <dgm:pt modelId="{41FB11B7-7E32-4DD9-AA11-DFA10ED2E7A3}" type="pres">
      <dgm:prSet presAssocID="{D377E90B-B98C-4304-8523-95AFF0234517}" presName="desSpace" presStyleCnt="0"/>
      <dgm:spPr/>
    </dgm:pt>
  </dgm:ptLst>
  <dgm:cxnLst>
    <dgm:cxn modelId="{AF947C73-40F9-4AB7-82B5-5EDF51C997B7}" type="presOf" srcId="{ED50F0F3-F6CB-41EF-8344-FE1F75C670EB}" destId="{91C7FF6B-8779-43CF-A151-5A76DEB1795E}" srcOrd="0" destOrd="0" presId="urn:microsoft.com/office/officeart/2008/layout/CircleAccentTimeline"/>
    <dgm:cxn modelId="{8899A5CF-D47D-4454-AB77-2C6EB6C07F52}" srcId="{5ECA6DCA-C759-48CD-B85E-658D7FF4B9A3}" destId="{82BB8E71-6E46-4CFA-8FF6-DFA2FD7C079F}" srcOrd="0" destOrd="0" parTransId="{7248C1A9-7B1D-4115-B4C8-3DE468484551}" sibTransId="{482E10F3-6897-440A-8111-658C31AB03C6}"/>
    <dgm:cxn modelId="{7BFF5472-2B82-465D-B0C2-7545E199F1ED}" type="presOf" srcId="{11E7C407-5F8B-42CF-80BE-F8449BE9286F}" destId="{74A3F228-2583-48CF-B747-D3940B109963}" srcOrd="0" destOrd="0" presId="urn:microsoft.com/office/officeart/2008/layout/CircleAccentTimeline"/>
    <dgm:cxn modelId="{627016CB-F302-4FA9-8BE7-1F8640A37739}" srcId="{5ECA6DCA-C759-48CD-B85E-658D7FF4B9A3}" destId="{5077B2D9-722E-4285-B280-2CD035099AE6}" srcOrd="1" destOrd="0" parTransId="{8EFEC4A1-5895-4CAB-8F37-DD30FC875CFC}" sibTransId="{035A84C1-AC43-4EFD-ADEE-7E7792CBF826}"/>
    <dgm:cxn modelId="{D97E7910-D9A2-429A-87A7-160961035549}" type="presOf" srcId="{5ECA6DCA-C759-48CD-B85E-658D7FF4B9A3}" destId="{CC9436CB-A383-46C2-A127-293D0FD488D9}" srcOrd="0" destOrd="0" presId="urn:microsoft.com/office/officeart/2008/layout/CircleAccentTimeline"/>
    <dgm:cxn modelId="{F5A306D7-DABF-470B-8B56-AA817E0DA540}" type="presOf" srcId="{C97BDEEB-78B6-4994-8F20-0BA55313DF32}" destId="{EDC53E2A-6EC0-4A0B-B661-7117AB5B135F}" srcOrd="0" destOrd="0" presId="urn:microsoft.com/office/officeart/2008/layout/CircleAccentTimeline"/>
    <dgm:cxn modelId="{2BD1DF50-595D-45C3-9E27-1B1E2CEABB20}" type="presOf" srcId="{B0E57D30-8025-4D63-A6B2-6DD851E4B257}" destId="{7680FA50-9985-48ED-B5DD-40E7EF73FB5E}" srcOrd="0" destOrd="0" presId="urn:microsoft.com/office/officeart/2008/layout/CircleAccentTimeline"/>
    <dgm:cxn modelId="{6A1A2AE0-9151-4FD7-8CC8-0E7BDAF08566}" type="presOf" srcId="{366A18A4-A553-4F6D-89E8-15504C0011BD}" destId="{FE9185A6-A871-42E8-9720-DD96299AD075}" srcOrd="0" destOrd="0" presId="urn:microsoft.com/office/officeart/2008/layout/CircleAccentTimeline"/>
    <dgm:cxn modelId="{2B28F8FE-1DE6-445A-BE52-046A6E8E41D2}" type="presOf" srcId="{82BB8E71-6E46-4CFA-8FF6-DFA2FD7C079F}" destId="{7F5A107E-5ECD-44BB-B595-1F47C0C49DB1}" srcOrd="0" destOrd="0" presId="urn:microsoft.com/office/officeart/2008/layout/CircleAccentTimeline"/>
    <dgm:cxn modelId="{1FCDF06B-FCD0-43A5-9D77-23FB1B9CAAFC}" srcId="{366A18A4-A553-4F6D-89E8-15504C0011BD}" destId="{11E7C407-5F8B-42CF-80BE-F8449BE9286F}" srcOrd="0" destOrd="0" parTransId="{8A7813E9-C67F-4A2A-8F1B-7B2B945E8B8B}" sibTransId="{FB4F6F0B-A797-4C22-BFE0-637B18256177}"/>
    <dgm:cxn modelId="{CB5DBCD1-DBF7-4F9F-8174-757AD43B183F}" srcId="{82BB8E71-6E46-4CFA-8FF6-DFA2FD7C079F}" destId="{C97BDEEB-78B6-4994-8F20-0BA55313DF32}" srcOrd="1" destOrd="0" parTransId="{BE43B0C8-D79E-4748-BAFD-390E33BD03C0}" sibTransId="{0FA685D8-3AD6-419A-9F68-49BC56316D17}"/>
    <dgm:cxn modelId="{1BBE9534-E3CB-414E-A17C-1480980549CE}" srcId="{5ECA6DCA-C759-48CD-B85E-658D7FF4B9A3}" destId="{366A18A4-A553-4F6D-89E8-15504C0011BD}" srcOrd="2" destOrd="0" parTransId="{1BA40D3A-1335-49EC-86DB-439AE895CE00}" sibTransId="{65B22984-A5BA-4456-9BC9-89A37A57521F}"/>
    <dgm:cxn modelId="{FD13928D-7F7C-40EB-96CC-B38DCC4F0A48}" type="presOf" srcId="{CD212DAD-B19C-4C50-B5CF-C2B393CA84B3}" destId="{C51A1E82-AC8E-4B24-8DED-3EBBDDD58E25}" srcOrd="0" destOrd="0" presId="urn:microsoft.com/office/officeart/2008/layout/CircleAccentTimeline"/>
    <dgm:cxn modelId="{F45FC0D6-96BE-4436-AD76-308D84472044}" type="presOf" srcId="{E6423BA6-930D-4A15-84AA-0BEC7878629E}" destId="{D04BB978-ED60-4153-924B-65A50DDD181E}" srcOrd="0" destOrd="0" presId="urn:microsoft.com/office/officeart/2008/layout/CircleAccentTimeline"/>
    <dgm:cxn modelId="{5337B3DB-3CB2-446C-B21B-62DB974F675A}" srcId="{5077B2D9-722E-4285-B280-2CD035099AE6}" destId="{CD212DAD-B19C-4C50-B5CF-C2B393CA84B3}" srcOrd="0" destOrd="0" parTransId="{F69E3CF4-0B6F-40EE-9095-19E4E6E0D05B}" sibTransId="{0D8F5FB1-6A95-4B31-A43E-0CFFFF429532}"/>
    <dgm:cxn modelId="{19A1C997-14F3-403F-B231-CEB9AF2FFDAB}" srcId="{366A18A4-A553-4F6D-89E8-15504C0011BD}" destId="{ED50F0F3-F6CB-41EF-8344-FE1F75C670EB}" srcOrd="1" destOrd="0" parTransId="{930170D7-F4DE-481B-AE30-2FB22E7FE43B}" sibTransId="{D377E90B-B98C-4304-8523-95AFF0234517}"/>
    <dgm:cxn modelId="{5B8F428B-F5D4-42D9-861E-E2ECB0E5522F}" type="presOf" srcId="{5077B2D9-722E-4285-B280-2CD035099AE6}" destId="{C25F440E-5989-47BB-9438-01B4A72D0B0E}" srcOrd="0" destOrd="0" presId="urn:microsoft.com/office/officeart/2008/layout/CircleAccentTimeline"/>
    <dgm:cxn modelId="{66B2CCE3-2FDE-4CDB-825D-F1DCA07C9337}" srcId="{5077B2D9-722E-4285-B280-2CD035099AE6}" destId="{E6423BA6-930D-4A15-84AA-0BEC7878629E}" srcOrd="1" destOrd="0" parTransId="{1B2719A0-218C-47D9-8D35-5517C2413DC0}" sibTransId="{5D5EA7DB-6C66-46ED-ADE7-400DA25E32AF}"/>
    <dgm:cxn modelId="{C4E82EDA-5EFE-4861-A557-A91548699321}" srcId="{82BB8E71-6E46-4CFA-8FF6-DFA2FD7C079F}" destId="{B0E57D30-8025-4D63-A6B2-6DD851E4B257}" srcOrd="0" destOrd="0" parTransId="{746CB427-6D26-4E6A-830D-7EDA354BC3C0}" sibTransId="{5D7B4CB4-3A01-4E2E-BED0-F2EB71B6957A}"/>
    <dgm:cxn modelId="{1A63A4B8-B2EE-4634-96BE-C5A68675BE8C}" type="presParOf" srcId="{CC9436CB-A383-46C2-A127-293D0FD488D9}" destId="{74F3B316-76EE-4868-93D6-A9B9B6410E3C}" srcOrd="0" destOrd="0" presId="urn:microsoft.com/office/officeart/2008/layout/CircleAccentTimeline"/>
    <dgm:cxn modelId="{23F66485-0ABD-4DF4-A759-57E1B26FD442}" type="presParOf" srcId="{74F3B316-76EE-4868-93D6-A9B9B6410E3C}" destId="{D69C7994-67D1-4126-B06C-F46CF5C20439}" srcOrd="0" destOrd="0" presId="urn:microsoft.com/office/officeart/2008/layout/CircleAccentTimeline"/>
    <dgm:cxn modelId="{35CE698C-775E-4875-8067-FCDDD20AF34F}" type="presParOf" srcId="{74F3B316-76EE-4868-93D6-A9B9B6410E3C}" destId="{7F5A107E-5ECD-44BB-B595-1F47C0C49DB1}" srcOrd="1" destOrd="0" presId="urn:microsoft.com/office/officeart/2008/layout/CircleAccentTimeline"/>
    <dgm:cxn modelId="{7A77FA98-5D4F-4250-97AB-63D3334599C3}" type="presParOf" srcId="{74F3B316-76EE-4868-93D6-A9B9B6410E3C}" destId="{8E0C906C-8D4E-4028-A364-3EE06FFDC2A2}" srcOrd="2" destOrd="0" presId="urn:microsoft.com/office/officeart/2008/layout/CircleAccentTimeline"/>
    <dgm:cxn modelId="{296E7E9C-429A-4301-8D69-EA7D161206E3}" type="presParOf" srcId="{CC9436CB-A383-46C2-A127-293D0FD488D9}" destId="{D14AA325-0BEE-476C-935D-F64A7F511DD2}" srcOrd="1" destOrd="0" presId="urn:microsoft.com/office/officeart/2008/layout/CircleAccentTimeline"/>
    <dgm:cxn modelId="{5B591318-4BAD-486B-A48D-2C40DBADC960}" type="presParOf" srcId="{CC9436CB-A383-46C2-A127-293D0FD488D9}" destId="{AE67EAB7-7F85-450A-ACB1-CADC3BB6A596}" srcOrd="2" destOrd="0" presId="urn:microsoft.com/office/officeart/2008/layout/CircleAccentTimeline"/>
    <dgm:cxn modelId="{D263FAE9-D39E-4A24-9CDB-7B8469CF6A77}" type="presParOf" srcId="{CC9436CB-A383-46C2-A127-293D0FD488D9}" destId="{CBEB0D63-D225-42F4-9C54-E68E5E3B1724}" srcOrd="3" destOrd="0" presId="urn:microsoft.com/office/officeart/2008/layout/CircleAccentTimeline"/>
    <dgm:cxn modelId="{6551E284-E74A-4B85-91A8-FF0D2F93B409}" type="presParOf" srcId="{CC9436CB-A383-46C2-A127-293D0FD488D9}" destId="{D6FD5387-C469-449A-908F-0E936B9FE9D6}" srcOrd="4" destOrd="0" presId="urn:microsoft.com/office/officeart/2008/layout/CircleAccentTimeline"/>
    <dgm:cxn modelId="{907DA4D1-C2E2-46A7-AEBD-CE2A6D5B7415}" type="presParOf" srcId="{D6FD5387-C469-449A-908F-0E936B9FE9D6}" destId="{6C4AF1A4-C618-4EE3-8A03-80A803CC22A3}" srcOrd="0" destOrd="0" presId="urn:microsoft.com/office/officeart/2008/layout/CircleAccentTimeline"/>
    <dgm:cxn modelId="{493EC7AD-8543-42F2-A928-4E701FB28867}" type="presParOf" srcId="{D6FD5387-C469-449A-908F-0E936B9FE9D6}" destId="{7680FA50-9985-48ED-B5DD-40E7EF73FB5E}" srcOrd="1" destOrd="0" presId="urn:microsoft.com/office/officeart/2008/layout/CircleAccentTimeline"/>
    <dgm:cxn modelId="{ACD572B7-DEEF-48FE-923D-7CB3DE4E5E26}" type="presParOf" srcId="{D6FD5387-C469-449A-908F-0E936B9FE9D6}" destId="{29575E4C-25C1-43B2-ADC9-9E7B70641132}" srcOrd="2" destOrd="0" presId="urn:microsoft.com/office/officeart/2008/layout/CircleAccentTimeline"/>
    <dgm:cxn modelId="{A7332FD3-17F4-4085-82E7-51590DB01FB2}" type="presParOf" srcId="{CC9436CB-A383-46C2-A127-293D0FD488D9}" destId="{AF4576F2-DC6A-419D-899D-15CFE9D62AFA}" srcOrd="5" destOrd="0" presId="urn:microsoft.com/office/officeart/2008/layout/CircleAccentTimeline"/>
    <dgm:cxn modelId="{ED61B95E-10B0-46C0-B8EF-833AFAF21A07}" type="presParOf" srcId="{CC9436CB-A383-46C2-A127-293D0FD488D9}" destId="{098DE909-FA78-43C1-B45D-C966DB598DA9}" srcOrd="6" destOrd="0" presId="urn:microsoft.com/office/officeart/2008/layout/CircleAccentTimeline"/>
    <dgm:cxn modelId="{AC64FD51-6CB8-467E-9D12-0FBF0CE0F8E1}" type="presParOf" srcId="{CC9436CB-A383-46C2-A127-293D0FD488D9}" destId="{FD9ACA3A-3435-47A0-ADAB-1B49E200319A}" srcOrd="7" destOrd="0" presId="urn:microsoft.com/office/officeart/2008/layout/CircleAccentTimeline"/>
    <dgm:cxn modelId="{F0ADED9F-FCED-4857-B089-876CC1CBF5EC}" type="presParOf" srcId="{CC9436CB-A383-46C2-A127-293D0FD488D9}" destId="{24C65332-7124-48C4-9D96-1A6EBFF259F8}" srcOrd="8" destOrd="0" presId="urn:microsoft.com/office/officeart/2008/layout/CircleAccentTimeline"/>
    <dgm:cxn modelId="{2CF924F7-BAE8-4354-A161-39CBEECEB534}" type="presParOf" srcId="{24C65332-7124-48C4-9D96-1A6EBFF259F8}" destId="{3F078EDC-158C-4C63-844D-E4B1063CFF15}" srcOrd="0" destOrd="0" presId="urn:microsoft.com/office/officeart/2008/layout/CircleAccentTimeline"/>
    <dgm:cxn modelId="{C4FCF033-F9F4-4CF7-8944-192DBF569F4B}" type="presParOf" srcId="{24C65332-7124-48C4-9D96-1A6EBFF259F8}" destId="{EDC53E2A-6EC0-4A0B-B661-7117AB5B135F}" srcOrd="1" destOrd="0" presId="urn:microsoft.com/office/officeart/2008/layout/CircleAccentTimeline"/>
    <dgm:cxn modelId="{E567FD11-11C9-4C7E-8DA9-47BE70B2785D}" type="presParOf" srcId="{24C65332-7124-48C4-9D96-1A6EBFF259F8}" destId="{BEAAB3AD-B3C9-494A-944C-59B6057BC422}" srcOrd="2" destOrd="0" presId="urn:microsoft.com/office/officeart/2008/layout/CircleAccentTimeline"/>
    <dgm:cxn modelId="{CE72E2EE-DC57-4C12-B864-BE0E8BD3FFE6}" type="presParOf" srcId="{CC9436CB-A383-46C2-A127-293D0FD488D9}" destId="{72E3FD53-6A20-4B3D-B3EC-415AD0017ACB}" srcOrd="9" destOrd="0" presId="urn:microsoft.com/office/officeart/2008/layout/CircleAccentTimeline"/>
    <dgm:cxn modelId="{02FEE234-8182-4B44-BC0D-8B84DB04EB1E}" type="presParOf" srcId="{CC9436CB-A383-46C2-A127-293D0FD488D9}" destId="{9031D611-3928-43A1-BC77-9315214F6516}" srcOrd="10" destOrd="0" presId="urn:microsoft.com/office/officeart/2008/layout/CircleAccentTimeline"/>
    <dgm:cxn modelId="{4400A96B-0F90-4C09-93A0-2D68A1E492CF}" type="presParOf" srcId="{CC9436CB-A383-46C2-A127-293D0FD488D9}" destId="{959741F2-830A-4D09-8712-4D056AFC0405}" srcOrd="11" destOrd="0" presId="urn:microsoft.com/office/officeart/2008/layout/CircleAccentTimeline"/>
    <dgm:cxn modelId="{3EFA7857-538B-4010-8A59-B6642D37D98D}" type="presParOf" srcId="{959741F2-830A-4D09-8712-4D056AFC0405}" destId="{10E10192-D1DB-4540-BC9E-5F6B92991865}" srcOrd="0" destOrd="0" presId="urn:microsoft.com/office/officeart/2008/layout/CircleAccentTimeline"/>
    <dgm:cxn modelId="{67AAB7DF-AB47-49A6-9AC7-757A162422FF}" type="presParOf" srcId="{959741F2-830A-4D09-8712-4D056AFC0405}" destId="{C25F440E-5989-47BB-9438-01B4A72D0B0E}" srcOrd="1" destOrd="0" presId="urn:microsoft.com/office/officeart/2008/layout/CircleAccentTimeline"/>
    <dgm:cxn modelId="{CB211400-FB86-47B0-AECE-029B4678F7B2}" type="presParOf" srcId="{959741F2-830A-4D09-8712-4D056AFC0405}" destId="{E3F36667-886E-473C-8A00-B2B1D5543187}" srcOrd="2" destOrd="0" presId="urn:microsoft.com/office/officeart/2008/layout/CircleAccentTimeline"/>
    <dgm:cxn modelId="{8964834D-90C6-4A7D-A983-CB026D17687B}" type="presParOf" srcId="{CC9436CB-A383-46C2-A127-293D0FD488D9}" destId="{5B0E8A3A-81FF-454D-B0F3-8317F662D0BF}" srcOrd="12" destOrd="0" presId="urn:microsoft.com/office/officeart/2008/layout/CircleAccentTimeline"/>
    <dgm:cxn modelId="{B68B8A28-8DE2-42C9-BF1F-1D81A6FD5829}" type="presParOf" srcId="{CC9436CB-A383-46C2-A127-293D0FD488D9}" destId="{D22FAE66-2780-429F-A442-F67FC83AFCD2}" srcOrd="13" destOrd="0" presId="urn:microsoft.com/office/officeart/2008/layout/CircleAccentTimeline"/>
    <dgm:cxn modelId="{C431093F-D8C3-41C6-A458-9C65A5EBC00C}" type="presParOf" srcId="{CC9436CB-A383-46C2-A127-293D0FD488D9}" destId="{AFCB98A6-9D11-4F07-BC27-B9A0351EB9ED}" srcOrd="14" destOrd="0" presId="urn:microsoft.com/office/officeart/2008/layout/CircleAccentTimeline"/>
    <dgm:cxn modelId="{D1AE890C-9A77-4A83-9C42-FFC917B966A0}" type="presParOf" srcId="{CC9436CB-A383-46C2-A127-293D0FD488D9}" destId="{6436CD56-F091-4481-9EDC-4E73155ACD10}" srcOrd="15" destOrd="0" presId="urn:microsoft.com/office/officeart/2008/layout/CircleAccentTimeline"/>
    <dgm:cxn modelId="{BA6FFB70-BAEB-4679-B85A-0591A93E0BFB}" type="presParOf" srcId="{6436CD56-F091-4481-9EDC-4E73155ACD10}" destId="{9367CC29-33D8-4FD1-AA42-B42C2C0900F2}" srcOrd="0" destOrd="0" presId="urn:microsoft.com/office/officeart/2008/layout/CircleAccentTimeline"/>
    <dgm:cxn modelId="{2E3BD3DF-8FCE-4B92-A1FC-BD2A716F1E71}" type="presParOf" srcId="{6436CD56-F091-4481-9EDC-4E73155ACD10}" destId="{C51A1E82-AC8E-4B24-8DED-3EBBDDD58E25}" srcOrd="1" destOrd="0" presId="urn:microsoft.com/office/officeart/2008/layout/CircleAccentTimeline"/>
    <dgm:cxn modelId="{5CCB4FDE-B704-4BC3-8D03-A1202EF484A5}" type="presParOf" srcId="{6436CD56-F091-4481-9EDC-4E73155ACD10}" destId="{C71E06D2-F9F7-4C4B-81A0-B5BF7480B84C}" srcOrd="2" destOrd="0" presId="urn:microsoft.com/office/officeart/2008/layout/CircleAccentTimeline"/>
    <dgm:cxn modelId="{7510C082-8A1E-4F0E-A0D4-751F9FBFF422}" type="presParOf" srcId="{CC9436CB-A383-46C2-A127-293D0FD488D9}" destId="{4E7C56CB-32C2-45D5-BB7D-17A2D9E1FF2C}" srcOrd="16" destOrd="0" presId="urn:microsoft.com/office/officeart/2008/layout/CircleAccentTimeline"/>
    <dgm:cxn modelId="{49BCC6FF-00B4-4517-BD8C-7F489D1E6368}" type="presParOf" srcId="{CC9436CB-A383-46C2-A127-293D0FD488D9}" destId="{3F7DCEDC-468E-405F-98BE-6DCD7243A661}" srcOrd="17" destOrd="0" presId="urn:microsoft.com/office/officeart/2008/layout/CircleAccentTimeline"/>
    <dgm:cxn modelId="{8AE6887D-0048-4E61-86D7-5F165DAB9CE4}" type="presParOf" srcId="{CC9436CB-A383-46C2-A127-293D0FD488D9}" destId="{07B2100A-0C00-4969-870A-25FC4364C763}" srcOrd="18" destOrd="0" presId="urn:microsoft.com/office/officeart/2008/layout/CircleAccentTimeline"/>
    <dgm:cxn modelId="{5735D430-D7F7-4BD0-88AC-A57091CB76AF}" type="presParOf" srcId="{CC9436CB-A383-46C2-A127-293D0FD488D9}" destId="{4537587C-8BC2-4223-807D-434F73C83258}" srcOrd="19" destOrd="0" presId="urn:microsoft.com/office/officeart/2008/layout/CircleAccentTimeline"/>
    <dgm:cxn modelId="{AC702C14-C051-43B9-B229-5D06D19D7B3D}" type="presParOf" srcId="{4537587C-8BC2-4223-807D-434F73C83258}" destId="{10CA07A6-D0E4-480D-9578-DEF8F7B8EE7A}" srcOrd="0" destOrd="0" presId="urn:microsoft.com/office/officeart/2008/layout/CircleAccentTimeline"/>
    <dgm:cxn modelId="{AA0A3A87-BA9C-4BC8-9833-60FC55433625}" type="presParOf" srcId="{4537587C-8BC2-4223-807D-434F73C83258}" destId="{D04BB978-ED60-4153-924B-65A50DDD181E}" srcOrd="1" destOrd="0" presId="urn:microsoft.com/office/officeart/2008/layout/CircleAccentTimeline"/>
    <dgm:cxn modelId="{BE5FD825-D9F1-4B1C-84F4-CC51B1495964}" type="presParOf" srcId="{4537587C-8BC2-4223-807D-434F73C83258}" destId="{69403BB5-4D42-424D-B70C-D011F3EDB6B0}" srcOrd="2" destOrd="0" presId="urn:microsoft.com/office/officeart/2008/layout/CircleAccentTimeline"/>
    <dgm:cxn modelId="{1E8A3106-3AB2-4C23-AA29-8537A9DF32AC}" type="presParOf" srcId="{CC9436CB-A383-46C2-A127-293D0FD488D9}" destId="{A1E7B169-5DB5-4834-99B5-D4EBAC5EC7FB}" srcOrd="20" destOrd="0" presId="urn:microsoft.com/office/officeart/2008/layout/CircleAccentTimeline"/>
    <dgm:cxn modelId="{AF5778FE-6640-4685-9EE4-53CB3217E510}" type="presParOf" srcId="{CC9436CB-A383-46C2-A127-293D0FD488D9}" destId="{19BC3BBA-6C3B-41A4-9870-0B36195A7A48}" srcOrd="21" destOrd="0" presId="urn:microsoft.com/office/officeart/2008/layout/CircleAccentTimeline"/>
    <dgm:cxn modelId="{53B08616-F81D-45BF-85ED-68834CF9072D}" type="presParOf" srcId="{CC9436CB-A383-46C2-A127-293D0FD488D9}" destId="{60638939-F446-41A2-8D1A-FF1F29D4CCA2}" srcOrd="22" destOrd="0" presId="urn:microsoft.com/office/officeart/2008/layout/CircleAccentTimeline"/>
    <dgm:cxn modelId="{F8AE5E37-27BE-405D-AB4A-E8062DDD5128}" type="presParOf" srcId="{60638939-F446-41A2-8D1A-FF1F29D4CCA2}" destId="{26E5474D-8EF8-4691-B9DB-24EA66BB7220}" srcOrd="0" destOrd="0" presId="urn:microsoft.com/office/officeart/2008/layout/CircleAccentTimeline"/>
    <dgm:cxn modelId="{6D117810-0361-4DB9-891F-75D941CD746A}" type="presParOf" srcId="{60638939-F446-41A2-8D1A-FF1F29D4CCA2}" destId="{FE9185A6-A871-42E8-9720-DD96299AD075}" srcOrd="1" destOrd="0" presId="urn:microsoft.com/office/officeart/2008/layout/CircleAccentTimeline"/>
    <dgm:cxn modelId="{B0C062FC-EEFB-433C-B8A1-280881A929D3}" type="presParOf" srcId="{60638939-F446-41A2-8D1A-FF1F29D4CCA2}" destId="{8C229429-6934-4DEE-84F3-46D6ECB15968}" srcOrd="2" destOrd="0" presId="urn:microsoft.com/office/officeart/2008/layout/CircleAccentTimeline"/>
    <dgm:cxn modelId="{5597ACE5-0708-4072-A3C8-CA6265E875B0}" type="presParOf" srcId="{CC9436CB-A383-46C2-A127-293D0FD488D9}" destId="{278D4510-4C6F-45A7-820A-0E3B036CD04C}" srcOrd="23" destOrd="0" presId="urn:microsoft.com/office/officeart/2008/layout/CircleAccentTimeline"/>
    <dgm:cxn modelId="{91B0DF0D-A77C-45B3-9E0E-E946753A224C}" type="presParOf" srcId="{CC9436CB-A383-46C2-A127-293D0FD488D9}" destId="{97E6E326-93C4-4E9C-92DF-3FDEA26EE24B}" srcOrd="24" destOrd="0" presId="urn:microsoft.com/office/officeart/2008/layout/CircleAccentTimeline"/>
    <dgm:cxn modelId="{22ABB01B-1DBB-435A-939B-6A480674E426}" type="presParOf" srcId="{CC9436CB-A383-46C2-A127-293D0FD488D9}" destId="{2AA21EA2-FB11-4B99-9943-B3259E3C9C3E}" srcOrd="25" destOrd="0" presId="urn:microsoft.com/office/officeart/2008/layout/CircleAccentTimeline"/>
    <dgm:cxn modelId="{A69D8CB7-F668-4DBD-A4D3-B1FF917BC574}" type="presParOf" srcId="{CC9436CB-A383-46C2-A127-293D0FD488D9}" destId="{B1F793EB-14A2-45D4-88CF-DD58A5D4AA04}" srcOrd="26" destOrd="0" presId="urn:microsoft.com/office/officeart/2008/layout/CircleAccentTimeline"/>
    <dgm:cxn modelId="{21ECC6A6-88E8-4E18-AA9D-EF5C4B0B9473}" type="presParOf" srcId="{B1F793EB-14A2-45D4-88CF-DD58A5D4AA04}" destId="{A9E52EBE-13BA-4B6A-B25D-203B758D84E9}" srcOrd="0" destOrd="0" presId="urn:microsoft.com/office/officeart/2008/layout/CircleAccentTimeline"/>
    <dgm:cxn modelId="{FED4BB97-582B-440C-AE32-3D195D38C1BB}" type="presParOf" srcId="{B1F793EB-14A2-45D4-88CF-DD58A5D4AA04}" destId="{74A3F228-2583-48CF-B747-D3940B109963}" srcOrd="1" destOrd="0" presId="urn:microsoft.com/office/officeart/2008/layout/CircleAccentTimeline"/>
    <dgm:cxn modelId="{DCBAFF94-382A-4DDC-A9E8-F07F73FF0B70}" type="presParOf" srcId="{B1F793EB-14A2-45D4-88CF-DD58A5D4AA04}" destId="{6F4CAF73-6FA6-44A5-9B5E-8C132110D9F4}" srcOrd="2" destOrd="0" presId="urn:microsoft.com/office/officeart/2008/layout/CircleAccentTimeline"/>
    <dgm:cxn modelId="{51D357E2-4CCC-4D11-84BF-D98E6C263B1D}" type="presParOf" srcId="{CC9436CB-A383-46C2-A127-293D0FD488D9}" destId="{6A6B995E-F600-4BEA-A79D-103001030DF1}" srcOrd="27" destOrd="0" presId="urn:microsoft.com/office/officeart/2008/layout/CircleAccentTimeline"/>
    <dgm:cxn modelId="{BFE0D255-32C3-4120-9553-72F02AB9EC48}" type="presParOf" srcId="{CC9436CB-A383-46C2-A127-293D0FD488D9}" destId="{B81B90CC-EB1C-4A2B-BC24-94728E703AC1}" srcOrd="28" destOrd="0" presId="urn:microsoft.com/office/officeart/2008/layout/CircleAccentTimeline"/>
    <dgm:cxn modelId="{1FDEC747-1551-4082-9BF9-67A696F423EE}" type="presParOf" srcId="{CC9436CB-A383-46C2-A127-293D0FD488D9}" destId="{3478AA6D-3D7B-40EA-9F2C-5A81D2699B73}" srcOrd="29" destOrd="0" presId="urn:microsoft.com/office/officeart/2008/layout/CircleAccentTimeline"/>
    <dgm:cxn modelId="{AED0006C-D925-40B9-B4F4-3E5FB9AFBEAE}" type="presParOf" srcId="{CC9436CB-A383-46C2-A127-293D0FD488D9}" destId="{21BEEAC3-E3D8-4883-82D8-9F9873A38E90}" srcOrd="30" destOrd="0" presId="urn:microsoft.com/office/officeart/2008/layout/CircleAccentTimeline"/>
    <dgm:cxn modelId="{A9E0F66C-9446-4F08-B516-2D1F42C075F5}" type="presParOf" srcId="{21BEEAC3-E3D8-4883-82D8-9F9873A38E90}" destId="{5B70E938-DB6E-4F35-A35D-F8430B08396A}" srcOrd="0" destOrd="0" presId="urn:microsoft.com/office/officeart/2008/layout/CircleAccentTimeline"/>
    <dgm:cxn modelId="{95E46D02-E0A2-4888-B797-009C66ACCC3A}" type="presParOf" srcId="{21BEEAC3-E3D8-4883-82D8-9F9873A38E90}" destId="{91C7FF6B-8779-43CF-A151-5A76DEB1795E}" srcOrd="1" destOrd="0" presId="urn:microsoft.com/office/officeart/2008/layout/CircleAccentTimeline"/>
    <dgm:cxn modelId="{1ADB5970-F8B3-4A35-9B8D-FC314C8D2C20}" type="presParOf" srcId="{21BEEAC3-E3D8-4883-82D8-9F9873A38E90}" destId="{23A07CBD-914B-4535-B3C9-BAC415629FCF}" srcOrd="2" destOrd="0" presId="urn:microsoft.com/office/officeart/2008/layout/CircleAccentTimeline"/>
    <dgm:cxn modelId="{291DBA38-E938-4CC5-91BE-10D70BAB8D43}" type="presParOf" srcId="{CC9436CB-A383-46C2-A127-293D0FD488D9}" destId="{5025C84F-EDFA-4DCE-9D39-922F80659818}" srcOrd="31" destOrd="0" presId="urn:microsoft.com/office/officeart/2008/layout/CircleAccentTimeline"/>
    <dgm:cxn modelId="{B62CAB78-DE59-4296-8DF1-9E9F1EFCB489}" type="presParOf" srcId="{CC9436CB-A383-46C2-A127-293D0FD488D9}" destId="{41FB11B7-7E32-4DD9-AA11-DFA10ED2E7A3}" srcOrd="3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C6D2-3711-459A-A585-FE2A4F802955}">
      <dsp:nvSpPr>
        <dsp:cNvPr id="0" name=""/>
        <dsp:cNvSpPr/>
      </dsp:nvSpPr>
      <dsp:spPr>
        <a:xfrm>
          <a:off x="3505516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Test Output</a:t>
          </a:r>
          <a:endParaRPr lang="en-GB" sz="2200" kern="1200" dirty="0"/>
        </a:p>
      </dsp:txBody>
      <dsp:txXfrm>
        <a:off x="5431853" y="1057375"/>
        <a:ext cx="1305401" cy="1087834"/>
      </dsp:txXfrm>
    </dsp:sp>
    <dsp:sp modelId="{DAAF0E0D-B88B-40AA-9FB8-CB4FEF1F539A}">
      <dsp:nvSpPr>
        <dsp:cNvPr id="0" name=""/>
        <dsp:cNvSpPr/>
      </dsp:nvSpPr>
      <dsp:spPr>
        <a:xfrm>
          <a:off x="3430238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main</a:t>
          </a:r>
          <a:endParaRPr lang="en-GB" sz="2200" kern="1200" dirty="0"/>
        </a:p>
      </dsp:txBody>
      <dsp:txXfrm>
        <a:off x="4300505" y="2784856"/>
        <a:ext cx="1958102" cy="957294"/>
      </dsp:txXfrm>
    </dsp:sp>
    <dsp:sp modelId="{27DC79A7-A84B-43FF-8A88-6732E1862134}">
      <dsp:nvSpPr>
        <dsp:cNvPr id="0" name=""/>
        <dsp:cNvSpPr/>
      </dsp:nvSpPr>
      <dsp:spPr>
        <a:xfrm>
          <a:off x="3354959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processSet</a:t>
          </a:r>
          <a:endParaRPr lang="en-GB" sz="2200" kern="1200" dirty="0"/>
        </a:p>
      </dsp:txBody>
      <dsp:txXfrm>
        <a:off x="3778345" y="1057375"/>
        <a:ext cx="1305401" cy="1087834"/>
      </dsp:txXfrm>
    </dsp:sp>
    <dsp:sp modelId="{19273D25-6993-4E87-82EC-6A013226EA02}">
      <dsp:nvSpPr>
        <dsp:cNvPr id="0" name=""/>
        <dsp:cNvSpPr/>
      </dsp:nvSpPr>
      <dsp:spPr>
        <a:xfrm>
          <a:off x="3279548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5ED2E-C86E-466C-881C-C1E495EA2A56}">
      <dsp:nvSpPr>
        <dsp:cNvPr id="0" name=""/>
        <dsp:cNvSpPr/>
      </dsp:nvSpPr>
      <dsp:spPr>
        <a:xfrm>
          <a:off x="3203968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CC98-DB5E-43E9-BD3E-2C7D312293A9}">
      <dsp:nvSpPr>
        <dsp:cNvPr id="0" name=""/>
        <dsp:cNvSpPr/>
      </dsp:nvSpPr>
      <dsp:spPr>
        <a:xfrm>
          <a:off x="3128388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400C-9B1C-4922-A6B4-205FC5699ACD}">
      <dsp:nvSpPr>
        <dsp:cNvPr id="0" name=""/>
        <dsp:cNvSpPr/>
      </dsp:nvSpPr>
      <dsp:spPr>
        <a:xfrm>
          <a:off x="705723" y="3301700"/>
          <a:ext cx="1075085" cy="1075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70522-CB26-466F-9CA0-0D90ED23F89F}">
      <dsp:nvSpPr>
        <dsp:cNvPr id="0" name=""/>
        <dsp:cNvSpPr/>
      </dsp:nvSpPr>
      <dsp:spPr>
        <a:xfrm rot="17700000">
          <a:off x="1134880" y="2423958"/>
          <a:ext cx="1367496" cy="637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loadImages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134880" y="2423958"/>
        <a:ext cx="1367496" cy="637674"/>
      </dsp:txXfrm>
    </dsp:sp>
    <dsp:sp modelId="{C1324DF7-F3DA-473B-BA62-047A938E5C04}">
      <dsp:nvSpPr>
        <dsp:cNvPr id="0" name=""/>
        <dsp:cNvSpPr/>
      </dsp:nvSpPr>
      <dsp:spPr>
        <a:xfrm>
          <a:off x="1865452" y="3793024"/>
          <a:ext cx="558037" cy="558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E32A-4E7D-4E35-BEDA-799FEABC310A}">
      <dsp:nvSpPr>
        <dsp:cNvPr id="0" name=""/>
        <dsp:cNvSpPr/>
      </dsp:nvSpPr>
      <dsp:spPr>
        <a:xfrm rot="17700000">
          <a:off x="1204533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Filenames, index</a:t>
          </a:r>
          <a:endParaRPr lang="en-GB" sz="1600" kern="1200" dirty="0"/>
        </a:p>
      </dsp:txBody>
      <dsp:txXfrm>
        <a:off x="1204533" y="4569724"/>
        <a:ext cx="1156092" cy="557424"/>
      </dsp:txXfrm>
    </dsp:sp>
    <dsp:sp modelId="{20FA75F1-CEEF-4297-BB56-8F68CDB693CE}">
      <dsp:nvSpPr>
        <dsp:cNvPr id="0" name=""/>
        <dsp:cNvSpPr/>
      </dsp:nvSpPr>
      <dsp:spPr>
        <a:xfrm rot="17700000">
          <a:off x="1928316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C5DA5-89D8-455E-A2A0-C6B709B878CE}">
      <dsp:nvSpPr>
        <dsp:cNvPr id="0" name=""/>
        <dsp:cNvSpPr/>
      </dsp:nvSpPr>
      <dsp:spPr>
        <a:xfrm>
          <a:off x="2504383" y="3793024"/>
          <a:ext cx="558037" cy="558037"/>
        </a:xfrm>
        <a:prstGeom prst="ellipse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746D-0CB2-4048-8D10-9D48BDA0DB9E}">
      <dsp:nvSpPr>
        <dsp:cNvPr id="0" name=""/>
        <dsp:cNvSpPr/>
      </dsp:nvSpPr>
      <dsp:spPr>
        <a:xfrm rot="17700000">
          <a:off x="1843464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Image array</a:t>
          </a:r>
          <a:endParaRPr lang="en-GB" sz="1600" kern="1200" dirty="0"/>
        </a:p>
      </dsp:txBody>
      <dsp:txXfrm>
        <a:off x="1843464" y="4569724"/>
        <a:ext cx="1156092" cy="557424"/>
      </dsp:txXfrm>
    </dsp:sp>
    <dsp:sp modelId="{8CB45ED5-BF85-4D66-AE26-8BFBBDFF06CF}">
      <dsp:nvSpPr>
        <dsp:cNvPr id="0" name=""/>
        <dsp:cNvSpPr/>
      </dsp:nvSpPr>
      <dsp:spPr>
        <a:xfrm rot="17700000">
          <a:off x="2567247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A2006-D2CC-4271-8953-F05A714AC723}">
      <dsp:nvSpPr>
        <dsp:cNvPr id="0" name=""/>
        <dsp:cNvSpPr/>
      </dsp:nvSpPr>
      <dsp:spPr>
        <a:xfrm>
          <a:off x="3143400" y="3534500"/>
          <a:ext cx="1075085" cy="1075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D5A86-CDC5-4210-91CD-D7F23622A03D}">
      <dsp:nvSpPr>
        <dsp:cNvPr id="0" name=""/>
        <dsp:cNvSpPr/>
      </dsp:nvSpPr>
      <dsp:spPr>
        <a:xfrm rot="17700000">
          <a:off x="3435828" y="2460347"/>
          <a:ext cx="1649752" cy="76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computeDifferences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435828" y="2460347"/>
        <a:ext cx="1649752" cy="769292"/>
      </dsp:txXfrm>
    </dsp:sp>
    <dsp:sp modelId="{05E5D5B0-32D7-4D16-BF77-F9373A0B2F36}">
      <dsp:nvSpPr>
        <dsp:cNvPr id="0" name=""/>
        <dsp:cNvSpPr/>
      </dsp:nvSpPr>
      <dsp:spPr>
        <a:xfrm>
          <a:off x="4422415" y="3793024"/>
          <a:ext cx="558037" cy="558037"/>
        </a:xfrm>
        <a:prstGeom prst="ellipse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E47B9-A54D-4E11-A093-8B3E340D9D00}">
      <dsp:nvSpPr>
        <dsp:cNvPr id="0" name=""/>
        <dsp:cNvSpPr/>
      </dsp:nvSpPr>
      <dsp:spPr>
        <a:xfrm rot="17700000">
          <a:off x="3761496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Image array</a:t>
          </a:r>
          <a:endParaRPr lang="en-GB" sz="1600" kern="1200" dirty="0"/>
        </a:p>
      </dsp:txBody>
      <dsp:txXfrm>
        <a:off x="3761496" y="4569724"/>
        <a:ext cx="1156092" cy="557424"/>
      </dsp:txXfrm>
    </dsp:sp>
    <dsp:sp modelId="{D18F9E56-98BB-48DC-9544-4B218D91759F}">
      <dsp:nvSpPr>
        <dsp:cNvPr id="0" name=""/>
        <dsp:cNvSpPr/>
      </dsp:nvSpPr>
      <dsp:spPr>
        <a:xfrm rot="17700000">
          <a:off x="4485279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32D80-2937-4CD0-9269-CC53355394C3}">
      <dsp:nvSpPr>
        <dsp:cNvPr id="0" name=""/>
        <dsp:cNvSpPr/>
      </dsp:nvSpPr>
      <dsp:spPr>
        <a:xfrm>
          <a:off x="5061346" y="3793024"/>
          <a:ext cx="558037" cy="558037"/>
        </a:xfrm>
        <a:prstGeom prst="ellipse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76513-3691-439E-98F5-27DADB37ED56}">
      <dsp:nvSpPr>
        <dsp:cNvPr id="0" name=""/>
        <dsp:cNvSpPr/>
      </dsp:nvSpPr>
      <dsp:spPr>
        <a:xfrm rot="17700000">
          <a:off x="4400427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Image array</a:t>
          </a:r>
          <a:endParaRPr lang="en-GB" sz="1600" kern="1200" dirty="0"/>
        </a:p>
      </dsp:txBody>
      <dsp:txXfrm>
        <a:off x="4400427" y="4569724"/>
        <a:ext cx="1156092" cy="557424"/>
      </dsp:txXfrm>
    </dsp:sp>
    <dsp:sp modelId="{1D0D467E-1E51-452B-9375-43A2E677CC97}">
      <dsp:nvSpPr>
        <dsp:cNvPr id="0" name=""/>
        <dsp:cNvSpPr/>
      </dsp:nvSpPr>
      <dsp:spPr>
        <a:xfrm rot="17700000">
          <a:off x="5124209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A4607-0075-4E8A-9C69-5825B2E3EE87}">
      <dsp:nvSpPr>
        <dsp:cNvPr id="0" name=""/>
        <dsp:cNvSpPr/>
      </dsp:nvSpPr>
      <dsp:spPr>
        <a:xfrm>
          <a:off x="5700362" y="3534500"/>
          <a:ext cx="1075085" cy="1075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0D98-BF47-4D33-BEE8-77888014D308}">
      <dsp:nvSpPr>
        <dsp:cNvPr id="0" name=""/>
        <dsp:cNvSpPr/>
      </dsp:nvSpPr>
      <dsp:spPr>
        <a:xfrm rot="17700000">
          <a:off x="6009700" y="2400948"/>
          <a:ext cx="1675977" cy="78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normalizeDifferences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009700" y="2400948"/>
        <a:ext cx="1675977" cy="781521"/>
      </dsp:txXfrm>
    </dsp:sp>
    <dsp:sp modelId="{215553BB-EC1A-429F-860C-8D73872F200B}">
      <dsp:nvSpPr>
        <dsp:cNvPr id="0" name=""/>
        <dsp:cNvSpPr/>
      </dsp:nvSpPr>
      <dsp:spPr>
        <a:xfrm>
          <a:off x="6990461" y="3793024"/>
          <a:ext cx="558037" cy="558037"/>
        </a:xfrm>
        <a:prstGeom prst="ellipse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9C00C-2488-4AAA-83BF-6186357AF6E3}">
      <dsp:nvSpPr>
        <dsp:cNvPr id="0" name=""/>
        <dsp:cNvSpPr/>
      </dsp:nvSpPr>
      <dsp:spPr>
        <a:xfrm rot="17700000">
          <a:off x="6329542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Image array</a:t>
          </a:r>
          <a:endParaRPr lang="en-GB" sz="1600" kern="1200" dirty="0"/>
        </a:p>
      </dsp:txBody>
      <dsp:txXfrm>
        <a:off x="6329542" y="4569724"/>
        <a:ext cx="1156092" cy="557424"/>
      </dsp:txXfrm>
    </dsp:sp>
    <dsp:sp modelId="{87F60D4E-EBBB-4910-BD03-A0D431985787}">
      <dsp:nvSpPr>
        <dsp:cNvPr id="0" name=""/>
        <dsp:cNvSpPr/>
      </dsp:nvSpPr>
      <dsp:spPr>
        <a:xfrm rot="17700000">
          <a:off x="7053325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2F1A0-42C1-4BD6-9361-9BC55B0CAB80}">
      <dsp:nvSpPr>
        <dsp:cNvPr id="0" name=""/>
        <dsp:cNvSpPr/>
      </dsp:nvSpPr>
      <dsp:spPr>
        <a:xfrm>
          <a:off x="7629392" y="3793024"/>
          <a:ext cx="558037" cy="558037"/>
        </a:xfrm>
        <a:prstGeom prst="ellipse">
          <a:avLst/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7EE6-E8E2-49C5-AD86-1DE7CF0E23C2}">
      <dsp:nvSpPr>
        <dsp:cNvPr id="0" name=""/>
        <dsp:cNvSpPr/>
      </dsp:nvSpPr>
      <dsp:spPr>
        <a:xfrm rot="17700000">
          <a:off x="6968473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Output image</a:t>
          </a:r>
          <a:endParaRPr lang="en-GB" sz="1600" kern="1200" dirty="0"/>
        </a:p>
      </dsp:txBody>
      <dsp:txXfrm>
        <a:off x="6968473" y="4569724"/>
        <a:ext cx="1156092" cy="557424"/>
      </dsp:txXfrm>
    </dsp:sp>
    <dsp:sp modelId="{AA363555-0838-4968-9137-0E047988D5E1}">
      <dsp:nvSpPr>
        <dsp:cNvPr id="0" name=""/>
        <dsp:cNvSpPr/>
      </dsp:nvSpPr>
      <dsp:spPr>
        <a:xfrm rot="17700000">
          <a:off x="7692255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F4E8-0DC5-49EB-A1DB-E5E559965511}">
      <dsp:nvSpPr>
        <dsp:cNvPr id="0" name=""/>
        <dsp:cNvSpPr/>
      </dsp:nvSpPr>
      <dsp:spPr>
        <a:xfrm>
          <a:off x="8268409" y="3534500"/>
          <a:ext cx="1075085" cy="1075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272FB-F19E-4C5C-A4A0-95CF2BC96881}">
      <dsp:nvSpPr>
        <dsp:cNvPr id="0" name=""/>
        <dsp:cNvSpPr/>
      </dsp:nvSpPr>
      <dsp:spPr>
        <a:xfrm rot="17700000">
          <a:off x="8628127" y="2468306"/>
          <a:ext cx="1565545" cy="73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labelSegments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28127" y="2468306"/>
        <a:ext cx="1565545" cy="730026"/>
      </dsp:txXfrm>
    </dsp:sp>
    <dsp:sp modelId="{AF7FF73C-E897-47AF-A655-5F2431E1FA41}">
      <dsp:nvSpPr>
        <dsp:cNvPr id="0" name=""/>
        <dsp:cNvSpPr/>
      </dsp:nvSpPr>
      <dsp:spPr>
        <a:xfrm>
          <a:off x="9511836" y="3793024"/>
          <a:ext cx="558037" cy="558037"/>
        </a:xfrm>
        <a:prstGeom prst="ellipse">
          <a:avLst/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66FEA-9BEC-4A82-94BA-96137E37F782}">
      <dsp:nvSpPr>
        <dsp:cNvPr id="0" name=""/>
        <dsp:cNvSpPr/>
      </dsp:nvSpPr>
      <dsp:spPr>
        <a:xfrm rot="17700000">
          <a:off x="8850917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Output image</a:t>
          </a:r>
          <a:endParaRPr lang="en-GB" sz="1600" kern="1200" dirty="0"/>
        </a:p>
      </dsp:txBody>
      <dsp:txXfrm>
        <a:off x="8850917" y="4569724"/>
        <a:ext cx="1156092" cy="557424"/>
      </dsp:txXfrm>
    </dsp:sp>
    <dsp:sp modelId="{E71938D9-08E7-4775-9AB2-BD810D64D9FB}">
      <dsp:nvSpPr>
        <dsp:cNvPr id="0" name=""/>
        <dsp:cNvSpPr/>
      </dsp:nvSpPr>
      <dsp:spPr>
        <a:xfrm rot="17700000">
          <a:off x="9574700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E9E5E-35F1-49F8-B91A-624D17854DBD}">
      <dsp:nvSpPr>
        <dsp:cNvPr id="0" name=""/>
        <dsp:cNvSpPr/>
      </dsp:nvSpPr>
      <dsp:spPr>
        <a:xfrm>
          <a:off x="10150767" y="3793024"/>
          <a:ext cx="558037" cy="558037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2EF7-A428-44E5-8FC6-7838DAE85A7A}">
      <dsp:nvSpPr>
        <dsp:cNvPr id="0" name=""/>
        <dsp:cNvSpPr/>
      </dsp:nvSpPr>
      <dsp:spPr>
        <a:xfrm rot="17700000">
          <a:off x="9489848" y="4569724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labels</a:t>
          </a:r>
          <a:endParaRPr lang="en-GB" sz="1600" kern="1200" dirty="0"/>
        </a:p>
      </dsp:txBody>
      <dsp:txXfrm>
        <a:off x="9489848" y="4569724"/>
        <a:ext cx="1156092" cy="557424"/>
      </dsp:txXfrm>
    </dsp:sp>
    <dsp:sp modelId="{868EDB69-232C-4315-B585-996F6BCF7B44}">
      <dsp:nvSpPr>
        <dsp:cNvPr id="0" name=""/>
        <dsp:cNvSpPr/>
      </dsp:nvSpPr>
      <dsp:spPr>
        <a:xfrm rot="17700000">
          <a:off x="10213631" y="3016937"/>
          <a:ext cx="1156092" cy="55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C7994-67D1-4126-B06C-F46CF5C20439}">
      <dsp:nvSpPr>
        <dsp:cNvPr id="0" name=""/>
        <dsp:cNvSpPr/>
      </dsp:nvSpPr>
      <dsp:spPr>
        <a:xfrm>
          <a:off x="1642" y="1776249"/>
          <a:ext cx="1317930" cy="131793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107E-5ECD-44BB-B595-1F47C0C49DB1}">
      <dsp:nvSpPr>
        <dsp:cNvPr id="0" name=""/>
        <dsp:cNvSpPr/>
      </dsp:nvSpPr>
      <dsp:spPr>
        <a:xfrm rot="17700000">
          <a:off x="466021" y="701867"/>
          <a:ext cx="1638333" cy="78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findBBs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6021" y="701867"/>
        <a:ext cx="1638333" cy="789550"/>
      </dsp:txXfrm>
    </dsp:sp>
    <dsp:sp modelId="{6C4AF1A4-C618-4EE3-8A03-80A803CC22A3}">
      <dsp:nvSpPr>
        <dsp:cNvPr id="0" name=""/>
        <dsp:cNvSpPr/>
      </dsp:nvSpPr>
      <dsp:spPr>
        <a:xfrm>
          <a:off x="1418843" y="2093170"/>
          <a:ext cx="684089" cy="6840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FA50-9985-48ED-B5DD-40E7EF73FB5E}">
      <dsp:nvSpPr>
        <dsp:cNvPr id="0" name=""/>
        <dsp:cNvSpPr/>
      </dsp:nvSpPr>
      <dsp:spPr>
        <a:xfrm rot="17700000">
          <a:off x="608633" y="3045314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Output image, labels</a:t>
          </a:r>
          <a:endParaRPr lang="en-GB" sz="1300" kern="1200" dirty="0"/>
        </a:p>
      </dsp:txBody>
      <dsp:txXfrm>
        <a:off x="608633" y="3045314"/>
        <a:ext cx="1417235" cy="683337"/>
      </dsp:txXfrm>
    </dsp:sp>
    <dsp:sp modelId="{29575E4C-25C1-43B2-ADC9-9E7B70641132}">
      <dsp:nvSpPr>
        <dsp:cNvPr id="0" name=""/>
        <dsp:cNvSpPr/>
      </dsp:nvSpPr>
      <dsp:spPr>
        <a:xfrm rot="17700000">
          <a:off x="1495907" y="1141777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78EDC-158C-4C63-844D-E4B1063CFF15}">
      <dsp:nvSpPr>
        <dsp:cNvPr id="0" name=""/>
        <dsp:cNvSpPr/>
      </dsp:nvSpPr>
      <dsp:spPr>
        <a:xfrm>
          <a:off x="2202098" y="2093170"/>
          <a:ext cx="684089" cy="684089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53E2A-6EC0-4A0B-B661-7117AB5B135F}">
      <dsp:nvSpPr>
        <dsp:cNvPr id="0" name=""/>
        <dsp:cNvSpPr/>
      </dsp:nvSpPr>
      <dsp:spPr>
        <a:xfrm rot="17700000">
          <a:off x="1391888" y="3045314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Bounding box vector</a:t>
          </a:r>
          <a:endParaRPr lang="en-GB" sz="1300" kern="1200" dirty="0"/>
        </a:p>
      </dsp:txBody>
      <dsp:txXfrm>
        <a:off x="1391888" y="3045314"/>
        <a:ext cx="1417235" cy="683337"/>
      </dsp:txXfrm>
    </dsp:sp>
    <dsp:sp modelId="{BEAAB3AD-B3C9-494A-944C-59B6057BC422}">
      <dsp:nvSpPr>
        <dsp:cNvPr id="0" name=""/>
        <dsp:cNvSpPr/>
      </dsp:nvSpPr>
      <dsp:spPr>
        <a:xfrm rot="17700000">
          <a:off x="2279162" y="1141777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0192-D1DB-4540-BC9E-5F6B92991865}">
      <dsp:nvSpPr>
        <dsp:cNvPr id="0" name=""/>
        <dsp:cNvSpPr/>
      </dsp:nvSpPr>
      <dsp:spPr>
        <a:xfrm>
          <a:off x="2985459" y="1776249"/>
          <a:ext cx="1317930" cy="131793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440E-5989-47BB-9438-01B4A72D0B0E}">
      <dsp:nvSpPr>
        <dsp:cNvPr id="0" name=""/>
        <dsp:cNvSpPr/>
      </dsp:nvSpPr>
      <dsp:spPr>
        <a:xfrm rot="17700000">
          <a:off x="3449838" y="701867"/>
          <a:ext cx="1638333" cy="78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selectBBs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449838" y="701867"/>
        <a:ext cx="1638333" cy="789550"/>
      </dsp:txXfrm>
    </dsp:sp>
    <dsp:sp modelId="{9367CC29-33D8-4FD1-AA42-B42C2C0900F2}">
      <dsp:nvSpPr>
        <dsp:cNvPr id="0" name=""/>
        <dsp:cNvSpPr/>
      </dsp:nvSpPr>
      <dsp:spPr>
        <a:xfrm>
          <a:off x="4402660" y="2093170"/>
          <a:ext cx="684089" cy="684089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A1E82-AC8E-4B24-8DED-3EBBDDD58E25}">
      <dsp:nvSpPr>
        <dsp:cNvPr id="0" name=""/>
        <dsp:cNvSpPr/>
      </dsp:nvSpPr>
      <dsp:spPr>
        <a:xfrm rot="17700000">
          <a:off x="3592450" y="3045314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Bounding box vector</a:t>
          </a:r>
          <a:endParaRPr lang="en-GB" sz="1300" kern="1200" dirty="0"/>
        </a:p>
      </dsp:txBody>
      <dsp:txXfrm>
        <a:off x="3592450" y="3045314"/>
        <a:ext cx="1417235" cy="683337"/>
      </dsp:txXfrm>
    </dsp:sp>
    <dsp:sp modelId="{C71E06D2-F9F7-4C4B-81A0-B5BF7480B84C}">
      <dsp:nvSpPr>
        <dsp:cNvPr id="0" name=""/>
        <dsp:cNvSpPr/>
      </dsp:nvSpPr>
      <dsp:spPr>
        <a:xfrm rot="17700000">
          <a:off x="4479723" y="1141777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A07A6-D0E4-480D-9578-DEF8F7B8EE7A}">
      <dsp:nvSpPr>
        <dsp:cNvPr id="0" name=""/>
        <dsp:cNvSpPr/>
      </dsp:nvSpPr>
      <dsp:spPr>
        <a:xfrm>
          <a:off x="5185915" y="2093170"/>
          <a:ext cx="684089" cy="684089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B978-ED60-4153-924B-65A50DDD181E}">
      <dsp:nvSpPr>
        <dsp:cNvPr id="0" name=""/>
        <dsp:cNvSpPr/>
      </dsp:nvSpPr>
      <dsp:spPr>
        <a:xfrm rot="17700000">
          <a:off x="4375705" y="3045314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Bounding box validity, selected bounding box index</a:t>
          </a:r>
          <a:endParaRPr lang="en-GB" sz="1300" kern="1200" dirty="0"/>
        </a:p>
      </dsp:txBody>
      <dsp:txXfrm>
        <a:off x="4375705" y="3045314"/>
        <a:ext cx="1417235" cy="683337"/>
      </dsp:txXfrm>
    </dsp:sp>
    <dsp:sp modelId="{69403BB5-4D42-424D-B70C-D011F3EDB6B0}">
      <dsp:nvSpPr>
        <dsp:cNvPr id="0" name=""/>
        <dsp:cNvSpPr/>
      </dsp:nvSpPr>
      <dsp:spPr>
        <a:xfrm rot="17700000">
          <a:off x="5262979" y="1141777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5474D-8EF8-4691-B9DB-24EA66BB7220}">
      <dsp:nvSpPr>
        <dsp:cNvPr id="0" name=""/>
        <dsp:cNvSpPr/>
      </dsp:nvSpPr>
      <dsp:spPr>
        <a:xfrm>
          <a:off x="5969275" y="1776249"/>
          <a:ext cx="1317930" cy="131793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185A6-A871-42E8-9720-DD96299AD075}">
      <dsp:nvSpPr>
        <dsp:cNvPr id="0" name=""/>
        <dsp:cNvSpPr/>
      </dsp:nvSpPr>
      <dsp:spPr>
        <a:xfrm rot="17700000">
          <a:off x="6433654" y="701867"/>
          <a:ext cx="1638333" cy="78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drawBB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433654" y="701867"/>
        <a:ext cx="1638333" cy="789550"/>
      </dsp:txXfrm>
    </dsp:sp>
    <dsp:sp modelId="{A9E52EBE-13BA-4B6A-B25D-203B758D84E9}">
      <dsp:nvSpPr>
        <dsp:cNvPr id="0" name=""/>
        <dsp:cNvSpPr/>
      </dsp:nvSpPr>
      <dsp:spPr>
        <a:xfrm>
          <a:off x="7386477" y="2093170"/>
          <a:ext cx="684089" cy="684089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3F228-2583-48CF-B747-D3940B109963}">
      <dsp:nvSpPr>
        <dsp:cNvPr id="0" name=""/>
        <dsp:cNvSpPr/>
      </dsp:nvSpPr>
      <dsp:spPr>
        <a:xfrm rot="17700000">
          <a:off x="6576267" y="3045314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Filenames, output image, bounding box vector, selected bounding box</a:t>
          </a:r>
          <a:endParaRPr lang="en-GB" sz="1300" kern="1200" dirty="0"/>
        </a:p>
      </dsp:txBody>
      <dsp:txXfrm>
        <a:off x="6576267" y="3045314"/>
        <a:ext cx="1417235" cy="683337"/>
      </dsp:txXfrm>
    </dsp:sp>
    <dsp:sp modelId="{6F4CAF73-6FA6-44A5-9B5E-8C132110D9F4}">
      <dsp:nvSpPr>
        <dsp:cNvPr id="0" name=""/>
        <dsp:cNvSpPr/>
      </dsp:nvSpPr>
      <dsp:spPr>
        <a:xfrm rot="17700000">
          <a:off x="7463540" y="1141777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0E938-DB6E-4F35-A35D-F8430B08396A}">
      <dsp:nvSpPr>
        <dsp:cNvPr id="0" name=""/>
        <dsp:cNvSpPr/>
      </dsp:nvSpPr>
      <dsp:spPr>
        <a:xfrm>
          <a:off x="8169732" y="2093170"/>
          <a:ext cx="684089" cy="68408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7FF6B-8779-43CF-A151-5A76DEB1795E}">
      <dsp:nvSpPr>
        <dsp:cNvPr id="0" name=""/>
        <dsp:cNvSpPr/>
      </dsp:nvSpPr>
      <dsp:spPr>
        <a:xfrm rot="17700000">
          <a:off x="7359522" y="3045314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Difference image (.bin.png) generated</a:t>
          </a:r>
          <a:endParaRPr lang="en-GB" sz="1300" kern="1200" dirty="0"/>
        </a:p>
      </dsp:txBody>
      <dsp:txXfrm>
        <a:off x="7359522" y="3045314"/>
        <a:ext cx="1417235" cy="683337"/>
      </dsp:txXfrm>
    </dsp:sp>
    <dsp:sp modelId="{23A07CBD-914B-4535-B3C9-BAC415629FCF}">
      <dsp:nvSpPr>
        <dsp:cNvPr id="0" name=""/>
        <dsp:cNvSpPr/>
      </dsp:nvSpPr>
      <dsp:spPr>
        <a:xfrm rot="17700000">
          <a:off x="8246795" y="1141777"/>
          <a:ext cx="1417235" cy="68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0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5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2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9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5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78773"/>
              </p:ext>
            </p:extLst>
          </p:nvPr>
        </p:nvGraphicFramePr>
        <p:xfrm>
          <a:off x="327454" y="10759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1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414140"/>
              </p:ext>
            </p:extLst>
          </p:nvPr>
        </p:nvGraphicFramePr>
        <p:xfrm>
          <a:off x="197706" y="0"/>
          <a:ext cx="11994294" cy="549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1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905785"/>
              </p:ext>
            </p:extLst>
          </p:nvPr>
        </p:nvGraphicFramePr>
        <p:xfrm>
          <a:off x="1546655" y="804132"/>
          <a:ext cx="9566188" cy="436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06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Wing</dc:creator>
  <cp:lastModifiedBy>Ng, Wing</cp:lastModifiedBy>
  <cp:revision>5</cp:revision>
  <dcterms:created xsi:type="dcterms:W3CDTF">2016-06-15T09:31:54Z</dcterms:created>
  <dcterms:modified xsi:type="dcterms:W3CDTF">2016-06-15T10:02:55Z</dcterms:modified>
</cp:coreProperties>
</file>