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2F468-2DDD-4941-BC01-DAF0A2FE8154}" type="doc">
      <dgm:prSet loTypeId="urn:microsoft.com/office/officeart/2005/8/layout/cycle8" loCatId="cycle" qsTypeId="urn:microsoft.com/office/officeart/2005/8/quickstyle/simple1" qsCatId="simple" csTypeId="urn:microsoft.com/office/officeart/2005/8/colors/accent0_3" csCatId="mainScheme" phldr="1"/>
      <dgm:spPr/>
    </dgm:pt>
    <dgm:pt modelId="{A58B1E50-13E0-49C2-893C-D93F772BE3C4}">
      <dgm:prSet phldrT="[Text]"/>
      <dgm:spPr/>
      <dgm:t>
        <a:bodyPr/>
        <a:lstStyle/>
        <a:p>
          <a:r>
            <a:rPr lang="en-GB" dirty="0" smtClean="0"/>
            <a:t>Test Output</a:t>
          </a:r>
          <a:endParaRPr lang="en-GB" dirty="0"/>
        </a:p>
      </dgm:t>
    </dgm:pt>
    <dgm:pt modelId="{96C5314B-CB54-420C-9D73-A62929A6BED4}" type="parTrans" cxnId="{DFCAFA57-E21E-4E07-BF6D-DCF3A682B8E1}">
      <dgm:prSet/>
      <dgm:spPr/>
      <dgm:t>
        <a:bodyPr/>
        <a:lstStyle/>
        <a:p>
          <a:endParaRPr lang="en-GB"/>
        </a:p>
      </dgm:t>
    </dgm:pt>
    <dgm:pt modelId="{19F30183-A354-412E-98A5-AD31FC18DB39}" type="sibTrans" cxnId="{DFCAFA57-E21E-4E07-BF6D-DCF3A682B8E1}">
      <dgm:prSet/>
      <dgm:spPr/>
      <dgm:t>
        <a:bodyPr/>
        <a:lstStyle/>
        <a:p>
          <a:endParaRPr lang="en-GB"/>
        </a:p>
      </dgm:t>
    </dgm:pt>
    <dgm:pt modelId="{E89074BF-C3E4-483D-AB1E-D685C7AFEB9C}">
      <dgm:prSet phldrT="[Text]"/>
      <dgm:spPr/>
      <dgm:t>
        <a:bodyPr/>
        <a:lstStyle/>
        <a:p>
          <a:r>
            <a:rPr lang="en-GB" dirty="0" smtClean="0"/>
            <a:t>main</a:t>
          </a:r>
          <a:endParaRPr lang="en-GB" dirty="0"/>
        </a:p>
      </dgm:t>
    </dgm:pt>
    <dgm:pt modelId="{40608D35-97E6-4285-9082-162C424814B9}" type="parTrans" cxnId="{36408200-BB6D-44F9-8315-E6F6FEE564B7}">
      <dgm:prSet/>
      <dgm:spPr/>
      <dgm:t>
        <a:bodyPr/>
        <a:lstStyle/>
        <a:p>
          <a:endParaRPr lang="en-GB"/>
        </a:p>
      </dgm:t>
    </dgm:pt>
    <dgm:pt modelId="{474E07FE-415B-4DF9-BFD3-D365EFCBBEB3}" type="sibTrans" cxnId="{36408200-BB6D-44F9-8315-E6F6FEE564B7}">
      <dgm:prSet/>
      <dgm:spPr/>
      <dgm:t>
        <a:bodyPr/>
        <a:lstStyle/>
        <a:p>
          <a:endParaRPr lang="en-GB"/>
        </a:p>
      </dgm:t>
    </dgm:pt>
    <dgm:pt modelId="{50D41166-3F5F-4F76-B46D-51CA6DB1146F}">
      <dgm:prSet phldrT="[Text]"/>
      <dgm:spPr/>
      <dgm:t>
        <a:bodyPr/>
        <a:lstStyle/>
        <a:p>
          <a:r>
            <a:rPr lang="en-GB" dirty="0" err="1" smtClean="0"/>
            <a:t>processSet</a:t>
          </a:r>
          <a:endParaRPr lang="en-GB" dirty="0"/>
        </a:p>
      </dgm:t>
    </dgm:pt>
    <dgm:pt modelId="{918BFC23-821D-484B-B548-E4E9EF294AD8}" type="parTrans" cxnId="{B206848E-E646-4F22-A74F-20E5BD7DFDCC}">
      <dgm:prSet/>
      <dgm:spPr/>
      <dgm:t>
        <a:bodyPr/>
        <a:lstStyle/>
        <a:p>
          <a:endParaRPr lang="en-GB"/>
        </a:p>
      </dgm:t>
    </dgm:pt>
    <dgm:pt modelId="{CF36BE24-7166-43BA-9A92-46F1C7A6DD1A}" type="sibTrans" cxnId="{B206848E-E646-4F22-A74F-20E5BD7DFDCC}">
      <dgm:prSet/>
      <dgm:spPr/>
      <dgm:t>
        <a:bodyPr/>
        <a:lstStyle/>
        <a:p>
          <a:endParaRPr lang="en-GB"/>
        </a:p>
      </dgm:t>
    </dgm:pt>
    <dgm:pt modelId="{F674BD26-BDFB-4D6F-8F56-6629B7A0FCBA}" type="pres">
      <dgm:prSet presAssocID="{A4B2F468-2DDD-4941-BC01-DAF0A2FE8154}" presName="compositeShape" presStyleCnt="0">
        <dgm:presLayoutVars>
          <dgm:chMax val="7"/>
          <dgm:dir/>
          <dgm:resizeHandles val="exact"/>
        </dgm:presLayoutVars>
      </dgm:prSet>
      <dgm:spPr/>
    </dgm:pt>
    <dgm:pt modelId="{7AADC6D2-3711-459A-A585-FE2A4F802955}" type="pres">
      <dgm:prSet presAssocID="{A4B2F468-2DDD-4941-BC01-DAF0A2FE8154}" presName="wedge1" presStyleLbl="node1" presStyleIdx="0" presStyleCnt="3"/>
      <dgm:spPr/>
      <dgm:t>
        <a:bodyPr/>
        <a:lstStyle/>
        <a:p>
          <a:endParaRPr lang="en-GB"/>
        </a:p>
      </dgm:t>
    </dgm:pt>
    <dgm:pt modelId="{1ABBBD55-C337-486B-82D1-1FF8CBC2BAC1}" type="pres">
      <dgm:prSet presAssocID="{A4B2F468-2DDD-4941-BC01-DAF0A2FE8154}" presName="dummy1a" presStyleCnt="0"/>
      <dgm:spPr/>
    </dgm:pt>
    <dgm:pt modelId="{9817CB6F-3097-44D8-95D2-AF29EB1C5477}" type="pres">
      <dgm:prSet presAssocID="{A4B2F468-2DDD-4941-BC01-DAF0A2FE8154}" presName="dummy1b" presStyleCnt="0"/>
      <dgm:spPr/>
    </dgm:pt>
    <dgm:pt modelId="{CDBCE318-5BC6-468B-87D6-C509CAF210CE}" type="pres">
      <dgm:prSet presAssocID="{A4B2F468-2DDD-4941-BC01-DAF0A2FE815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AAF0E0D-B88B-40AA-9FB8-CB4FEF1F539A}" type="pres">
      <dgm:prSet presAssocID="{A4B2F468-2DDD-4941-BC01-DAF0A2FE8154}" presName="wedge2" presStyleLbl="node1" presStyleIdx="1" presStyleCnt="3"/>
      <dgm:spPr/>
      <dgm:t>
        <a:bodyPr/>
        <a:lstStyle/>
        <a:p>
          <a:endParaRPr lang="en-GB"/>
        </a:p>
      </dgm:t>
    </dgm:pt>
    <dgm:pt modelId="{FE10D889-FC8F-4794-8C59-D76A9F440F75}" type="pres">
      <dgm:prSet presAssocID="{A4B2F468-2DDD-4941-BC01-DAF0A2FE8154}" presName="dummy2a" presStyleCnt="0"/>
      <dgm:spPr/>
    </dgm:pt>
    <dgm:pt modelId="{469B0E0F-5320-401A-8398-6B8122C5FB59}" type="pres">
      <dgm:prSet presAssocID="{A4B2F468-2DDD-4941-BC01-DAF0A2FE8154}" presName="dummy2b" presStyleCnt="0"/>
      <dgm:spPr/>
    </dgm:pt>
    <dgm:pt modelId="{6DB2FFAD-B174-4AD8-AABA-D54FD43B8170}" type="pres">
      <dgm:prSet presAssocID="{A4B2F468-2DDD-4941-BC01-DAF0A2FE815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DC79A7-A84B-43FF-8A88-6732E1862134}" type="pres">
      <dgm:prSet presAssocID="{A4B2F468-2DDD-4941-BC01-DAF0A2FE8154}" presName="wedge3" presStyleLbl="node1" presStyleIdx="2" presStyleCnt="3"/>
      <dgm:spPr/>
      <dgm:t>
        <a:bodyPr/>
        <a:lstStyle/>
        <a:p>
          <a:endParaRPr lang="en-GB"/>
        </a:p>
      </dgm:t>
    </dgm:pt>
    <dgm:pt modelId="{F42EE1E7-AFDE-4827-85B9-FFFBACA30237}" type="pres">
      <dgm:prSet presAssocID="{A4B2F468-2DDD-4941-BC01-DAF0A2FE8154}" presName="dummy3a" presStyleCnt="0"/>
      <dgm:spPr/>
    </dgm:pt>
    <dgm:pt modelId="{7302AB6F-5EC7-4864-8634-17C6A4297709}" type="pres">
      <dgm:prSet presAssocID="{A4B2F468-2DDD-4941-BC01-DAF0A2FE8154}" presName="dummy3b" presStyleCnt="0"/>
      <dgm:spPr/>
    </dgm:pt>
    <dgm:pt modelId="{FFADD22A-582A-47D1-B140-FEE0953EC6E7}" type="pres">
      <dgm:prSet presAssocID="{A4B2F468-2DDD-4941-BC01-DAF0A2FE815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9273D25-6993-4E87-82EC-6A013226EA02}" type="pres">
      <dgm:prSet presAssocID="{19F30183-A354-412E-98A5-AD31FC18DB39}" presName="arrowWedge1" presStyleLbl="fgSibTrans2D1" presStyleIdx="0" presStyleCnt="3"/>
      <dgm:spPr/>
    </dgm:pt>
    <dgm:pt modelId="{0B05ED2E-C86E-466C-881C-C1E495EA2A56}" type="pres">
      <dgm:prSet presAssocID="{474E07FE-415B-4DF9-BFD3-D365EFCBBEB3}" presName="arrowWedge2" presStyleLbl="fgSibTrans2D1" presStyleIdx="1" presStyleCnt="3"/>
      <dgm:spPr/>
    </dgm:pt>
    <dgm:pt modelId="{555DCC98-DB5E-43E9-BD3E-2C7D312293A9}" type="pres">
      <dgm:prSet presAssocID="{CF36BE24-7166-43BA-9A92-46F1C7A6DD1A}" presName="arrowWedge3" presStyleLbl="fgSibTrans2D1" presStyleIdx="2" presStyleCnt="3"/>
      <dgm:spPr/>
    </dgm:pt>
  </dgm:ptLst>
  <dgm:cxnLst>
    <dgm:cxn modelId="{7E3B7111-9877-4F78-B3E3-59C0510A2767}" type="presOf" srcId="{A58B1E50-13E0-49C2-893C-D93F772BE3C4}" destId="{CDBCE318-5BC6-468B-87D6-C509CAF210CE}" srcOrd="1" destOrd="0" presId="urn:microsoft.com/office/officeart/2005/8/layout/cycle8"/>
    <dgm:cxn modelId="{ED337DBF-AEFB-4D4E-B265-0190B5A0DF78}" type="presOf" srcId="{50D41166-3F5F-4F76-B46D-51CA6DB1146F}" destId="{27DC79A7-A84B-43FF-8A88-6732E1862134}" srcOrd="0" destOrd="0" presId="urn:microsoft.com/office/officeart/2005/8/layout/cycle8"/>
    <dgm:cxn modelId="{176F5131-91B3-42DA-82E9-09B7E114E7DF}" type="presOf" srcId="{50D41166-3F5F-4F76-B46D-51CA6DB1146F}" destId="{FFADD22A-582A-47D1-B140-FEE0953EC6E7}" srcOrd="1" destOrd="0" presId="urn:microsoft.com/office/officeart/2005/8/layout/cycle8"/>
    <dgm:cxn modelId="{FB1C73D2-94A3-45B5-B363-54222435574F}" type="presOf" srcId="{E89074BF-C3E4-483D-AB1E-D685C7AFEB9C}" destId="{DAAF0E0D-B88B-40AA-9FB8-CB4FEF1F539A}" srcOrd="0" destOrd="0" presId="urn:microsoft.com/office/officeart/2005/8/layout/cycle8"/>
    <dgm:cxn modelId="{B206848E-E646-4F22-A74F-20E5BD7DFDCC}" srcId="{A4B2F468-2DDD-4941-BC01-DAF0A2FE8154}" destId="{50D41166-3F5F-4F76-B46D-51CA6DB1146F}" srcOrd="2" destOrd="0" parTransId="{918BFC23-821D-484B-B548-E4E9EF294AD8}" sibTransId="{CF36BE24-7166-43BA-9A92-46F1C7A6DD1A}"/>
    <dgm:cxn modelId="{343073B4-901C-489D-BA31-FE98FE3EC7FC}" type="presOf" srcId="{E89074BF-C3E4-483D-AB1E-D685C7AFEB9C}" destId="{6DB2FFAD-B174-4AD8-AABA-D54FD43B8170}" srcOrd="1" destOrd="0" presId="urn:microsoft.com/office/officeart/2005/8/layout/cycle8"/>
    <dgm:cxn modelId="{DFCAFA57-E21E-4E07-BF6D-DCF3A682B8E1}" srcId="{A4B2F468-2DDD-4941-BC01-DAF0A2FE8154}" destId="{A58B1E50-13E0-49C2-893C-D93F772BE3C4}" srcOrd="0" destOrd="0" parTransId="{96C5314B-CB54-420C-9D73-A62929A6BED4}" sibTransId="{19F30183-A354-412E-98A5-AD31FC18DB39}"/>
    <dgm:cxn modelId="{AE425D66-7359-4DFF-82BA-F3BDC575D4CE}" type="presOf" srcId="{A4B2F468-2DDD-4941-BC01-DAF0A2FE8154}" destId="{F674BD26-BDFB-4D6F-8F56-6629B7A0FCBA}" srcOrd="0" destOrd="0" presId="urn:microsoft.com/office/officeart/2005/8/layout/cycle8"/>
    <dgm:cxn modelId="{36408200-BB6D-44F9-8315-E6F6FEE564B7}" srcId="{A4B2F468-2DDD-4941-BC01-DAF0A2FE8154}" destId="{E89074BF-C3E4-483D-AB1E-D685C7AFEB9C}" srcOrd="1" destOrd="0" parTransId="{40608D35-97E6-4285-9082-162C424814B9}" sibTransId="{474E07FE-415B-4DF9-BFD3-D365EFCBBEB3}"/>
    <dgm:cxn modelId="{D9AD5AE5-C75B-4568-9D9D-670AF18D6588}" type="presOf" srcId="{A58B1E50-13E0-49C2-893C-D93F772BE3C4}" destId="{7AADC6D2-3711-459A-A585-FE2A4F802955}" srcOrd="0" destOrd="0" presId="urn:microsoft.com/office/officeart/2005/8/layout/cycle8"/>
    <dgm:cxn modelId="{588070FF-14A9-46A1-9DB0-EB9E88B03BC4}" type="presParOf" srcId="{F674BD26-BDFB-4D6F-8F56-6629B7A0FCBA}" destId="{7AADC6D2-3711-459A-A585-FE2A4F802955}" srcOrd="0" destOrd="0" presId="urn:microsoft.com/office/officeart/2005/8/layout/cycle8"/>
    <dgm:cxn modelId="{239D9083-25A8-430D-B828-2F4956486098}" type="presParOf" srcId="{F674BD26-BDFB-4D6F-8F56-6629B7A0FCBA}" destId="{1ABBBD55-C337-486B-82D1-1FF8CBC2BAC1}" srcOrd="1" destOrd="0" presId="urn:microsoft.com/office/officeart/2005/8/layout/cycle8"/>
    <dgm:cxn modelId="{4310D0E3-9C0B-4333-86FE-602E9E9BCA47}" type="presParOf" srcId="{F674BD26-BDFB-4D6F-8F56-6629B7A0FCBA}" destId="{9817CB6F-3097-44D8-95D2-AF29EB1C5477}" srcOrd="2" destOrd="0" presId="urn:microsoft.com/office/officeart/2005/8/layout/cycle8"/>
    <dgm:cxn modelId="{F33B236E-4338-4B05-B2C6-44F4DD76F2AC}" type="presParOf" srcId="{F674BD26-BDFB-4D6F-8F56-6629B7A0FCBA}" destId="{CDBCE318-5BC6-468B-87D6-C509CAF210CE}" srcOrd="3" destOrd="0" presId="urn:microsoft.com/office/officeart/2005/8/layout/cycle8"/>
    <dgm:cxn modelId="{B2F8D90C-ECEB-424C-AC59-B9AC593D6E9B}" type="presParOf" srcId="{F674BD26-BDFB-4D6F-8F56-6629B7A0FCBA}" destId="{DAAF0E0D-B88B-40AA-9FB8-CB4FEF1F539A}" srcOrd="4" destOrd="0" presId="urn:microsoft.com/office/officeart/2005/8/layout/cycle8"/>
    <dgm:cxn modelId="{0B9C82C0-755E-441C-9CE1-B722FDD638BD}" type="presParOf" srcId="{F674BD26-BDFB-4D6F-8F56-6629B7A0FCBA}" destId="{FE10D889-FC8F-4794-8C59-D76A9F440F75}" srcOrd="5" destOrd="0" presId="urn:microsoft.com/office/officeart/2005/8/layout/cycle8"/>
    <dgm:cxn modelId="{62CD125F-9AEC-4F7A-9EE0-1A3BF810AD7B}" type="presParOf" srcId="{F674BD26-BDFB-4D6F-8F56-6629B7A0FCBA}" destId="{469B0E0F-5320-401A-8398-6B8122C5FB59}" srcOrd="6" destOrd="0" presId="urn:microsoft.com/office/officeart/2005/8/layout/cycle8"/>
    <dgm:cxn modelId="{866A7C68-49CD-4AD7-9A58-244C3E8EBAAC}" type="presParOf" srcId="{F674BD26-BDFB-4D6F-8F56-6629B7A0FCBA}" destId="{6DB2FFAD-B174-4AD8-AABA-D54FD43B8170}" srcOrd="7" destOrd="0" presId="urn:microsoft.com/office/officeart/2005/8/layout/cycle8"/>
    <dgm:cxn modelId="{467CE2D4-E5E7-45AA-AAA2-60B7AF344979}" type="presParOf" srcId="{F674BD26-BDFB-4D6F-8F56-6629B7A0FCBA}" destId="{27DC79A7-A84B-43FF-8A88-6732E1862134}" srcOrd="8" destOrd="0" presId="urn:microsoft.com/office/officeart/2005/8/layout/cycle8"/>
    <dgm:cxn modelId="{9BD6C440-7C68-49B4-938F-9DD8F1CDDD78}" type="presParOf" srcId="{F674BD26-BDFB-4D6F-8F56-6629B7A0FCBA}" destId="{F42EE1E7-AFDE-4827-85B9-FFFBACA30237}" srcOrd="9" destOrd="0" presId="urn:microsoft.com/office/officeart/2005/8/layout/cycle8"/>
    <dgm:cxn modelId="{B43C3DFA-1BA9-47FC-B9AB-82876A8DB240}" type="presParOf" srcId="{F674BD26-BDFB-4D6F-8F56-6629B7A0FCBA}" destId="{7302AB6F-5EC7-4864-8634-17C6A4297709}" srcOrd="10" destOrd="0" presId="urn:microsoft.com/office/officeart/2005/8/layout/cycle8"/>
    <dgm:cxn modelId="{1999B427-5640-42DD-9E42-03286C8FD1D0}" type="presParOf" srcId="{F674BD26-BDFB-4D6F-8F56-6629B7A0FCBA}" destId="{FFADD22A-582A-47D1-B140-FEE0953EC6E7}" srcOrd="11" destOrd="0" presId="urn:microsoft.com/office/officeart/2005/8/layout/cycle8"/>
    <dgm:cxn modelId="{175AA633-C74E-46AA-A1F7-EF3ABF0DC22F}" type="presParOf" srcId="{F674BD26-BDFB-4D6F-8F56-6629B7A0FCBA}" destId="{19273D25-6993-4E87-82EC-6A013226EA02}" srcOrd="12" destOrd="0" presId="urn:microsoft.com/office/officeart/2005/8/layout/cycle8"/>
    <dgm:cxn modelId="{7463B8EE-FFC5-4143-A61D-A5DE0530638F}" type="presParOf" srcId="{F674BD26-BDFB-4D6F-8F56-6629B7A0FCBA}" destId="{0B05ED2E-C86E-466C-881C-C1E495EA2A56}" srcOrd="13" destOrd="0" presId="urn:microsoft.com/office/officeart/2005/8/layout/cycle8"/>
    <dgm:cxn modelId="{393C0540-A7AE-42A3-9D22-8CE1EF6E9C38}" type="presParOf" srcId="{F674BD26-BDFB-4D6F-8F56-6629B7A0FCBA}" destId="{555DCC98-DB5E-43E9-BD3E-2C7D312293A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78EEB3-6DED-420D-98DD-45CEC9E033D8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23597617-2E56-4878-9915-90066F9776E3}">
      <dgm:prSet phldrT="[Text]" custT="1"/>
      <dgm:spPr/>
      <dgm:t>
        <a:bodyPr/>
        <a:lstStyle/>
        <a:p>
          <a:r>
            <a:rPr lang="en-GB" sz="2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loadImages</a:t>
          </a:r>
          <a:endParaRPr lang="en-GB" sz="20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684D4E9-78C9-4921-99EC-44BCA4B75BA6}" type="sibTrans" cxnId="{5146E3AA-AFDF-442C-9DB7-62CF80F05169}">
      <dgm:prSet/>
      <dgm:spPr/>
      <dgm:t>
        <a:bodyPr/>
        <a:lstStyle/>
        <a:p>
          <a:endParaRPr lang="en-GB"/>
        </a:p>
      </dgm:t>
    </dgm:pt>
    <dgm:pt modelId="{5FE6FF4A-4777-4AE0-AFE4-00D2926951D5}" type="parTrans" cxnId="{5146E3AA-AFDF-442C-9DB7-62CF80F05169}">
      <dgm:prSet/>
      <dgm:spPr/>
      <dgm:t>
        <a:bodyPr/>
        <a:lstStyle/>
        <a:p>
          <a:endParaRPr lang="en-GB"/>
        </a:p>
      </dgm:t>
    </dgm:pt>
    <dgm:pt modelId="{9568C8F3-6E8E-43FB-85D2-16AEFA52FC52}">
      <dgm:prSet phldrT="[Text]" custT="1"/>
      <dgm:spPr/>
      <dgm:t>
        <a:bodyPr/>
        <a:lstStyle/>
        <a:p>
          <a:r>
            <a:rPr lang="en-GB" sz="1800" dirty="0" smtClean="0"/>
            <a:t>Filenames, index</a:t>
          </a:r>
          <a:endParaRPr lang="en-GB" sz="1800" dirty="0"/>
        </a:p>
      </dgm:t>
    </dgm:pt>
    <dgm:pt modelId="{FFE19F8A-67B0-4278-87D4-2777CFE9A555}" type="parTrans" cxnId="{5CDE87D6-97E2-4C42-BBB2-E84073A9B22C}">
      <dgm:prSet/>
      <dgm:spPr/>
      <dgm:t>
        <a:bodyPr/>
        <a:lstStyle/>
        <a:p>
          <a:endParaRPr lang="en-GB"/>
        </a:p>
      </dgm:t>
    </dgm:pt>
    <dgm:pt modelId="{9E5A15E9-771A-486A-A40B-7D5D6AD9F1B3}" type="sibTrans" cxnId="{5CDE87D6-97E2-4C42-BBB2-E84073A9B22C}">
      <dgm:prSet/>
      <dgm:spPr/>
      <dgm:t>
        <a:bodyPr/>
        <a:lstStyle/>
        <a:p>
          <a:endParaRPr lang="en-GB"/>
        </a:p>
      </dgm:t>
    </dgm:pt>
    <dgm:pt modelId="{A3D9B79B-0425-435E-87EF-64AB524FC556}">
      <dgm:prSet phldrT="[Text]" custT="1"/>
      <dgm:spPr/>
      <dgm:t>
        <a:bodyPr/>
        <a:lstStyle/>
        <a:p>
          <a:r>
            <a:rPr lang="en-GB" sz="1800" dirty="0" smtClean="0"/>
            <a:t>Image array</a:t>
          </a:r>
          <a:endParaRPr lang="en-GB" sz="1800" dirty="0"/>
        </a:p>
      </dgm:t>
    </dgm:pt>
    <dgm:pt modelId="{23EE9AB1-FC21-449E-B725-17638B0AF4B2}" type="parTrans" cxnId="{603F85FF-8233-46A4-8293-24487C43613F}">
      <dgm:prSet/>
      <dgm:spPr/>
      <dgm:t>
        <a:bodyPr/>
        <a:lstStyle/>
        <a:p>
          <a:endParaRPr lang="en-GB"/>
        </a:p>
      </dgm:t>
    </dgm:pt>
    <dgm:pt modelId="{B6CD6E2D-401C-49C0-BC73-D5A8EAD4CBE7}" type="sibTrans" cxnId="{603F85FF-8233-46A4-8293-24487C43613F}">
      <dgm:prSet/>
      <dgm:spPr/>
      <dgm:t>
        <a:bodyPr/>
        <a:lstStyle/>
        <a:p>
          <a:endParaRPr lang="en-GB"/>
        </a:p>
      </dgm:t>
    </dgm:pt>
    <dgm:pt modelId="{201FEB28-DDBC-4589-9C37-26D28715B70F}">
      <dgm:prSet phldrT="[Text]" custT="1"/>
      <dgm:spPr/>
      <dgm:t>
        <a:bodyPr/>
        <a:lstStyle/>
        <a:p>
          <a:r>
            <a:rPr lang="en-GB" sz="2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computeDifferences</a:t>
          </a:r>
          <a:endParaRPr lang="en-GB" sz="20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B0AD1DE-033C-486A-AF50-EE552684146D}" type="parTrans" cxnId="{848E6BF0-969E-44A3-9FCB-06ABE1D1AB7D}">
      <dgm:prSet/>
      <dgm:spPr/>
      <dgm:t>
        <a:bodyPr/>
        <a:lstStyle/>
        <a:p>
          <a:endParaRPr lang="en-GB"/>
        </a:p>
      </dgm:t>
    </dgm:pt>
    <dgm:pt modelId="{7BF1AE38-E401-4544-A16D-F5FBCBE011F9}" type="sibTrans" cxnId="{848E6BF0-969E-44A3-9FCB-06ABE1D1AB7D}">
      <dgm:prSet/>
      <dgm:spPr/>
      <dgm:t>
        <a:bodyPr/>
        <a:lstStyle/>
        <a:p>
          <a:endParaRPr lang="en-GB"/>
        </a:p>
      </dgm:t>
    </dgm:pt>
    <dgm:pt modelId="{2FD8BA84-DAF8-44CD-8405-FCABFBD0F7EC}">
      <dgm:prSet phldrT="[Text]" custT="1"/>
      <dgm:spPr/>
      <dgm:t>
        <a:bodyPr/>
        <a:lstStyle/>
        <a:p>
          <a:r>
            <a:rPr lang="en-GB" sz="1800" dirty="0" smtClean="0"/>
            <a:t>Image array</a:t>
          </a:r>
          <a:endParaRPr lang="en-GB" sz="1800" dirty="0"/>
        </a:p>
      </dgm:t>
    </dgm:pt>
    <dgm:pt modelId="{B5A3FEBA-1A40-4E40-B872-2A1AE29ABD51}" type="parTrans" cxnId="{7609F8FF-350A-4999-866D-7A46779D6876}">
      <dgm:prSet/>
      <dgm:spPr/>
      <dgm:t>
        <a:bodyPr/>
        <a:lstStyle/>
        <a:p>
          <a:endParaRPr lang="en-GB"/>
        </a:p>
      </dgm:t>
    </dgm:pt>
    <dgm:pt modelId="{C270664F-BB7C-4905-8DAA-E1A22AE79A24}" type="sibTrans" cxnId="{7609F8FF-350A-4999-866D-7A46779D6876}">
      <dgm:prSet/>
      <dgm:spPr/>
      <dgm:t>
        <a:bodyPr/>
        <a:lstStyle/>
        <a:p>
          <a:endParaRPr lang="en-GB"/>
        </a:p>
      </dgm:t>
    </dgm:pt>
    <dgm:pt modelId="{A34E0275-88B4-48C3-A324-57E923D2BD58}">
      <dgm:prSet phldrT="[Text]" custT="1"/>
      <dgm:spPr/>
      <dgm:t>
        <a:bodyPr/>
        <a:lstStyle/>
        <a:p>
          <a:r>
            <a:rPr lang="en-GB" sz="1800" dirty="0" smtClean="0"/>
            <a:t>Image array</a:t>
          </a:r>
          <a:endParaRPr lang="en-GB" sz="1800" dirty="0"/>
        </a:p>
      </dgm:t>
    </dgm:pt>
    <dgm:pt modelId="{D3FD84C9-04F1-4244-8FE5-31251E98EC1F}" type="parTrans" cxnId="{E736CC99-88B0-451C-9D13-EE65DDE6BB59}">
      <dgm:prSet/>
      <dgm:spPr/>
      <dgm:t>
        <a:bodyPr/>
        <a:lstStyle/>
        <a:p>
          <a:endParaRPr lang="en-GB"/>
        </a:p>
      </dgm:t>
    </dgm:pt>
    <dgm:pt modelId="{F9FDE683-2CEF-4C77-A2E7-563ABB7A9A5A}" type="sibTrans" cxnId="{E736CC99-88B0-451C-9D13-EE65DDE6BB59}">
      <dgm:prSet/>
      <dgm:spPr/>
      <dgm:t>
        <a:bodyPr/>
        <a:lstStyle/>
        <a:p>
          <a:endParaRPr lang="en-GB"/>
        </a:p>
      </dgm:t>
    </dgm:pt>
    <dgm:pt modelId="{ECA755EE-4655-4EF7-94EE-677668341EEE}">
      <dgm:prSet phldrT="[Text]" custT="1"/>
      <dgm:spPr/>
      <dgm:t>
        <a:bodyPr/>
        <a:lstStyle/>
        <a:p>
          <a:r>
            <a:rPr lang="en-GB" sz="2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normalizeDifferences</a:t>
          </a:r>
          <a:endParaRPr lang="en-GB" sz="20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33CEC5A-9309-4419-B0D5-B3C5126BF1D0}" type="parTrans" cxnId="{4BD11441-25F9-47B3-9D72-C863EFA902A7}">
      <dgm:prSet/>
      <dgm:spPr/>
      <dgm:t>
        <a:bodyPr/>
        <a:lstStyle/>
        <a:p>
          <a:endParaRPr lang="en-GB"/>
        </a:p>
      </dgm:t>
    </dgm:pt>
    <dgm:pt modelId="{1D82F4CE-D48F-4412-BE95-A15525616933}" type="sibTrans" cxnId="{4BD11441-25F9-47B3-9D72-C863EFA902A7}">
      <dgm:prSet/>
      <dgm:spPr/>
      <dgm:t>
        <a:bodyPr/>
        <a:lstStyle/>
        <a:p>
          <a:endParaRPr lang="en-GB"/>
        </a:p>
      </dgm:t>
    </dgm:pt>
    <dgm:pt modelId="{9CD0B046-E933-48AE-85A5-A80E8E686B44}">
      <dgm:prSet phldrT="[Text]" custT="1"/>
      <dgm:spPr/>
      <dgm:t>
        <a:bodyPr/>
        <a:lstStyle/>
        <a:p>
          <a:r>
            <a:rPr lang="en-GB" sz="1800" dirty="0" smtClean="0"/>
            <a:t>Image array</a:t>
          </a:r>
          <a:endParaRPr lang="en-GB" sz="1800" dirty="0"/>
        </a:p>
      </dgm:t>
    </dgm:pt>
    <dgm:pt modelId="{812E3148-284A-4053-B5C4-D914C2C1F784}" type="parTrans" cxnId="{C6E8725B-7C56-463F-A5CC-059ED93252E7}">
      <dgm:prSet/>
      <dgm:spPr/>
      <dgm:t>
        <a:bodyPr/>
        <a:lstStyle/>
        <a:p>
          <a:endParaRPr lang="en-GB"/>
        </a:p>
      </dgm:t>
    </dgm:pt>
    <dgm:pt modelId="{CD8EEC97-E412-417A-952C-7039DE3E8271}" type="sibTrans" cxnId="{C6E8725B-7C56-463F-A5CC-059ED93252E7}">
      <dgm:prSet/>
      <dgm:spPr/>
      <dgm:t>
        <a:bodyPr/>
        <a:lstStyle/>
        <a:p>
          <a:endParaRPr lang="en-GB"/>
        </a:p>
      </dgm:t>
    </dgm:pt>
    <dgm:pt modelId="{B03F3D18-46EB-4E75-99C7-8F4963E8E8C6}">
      <dgm:prSet phldrT="[Text]" custT="1"/>
      <dgm:spPr/>
      <dgm:t>
        <a:bodyPr/>
        <a:lstStyle/>
        <a:p>
          <a:r>
            <a:rPr lang="en-GB" sz="2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detectDifferences</a:t>
          </a:r>
          <a:endParaRPr lang="en-GB" sz="20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0BA02EA-8433-4438-B78C-700A530310E7}" type="parTrans" cxnId="{CA0856AE-E9E7-45EE-8017-390B8F0B66F4}">
      <dgm:prSet/>
      <dgm:spPr/>
      <dgm:t>
        <a:bodyPr/>
        <a:lstStyle/>
        <a:p>
          <a:endParaRPr lang="en-GB"/>
        </a:p>
      </dgm:t>
    </dgm:pt>
    <dgm:pt modelId="{E26545A8-EAF3-490F-8F7D-C6E118D7FB8D}" type="sibTrans" cxnId="{CA0856AE-E9E7-45EE-8017-390B8F0B66F4}">
      <dgm:prSet/>
      <dgm:spPr/>
      <dgm:t>
        <a:bodyPr/>
        <a:lstStyle/>
        <a:p>
          <a:endParaRPr lang="en-GB"/>
        </a:p>
      </dgm:t>
    </dgm:pt>
    <dgm:pt modelId="{034FDF3E-3F25-4A47-8653-25EFE2144F0E}">
      <dgm:prSet phldrT="[Text]" custT="1"/>
      <dgm:spPr/>
      <dgm:t>
        <a:bodyPr/>
        <a:lstStyle/>
        <a:p>
          <a:r>
            <a:rPr lang="en-GB" sz="1800" dirty="0" smtClean="0"/>
            <a:t>Image array</a:t>
          </a:r>
          <a:endParaRPr lang="en-GB" sz="1800" dirty="0"/>
        </a:p>
      </dgm:t>
    </dgm:pt>
    <dgm:pt modelId="{8FE440A5-29CE-4E33-A70D-FC5C31742A40}" type="parTrans" cxnId="{1A251E93-B7C5-49BA-8DEC-F6ADBB0BEF55}">
      <dgm:prSet/>
      <dgm:spPr/>
      <dgm:t>
        <a:bodyPr/>
        <a:lstStyle/>
        <a:p>
          <a:endParaRPr lang="en-GB"/>
        </a:p>
      </dgm:t>
    </dgm:pt>
    <dgm:pt modelId="{A288B57A-6CE9-49DE-9AB5-6C88021AF0DC}" type="sibTrans" cxnId="{1A251E93-B7C5-49BA-8DEC-F6ADBB0BEF55}">
      <dgm:prSet/>
      <dgm:spPr/>
      <dgm:t>
        <a:bodyPr/>
        <a:lstStyle/>
        <a:p>
          <a:endParaRPr lang="en-GB"/>
        </a:p>
      </dgm:t>
    </dgm:pt>
    <dgm:pt modelId="{C1B91312-1432-4484-B62B-51494D291CF8}">
      <dgm:prSet phldrT="[Text]" custT="1"/>
      <dgm:spPr/>
      <dgm:t>
        <a:bodyPr/>
        <a:lstStyle/>
        <a:p>
          <a:r>
            <a:rPr lang="en-GB" sz="1600" dirty="0" smtClean="0"/>
            <a:t>Output image</a:t>
          </a:r>
          <a:endParaRPr lang="en-GB" sz="1600" dirty="0"/>
        </a:p>
      </dgm:t>
    </dgm:pt>
    <dgm:pt modelId="{C87494A9-3611-4B90-964C-A18E1F486462}" type="parTrans" cxnId="{7EDD9690-F39C-40ED-AF81-C974E29C603C}">
      <dgm:prSet/>
      <dgm:spPr/>
      <dgm:t>
        <a:bodyPr/>
        <a:lstStyle/>
        <a:p>
          <a:endParaRPr lang="en-GB"/>
        </a:p>
      </dgm:t>
    </dgm:pt>
    <dgm:pt modelId="{FE37475A-6706-43FB-97ED-1029182EF528}" type="sibTrans" cxnId="{7EDD9690-F39C-40ED-AF81-C974E29C603C}">
      <dgm:prSet/>
      <dgm:spPr/>
      <dgm:t>
        <a:bodyPr/>
        <a:lstStyle/>
        <a:p>
          <a:endParaRPr lang="en-GB"/>
        </a:p>
      </dgm:t>
    </dgm:pt>
    <dgm:pt modelId="{C25EE115-C433-4D48-A787-09B283C557B8}">
      <dgm:prSet phldrT="[Text]" custT="1"/>
      <dgm:spPr/>
      <dgm:t>
        <a:bodyPr/>
        <a:lstStyle/>
        <a:p>
          <a:r>
            <a:rPr lang="en-GB" sz="1800" smtClean="0"/>
            <a:t>Image array</a:t>
          </a:r>
          <a:endParaRPr lang="en-GB" sz="1800" dirty="0"/>
        </a:p>
      </dgm:t>
    </dgm:pt>
    <dgm:pt modelId="{F686DF7E-1323-401C-B71A-083211A2FABA}" type="parTrans" cxnId="{47000DC6-236E-4AD1-BC88-2F26483E9D4C}">
      <dgm:prSet/>
      <dgm:spPr/>
      <dgm:t>
        <a:bodyPr/>
        <a:lstStyle/>
        <a:p>
          <a:endParaRPr lang="en-GB"/>
        </a:p>
      </dgm:t>
    </dgm:pt>
    <dgm:pt modelId="{0ED2DFAD-6F0E-4BF5-A4AB-4D0BE5B792BE}" type="sibTrans" cxnId="{47000DC6-236E-4AD1-BC88-2F26483E9D4C}">
      <dgm:prSet/>
      <dgm:spPr/>
      <dgm:t>
        <a:bodyPr/>
        <a:lstStyle/>
        <a:p>
          <a:endParaRPr lang="en-GB"/>
        </a:p>
      </dgm:t>
    </dgm:pt>
    <dgm:pt modelId="{44A526F2-9704-4CCF-BCD3-C67C8B85B3D0}" type="pres">
      <dgm:prSet presAssocID="{7A78EEB3-6DED-420D-98DD-45CEC9E033D8}" presName="Name0" presStyleCnt="0">
        <dgm:presLayoutVars>
          <dgm:dir/>
        </dgm:presLayoutVars>
      </dgm:prSet>
      <dgm:spPr/>
    </dgm:pt>
    <dgm:pt modelId="{E1AEAA72-3D0E-403F-980B-B2D7552BF663}" type="pres">
      <dgm:prSet presAssocID="{23597617-2E56-4878-9915-90066F9776E3}" presName="parComposite" presStyleCnt="0"/>
      <dgm:spPr/>
    </dgm:pt>
    <dgm:pt modelId="{7E8606C6-A9FC-4D39-842E-189787294FA6}" type="pres">
      <dgm:prSet presAssocID="{23597617-2E56-4878-9915-90066F9776E3}" presName="parBigCircle" presStyleLbl="node0" presStyleIdx="0" presStyleCnt="4" custLinFactNeighborY="15916"/>
      <dgm:spPr/>
    </dgm:pt>
    <dgm:pt modelId="{092C5D9E-1535-42D8-9733-671B60D68406}" type="pres">
      <dgm:prSet presAssocID="{23597617-2E56-4878-9915-90066F9776E3}" presName="parTx" presStyleLbl="revTx" presStyleIdx="0" presStyleCnt="20" custScaleX="128128" custScaleY="371013" custLinFactNeighborX="9901" custLinFactNeighborY="-2642"/>
      <dgm:spPr/>
      <dgm:t>
        <a:bodyPr/>
        <a:lstStyle/>
        <a:p>
          <a:endParaRPr lang="en-GB"/>
        </a:p>
      </dgm:t>
    </dgm:pt>
    <dgm:pt modelId="{9506EF0E-AA34-4F6B-B141-1FABD60AF8D3}" type="pres">
      <dgm:prSet presAssocID="{23597617-2E56-4878-9915-90066F9776E3}" presName="bSpace" presStyleCnt="0"/>
      <dgm:spPr/>
    </dgm:pt>
    <dgm:pt modelId="{8879F159-92CC-4227-BA37-0D23C3B0C4B9}" type="pres">
      <dgm:prSet presAssocID="{23597617-2E56-4878-9915-90066F9776E3}" presName="parBackupNorm" presStyleCnt="0"/>
      <dgm:spPr/>
    </dgm:pt>
    <dgm:pt modelId="{129EA93B-BEFE-489E-90A6-F67DDF15232B}" type="pres">
      <dgm:prSet presAssocID="{3684D4E9-78C9-4921-99EC-44BCA4B75BA6}" presName="parSpace" presStyleCnt="0"/>
      <dgm:spPr/>
    </dgm:pt>
    <dgm:pt modelId="{6A3B6F15-99EB-4367-93C1-0EC2A001C548}" type="pres">
      <dgm:prSet presAssocID="{9568C8F3-6E8E-43FB-85D2-16AEFA52FC52}" presName="desBackupLeftNorm" presStyleCnt="0"/>
      <dgm:spPr/>
    </dgm:pt>
    <dgm:pt modelId="{DC600BB9-4406-4872-8EB1-DD0F1AC46688}" type="pres">
      <dgm:prSet presAssocID="{9568C8F3-6E8E-43FB-85D2-16AEFA52FC52}" presName="desComposite" presStyleCnt="0"/>
      <dgm:spPr/>
    </dgm:pt>
    <dgm:pt modelId="{D159ADD1-8659-4869-9E65-ABCA8FCB446A}" type="pres">
      <dgm:prSet presAssocID="{9568C8F3-6E8E-43FB-85D2-16AEFA52FC52}" presName="desCircle" presStyleLbl="node1" presStyleIdx="0" presStyleCnt="8"/>
      <dgm:spPr/>
    </dgm:pt>
    <dgm:pt modelId="{9925F6FA-F9CF-4CE2-995A-260A6F7B50E1}" type="pres">
      <dgm:prSet presAssocID="{9568C8F3-6E8E-43FB-85D2-16AEFA52FC52}" presName="chTx" presStyleLbl="revTx" presStyleIdx="1" presStyleCnt="20"/>
      <dgm:spPr/>
      <dgm:t>
        <a:bodyPr/>
        <a:lstStyle/>
        <a:p>
          <a:endParaRPr lang="en-GB"/>
        </a:p>
      </dgm:t>
    </dgm:pt>
    <dgm:pt modelId="{7801E619-EC98-4026-8531-FD5BA6438C49}" type="pres">
      <dgm:prSet presAssocID="{9568C8F3-6E8E-43FB-85D2-16AEFA52FC52}" presName="desTx" presStyleLbl="revTx" presStyleIdx="2" presStyleCnt="20">
        <dgm:presLayoutVars>
          <dgm:bulletEnabled val="1"/>
        </dgm:presLayoutVars>
      </dgm:prSet>
      <dgm:spPr/>
    </dgm:pt>
    <dgm:pt modelId="{76A8A978-37CE-48BB-93DC-9DB783A989C7}" type="pres">
      <dgm:prSet presAssocID="{9568C8F3-6E8E-43FB-85D2-16AEFA52FC52}" presName="desBackupRightNorm" presStyleCnt="0"/>
      <dgm:spPr/>
    </dgm:pt>
    <dgm:pt modelId="{616846F0-9D57-47B6-BD27-6A5B2703FEF8}" type="pres">
      <dgm:prSet presAssocID="{9E5A15E9-771A-486A-A40B-7D5D6AD9F1B3}" presName="desSpace" presStyleCnt="0"/>
      <dgm:spPr/>
    </dgm:pt>
    <dgm:pt modelId="{166C4622-C2C7-48F3-B425-44163E2D24A6}" type="pres">
      <dgm:prSet presAssocID="{A3D9B79B-0425-435E-87EF-64AB524FC556}" presName="desBackupLeftNorm" presStyleCnt="0"/>
      <dgm:spPr/>
    </dgm:pt>
    <dgm:pt modelId="{0443B5BB-D6E9-4A07-A1C4-389A548839DF}" type="pres">
      <dgm:prSet presAssocID="{A3D9B79B-0425-435E-87EF-64AB524FC556}" presName="desComposite" presStyleCnt="0"/>
      <dgm:spPr/>
    </dgm:pt>
    <dgm:pt modelId="{ACF9F588-742E-45D3-A993-3053685F41F6}" type="pres">
      <dgm:prSet presAssocID="{A3D9B79B-0425-435E-87EF-64AB524FC556}" presName="desCircle" presStyleLbl="node1" presStyleIdx="1" presStyleCnt="8"/>
      <dgm:spPr/>
    </dgm:pt>
    <dgm:pt modelId="{0E12781F-B22A-4B0E-AF31-E4765DEB5A46}" type="pres">
      <dgm:prSet presAssocID="{A3D9B79B-0425-435E-87EF-64AB524FC556}" presName="chTx" presStyleLbl="revTx" presStyleIdx="3" presStyleCnt="20"/>
      <dgm:spPr/>
      <dgm:t>
        <a:bodyPr/>
        <a:lstStyle/>
        <a:p>
          <a:endParaRPr lang="en-GB"/>
        </a:p>
      </dgm:t>
    </dgm:pt>
    <dgm:pt modelId="{DBFB4B7A-8773-4E4B-A4DC-F92CD537BF44}" type="pres">
      <dgm:prSet presAssocID="{A3D9B79B-0425-435E-87EF-64AB524FC556}" presName="desTx" presStyleLbl="revTx" presStyleIdx="4" presStyleCnt="20">
        <dgm:presLayoutVars>
          <dgm:bulletEnabled val="1"/>
        </dgm:presLayoutVars>
      </dgm:prSet>
      <dgm:spPr/>
    </dgm:pt>
    <dgm:pt modelId="{1B95F86B-AC21-4E20-AA0D-ACCA70B8CF72}" type="pres">
      <dgm:prSet presAssocID="{A3D9B79B-0425-435E-87EF-64AB524FC556}" presName="desBackupRightNorm" presStyleCnt="0"/>
      <dgm:spPr/>
    </dgm:pt>
    <dgm:pt modelId="{866C23C5-E29A-4886-B797-9682B5CF8352}" type="pres">
      <dgm:prSet presAssocID="{B6CD6E2D-401C-49C0-BC73-D5A8EAD4CBE7}" presName="desSpace" presStyleCnt="0"/>
      <dgm:spPr/>
    </dgm:pt>
    <dgm:pt modelId="{1DE529F8-E369-48CA-BDDD-2D66B7E12133}" type="pres">
      <dgm:prSet presAssocID="{201FEB28-DDBC-4589-9C37-26D28715B70F}" presName="parComposite" presStyleCnt="0"/>
      <dgm:spPr/>
    </dgm:pt>
    <dgm:pt modelId="{7DDDA715-336F-434C-AC1F-E091A43DA84D}" type="pres">
      <dgm:prSet presAssocID="{201FEB28-DDBC-4589-9C37-26D28715B70F}" presName="parBigCircle" presStyleLbl="node0" presStyleIdx="1" presStyleCnt="4"/>
      <dgm:spPr/>
    </dgm:pt>
    <dgm:pt modelId="{34249376-2C44-474E-9023-D720F8E6BC91}" type="pres">
      <dgm:prSet presAssocID="{201FEB28-DDBC-4589-9C37-26D28715B70F}" presName="parTx" presStyleLbl="revTx" presStyleIdx="5" presStyleCnt="20" custScaleX="154575" custScaleY="295556" custLinFactNeighborX="16067" custLinFactNeighborY="-20663"/>
      <dgm:spPr/>
      <dgm:t>
        <a:bodyPr/>
        <a:lstStyle/>
        <a:p>
          <a:endParaRPr lang="en-GB"/>
        </a:p>
      </dgm:t>
    </dgm:pt>
    <dgm:pt modelId="{D1543B60-DE50-4F57-81B0-247A641B9B0F}" type="pres">
      <dgm:prSet presAssocID="{201FEB28-DDBC-4589-9C37-26D28715B70F}" presName="bSpace" presStyleCnt="0"/>
      <dgm:spPr/>
    </dgm:pt>
    <dgm:pt modelId="{A5B05196-A956-4529-B4BF-0FD95590208F}" type="pres">
      <dgm:prSet presAssocID="{201FEB28-DDBC-4589-9C37-26D28715B70F}" presName="parBackupNorm" presStyleCnt="0"/>
      <dgm:spPr/>
    </dgm:pt>
    <dgm:pt modelId="{511F1C90-448B-403E-B99F-5B4E98AF3658}" type="pres">
      <dgm:prSet presAssocID="{7BF1AE38-E401-4544-A16D-F5FBCBE011F9}" presName="parSpace" presStyleCnt="0"/>
      <dgm:spPr/>
    </dgm:pt>
    <dgm:pt modelId="{A9A4EA35-26C9-4797-A18C-AE9B3E951B9E}" type="pres">
      <dgm:prSet presAssocID="{2FD8BA84-DAF8-44CD-8405-FCABFBD0F7EC}" presName="desBackupLeftNorm" presStyleCnt="0"/>
      <dgm:spPr/>
    </dgm:pt>
    <dgm:pt modelId="{A0B8FDBD-9D87-4D37-B9AF-D1D493BAC92F}" type="pres">
      <dgm:prSet presAssocID="{2FD8BA84-DAF8-44CD-8405-FCABFBD0F7EC}" presName="desComposite" presStyleCnt="0"/>
      <dgm:spPr/>
    </dgm:pt>
    <dgm:pt modelId="{501CB302-E6A0-41DC-97F3-D8A6CE339D3A}" type="pres">
      <dgm:prSet presAssocID="{2FD8BA84-DAF8-44CD-8405-FCABFBD0F7EC}" presName="desCircle" presStyleLbl="node1" presStyleIdx="2" presStyleCnt="8"/>
      <dgm:spPr/>
    </dgm:pt>
    <dgm:pt modelId="{6DFC4E55-C238-4CD3-AE39-A6B5B3B553C0}" type="pres">
      <dgm:prSet presAssocID="{2FD8BA84-DAF8-44CD-8405-FCABFBD0F7EC}" presName="chTx" presStyleLbl="revTx" presStyleIdx="6" presStyleCnt="20"/>
      <dgm:spPr/>
      <dgm:t>
        <a:bodyPr/>
        <a:lstStyle/>
        <a:p>
          <a:endParaRPr lang="en-GB"/>
        </a:p>
      </dgm:t>
    </dgm:pt>
    <dgm:pt modelId="{FDFD8208-5EB0-4759-916D-57FFCDF8C9A8}" type="pres">
      <dgm:prSet presAssocID="{2FD8BA84-DAF8-44CD-8405-FCABFBD0F7EC}" presName="desTx" presStyleLbl="revTx" presStyleIdx="7" presStyleCnt="20">
        <dgm:presLayoutVars>
          <dgm:bulletEnabled val="1"/>
        </dgm:presLayoutVars>
      </dgm:prSet>
      <dgm:spPr/>
    </dgm:pt>
    <dgm:pt modelId="{0DA72D40-0DC2-4965-AE91-1C95AA752D4E}" type="pres">
      <dgm:prSet presAssocID="{2FD8BA84-DAF8-44CD-8405-FCABFBD0F7EC}" presName="desBackupRightNorm" presStyleCnt="0"/>
      <dgm:spPr/>
    </dgm:pt>
    <dgm:pt modelId="{AFF56AF2-11AC-401F-B56E-892F70B82507}" type="pres">
      <dgm:prSet presAssocID="{C270664F-BB7C-4905-8DAA-E1A22AE79A24}" presName="desSpace" presStyleCnt="0"/>
      <dgm:spPr/>
    </dgm:pt>
    <dgm:pt modelId="{073F8991-762C-4C74-AE43-1164843380E2}" type="pres">
      <dgm:prSet presAssocID="{A34E0275-88B4-48C3-A324-57E923D2BD58}" presName="desBackupLeftNorm" presStyleCnt="0"/>
      <dgm:spPr/>
    </dgm:pt>
    <dgm:pt modelId="{0AC56C49-9A2B-47C4-99F1-7120A8966362}" type="pres">
      <dgm:prSet presAssocID="{A34E0275-88B4-48C3-A324-57E923D2BD58}" presName="desComposite" presStyleCnt="0"/>
      <dgm:spPr/>
    </dgm:pt>
    <dgm:pt modelId="{A9FBE3EB-C760-4D38-99D1-941341088C92}" type="pres">
      <dgm:prSet presAssocID="{A34E0275-88B4-48C3-A324-57E923D2BD58}" presName="desCircle" presStyleLbl="node1" presStyleIdx="3" presStyleCnt="8"/>
      <dgm:spPr/>
    </dgm:pt>
    <dgm:pt modelId="{FAA2B098-51D4-4067-887A-C83C1261A51C}" type="pres">
      <dgm:prSet presAssocID="{A34E0275-88B4-48C3-A324-57E923D2BD58}" presName="chTx" presStyleLbl="revTx" presStyleIdx="8" presStyleCnt="20"/>
      <dgm:spPr/>
      <dgm:t>
        <a:bodyPr/>
        <a:lstStyle/>
        <a:p>
          <a:endParaRPr lang="en-GB"/>
        </a:p>
      </dgm:t>
    </dgm:pt>
    <dgm:pt modelId="{651100C1-FA72-4A1B-B8E0-6AE638CD0874}" type="pres">
      <dgm:prSet presAssocID="{A34E0275-88B4-48C3-A324-57E923D2BD58}" presName="desTx" presStyleLbl="revTx" presStyleIdx="9" presStyleCnt="20">
        <dgm:presLayoutVars>
          <dgm:bulletEnabled val="1"/>
        </dgm:presLayoutVars>
      </dgm:prSet>
      <dgm:spPr/>
    </dgm:pt>
    <dgm:pt modelId="{46B1956E-1133-4D0A-B1AF-209FE8C6BC7A}" type="pres">
      <dgm:prSet presAssocID="{A34E0275-88B4-48C3-A324-57E923D2BD58}" presName="desBackupRightNorm" presStyleCnt="0"/>
      <dgm:spPr/>
    </dgm:pt>
    <dgm:pt modelId="{EE5CEAD5-8F04-4246-90CD-B1E766D605D2}" type="pres">
      <dgm:prSet presAssocID="{F9FDE683-2CEF-4C77-A2E7-563ABB7A9A5A}" presName="desSpace" presStyleCnt="0"/>
      <dgm:spPr/>
    </dgm:pt>
    <dgm:pt modelId="{30729BC5-28E1-410E-A329-3F56E8125715}" type="pres">
      <dgm:prSet presAssocID="{ECA755EE-4655-4EF7-94EE-677668341EEE}" presName="parComposite" presStyleCnt="0"/>
      <dgm:spPr/>
    </dgm:pt>
    <dgm:pt modelId="{5EBE810A-7891-4C02-9C0E-F161AE20AC2F}" type="pres">
      <dgm:prSet presAssocID="{ECA755EE-4655-4EF7-94EE-677668341EEE}" presName="parBigCircle" presStyleLbl="node0" presStyleIdx="2" presStyleCnt="4" custLinFactNeighborX="10541" custLinFactNeighborY="17568"/>
      <dgm:spPr/>
    </dgm:pt>
    <dgm:pt modelId="{FB72DEA4-537A-4147-8D56-48A18869250D}" type="pres">
      <dgm:prSet presAssocID="{ECA755EE-4655-4EF7-94EE-677668341EEE}" presName="parTx" presStyleLbl="revTx" presStyleIdx="10" presStyleCnt="20" custScaleX="157033" custScaleY="371013" custLinFactNeighborX="18674" custLinFactNeighborY="-18721"/>
      <dgm:spPr/>
      <dgm:t>
        <a:bodyPr/>
        <a:lstStyle/>
        <a:p>
          <a:endParaRPr lang="en-GB"/>
        </a:p>
      </dgm:t>
    </dgm:pt>
    <dgm:pt modelId="{74833B70-9423-4821-A882-50D3FD3E0BE4}" type="pres">
      <dgm:prSet presAssocID="{ECA755EE-4655-4EF7-94EE-677668341EEE}" presName="bSpace" presStyleCnt="0"/>
      <dgm:spPr/>
    </dgm:pt>
    <dgm:pt modelId="{59FF0D6C-7E50-4A0C-94E8-30E23331D08A}" type="pres">
      <dgm:prSet presAssocID="{ECA755EE-4655-4EF7-94EE-677668341EEE}" presName="parBackupNorm" presStyleCnt="0"/>
      <dgm:spPr/>
    </dgm:pt>
    <dgm:pt modelId="{F4354BF4-01F7-4F85-9E73-D82E03E434B5}" type="pres">
      <dgm:prSet presAssocID="{1D82F4CE-D48F-4412-BE95-A15525616933}" presName="parSpace" presStyleCnt="0"/>
      <dgm:spPr/>
    </dgm:pt>
    <dgm:pt modelId="{C5EAF416-B619-4A42-8480-DBBB4DBF8FB3}" type="pres">
      <dgm:prSet presAssocID="{9CD0B046-E933-48AE-85A5-A80E8E686B44}" presName="desBackupLeftNorm" presStyleCnt="0"/>
      <dgm:spPr/>
    </dgm:pt>
    <dgm:pt modelId="{ABCD4498-5166-45F3-81AD-757D37AA8FE2}" type="pres">
      <dgm:prSet presAssocID="{9CD0B046-E933-48AE-85A5-A80E8E686B44}" presName="desComposite" presStyleCnt="0"/>
      <dgm:spPr/>
    </dgm:pt>
    <dgm:pt modelId="{191086B9-3E46-4C18-8EB5-42DC545151A6}" type="pres">
      <dgm:prSet presAssocID="{9CD0B046-E933-48AE-85A5-A80E8E686B44}" presName="desCircle" presStyleLbl="node1" presStyleIdx="4" presStyleCnt="8"/>
      <dgm:spPr/>
    </dgm:pt>
    <dgm:pt modelId="{E339CC44-0883-4D04-952D-E92DDAED2D8E}" type="pres">
      <dgm:prSet presAssocID="{9CD0B046-E933-48AE-85A5-A80E8E686B44}" presName="chTx" presStyleLbl="revTx" presStyleIdx="11" presStyleCnt="20"/>
      <dgm:spPr/>
      <dgm:t>
        <a:bodyPr/>
        <a:lstStyle/>
        <a:p>
          <a:endParaRPr lang="en-GB"/>
        </a:p>
      </dgm:t>
    </dgm:pt>
    <dgm:pt modelId="{BE60AF2B-10F6-41EB-9B3D-C968B3B63B02}" type="pres">
      <dgm:prSet presAssocID="{9CD0B046-E933-48AE-85A5-A80E8E686B44}" presName="desTx" presStyleLbl="revTx" presStyleIdx="12" presStyleCnt="20">
        <dgm:presLayoutVars>
          <dgm:bulletEnabled val="1"/>
        </dgm:presLayoutVars>
      </dgm:prSet>
      <dgm:spPr/>
    </dgm:pt>
    <dgm:pt modelId="{C5236DF1-9282-4B15-87F3-93B8CC1F88B9}" type="pres">
      <dgm:prSet presAssocID="{9CD0B046-E933-48AE-85A5-A80E8E686B44}" presName="desBackupRightNorm" presStyleCnt="0"/>
      <dgm:spPr/>
    </dgm:pt>
    <dgm:pt modelId="{E18FE7FA-A6CA-44FE-A39E-334990ACA50E}" type="pres">
      <dgm:prSet presAssocID="{CD8EEC97-E412-417A-952C-7039DE3E8271}" presName="desSpace" presStyleCnt="0"/>
      <dgm:spPr/>
    </dgm:pt>
    <dgm:pt modelId="{DBAD66CD-69C2-4C91-BA5C-1A59AB94F13E}" type="pres">
      <dgm:prSet presAssocID="{C25EE115-C433-4D48-A787-09B283C557B8}" presName="desBackupLeftNorm" presStyleCnt="0"/>
      <dgm:spPr/>
    </dgm:pt>
    <dgm:pt modelId="{6E37CCF8-E783-41A5-BDF9-88BEA6797033}" type="pres">
      <dgm:prSet presAssocID="{C25EE115-C433-4D48-A787-09B283C557B8}" presName="desComposite" presStyleCnt="0"/>
      <dgm:spPr/>
    </dgm:pt>
    <dgm:pt modelId="{7AFBBAFC-96F3-4846-8EE4-195E86EB71DA}" type="pres">
      <dgm:prSet presAssocID="{C25EE115-C433-4D48-A787-09B283C557B8}" presName="desCircle" presStyleLbl="node1" presStyleIdx="5" presStyleCnt="8"/>
      <dgm:spPr/>
    </dgm:pt>
    <dgm:pt modelId="{E19C2DC8-F392-499F-A712-A44537B3FC02}" type="pres">
      <dgm:prSet presAssocID="{C25EE115-C433-4D48-A787-09B283C557B8}" presName="chTx" presStyleLbl="revTx" presStyleIdx="13" presStyleCnt="20"/>
      <dgm:spPr/>
      <dgm:t>
        <a:bodyPr/>
        <a:lstStyle/>
        <a:p>
          <a:endParaRPr lang="en-GB"/>
        </a:p>
      </dgm:t>
    </dgm:pt>
    <dgm:pt modelId="{1ECD68C5-1D7A-424E-8665-D233608F296E}" type="pres">
      <dgm:prSet presAssocID="{C25EE115-C433-4D48-A787-09B283C557B8}" presName="desTx" presStyleLbl="revTx" presStyleIdx="14" presStyleCnt="20">
        <dgm:presLayoutVars>
          <dgm:bulletEnabled val="1"/>
        </dgm:presLayoutVars>
      </dgm:prSet>
      <dgm:spPr/>
    </dgm:pt>
    <dgm:pt modelId="{05A5D28E-A522-45B5-AE25-2893749A74BB}" type="pres">
      <dgm:prSet presAssocID="{C25EE115-C433-4D48-A787-09B283C557B8}" presName="desBackupRightNorm" presStyleCnt="0"/>
      <dgm:spPr/>
    </dgm:pt>
    <dgm:pt modelId="{E73517C3-FEAD-4ACB-97C3-6899ED0AD142}" type="pres">
      <dgm:prSet presAssocID="{0ED2DFAD-6F0E-4BF5-A4AB-4D0BE5B792BE}" presName="desSpace" presStyleCnt="0"/>
      <dgm:spPr/>
    </dgm:pt>
    <dgm:pt modelId="{550BB4BB-D011-4854-9919-7653B7381C68}" type="pres">
      <dgm:prSet presAssocID="{B03F3D18-46EB-4E75-99C7-8F4963E8E8C6}" presName="parComposite" presStyleCnt="0"/>
      <dgm:spPr/>
    </dgm:pt>
    <dgm:pt modelId="{3648EABA-D3F0-4218-B78F-A99C55BA2041}" type="pres">
      <dgm:prSet presAssocID="{B03F3D18-46EB-4E75-99C7-8F4963E8E8C6}" presName="parBigCircle" presStyleLbl="node0" presStyleIdx="3" presStyleCnt="4"/>
      <dgm:spPr/>
    </dgm:pt>
    <dgm:pt modelId="{B970DA31-055B-43B9-A012-D4169B3AF7EF}" type="pres">
      <dgm:prSet presAssocID="{B03F3D18-46EB-4E75-99C7-8F4963E8E8C6}" presName="parTx" presStyleLbl="revTx" presStyleIdx="15" presStyleCnt="20" custScaleX="127317" custScaleY="204263" custLinFactNeighborX="9949" custLinFactNeighborY="-11554"/>
      <dgm:spPr/>
      <dgm:t>
        <a:bodyPr/>
        <a:lstStyle/>
        <a:p>
          <a:endParaRPr lang="en-GB"/>
        </a:p>
      </dgm:t>
    </dgm:pt>
    <dgm:pt modelId="{DD171AD1-97C8-4720-903D-52761EAB0D2E}" type="pres">
      <dgm:prSet presAssocID="{B03F3D18-46EB-4E75-99C7-8F4963E8E8C6}" presName="bSpace" presStyleCnt="0"/>
      <dgm:spPr/>
    </dgm:pt>
    <dgm:pt modelId="{14B6F16C-786A-4E09-B496-43B98DED3C15}" type="pres">
      <dgm:prSet presAssocID="{B03F3D18-46EB-4E75-99C7-8F4963E8E8C6}" presName="parBackupNorm" presStyleCnt="0"/>
      <dgm:spPr/>
    </dgm:pt>
    <dgm:pt modelId="{60EE079F-4D5F-4FC3-9A63-E45B63AE3535}" type="pres">
      <dgm:prSet presAssocID="{E26545A8-EAF3-490F-8F7D-C6E118D7FB8D}" presName="parSpace" presStyleCnt="0"/>
      <dgm:spPr/>
    </dgm:pt>
    <dgm:pt modelId="{8E879326-F6AF-470F-A0D1-7E15EA71ACA5}" type="pres">
      <dgm:prSet presAssocID="{034FDF3E-3F25-4A47-8653-25EFE2144F0E}" presName="desBackupLeftNorm" presStyleCnt="0"/>
      <dgm:spPr/>
    </dgm:pt>
    <dgm:pt modelId="{83A20D1C-6225-42A3-870A-BE7206F78732}" type="pres">
      <dgm:prSet presAssocID="{034FDF3E-3F25-4A47-8653-25EFE2144F0E}" presName="desComposite" presStyleCnt="0"/>
      <dgm:spPr/>
    </dgm:pt>
    <dgm:pt modelId="{DCE6F5F6-DE07-45DE-B29E-48C5FFF53841}" type="pres">
      <dgm:prSet presAssocID="{034FDF3E-3F25-4A47-8653-25EFE2144F0E}" presName="desCircle" presStyleLbl="node1" presStyleIdx="6" presStyleCnt="8"/>
      <dgm:spPr/>
    </dgm:pt>
    <dgm:pt modelId="{54775A38-A56D-4BB8-977E-30F8C06AD61A}" type="pres">
      <dgm:prSet presAssocID="{034FDF3E-3F25-4A47-8653-25EFE2144F0E}" presName="chTx" presStyleLbl="revTx" presStyleIdx="16" presStyleCnt="20"/>
      <dgm:spPr/>
      <dgm:t>
        <a:bodyPr/>
        <a:lstStyle/>
        <a:p>
          <a:endParaRPr lang="en-GB"/>
        </a:p>
      </dgm:t>
    </dgm:pt>
    <dgm:pt modelId="{FEF9792E-E78E-483F-8C7A-472BE0A5D023}" type="pres">
      <dgm:prSet presAssocID="{034FDF3E-3F25-4A47-8653-25EFE2144F0E}" presName="desTx" presStyleLbl="revTx" presStyleIdx="17" presStyleCnt="20">
        <dgm:presLayoutVars>
          <dgm:bulletEnabled val="1"/>
        </dgm:presLayoutVars>
      </dgm:prSet>
      <dgm:spPr/>
    </dgm:pt>
    <dgm:pt modelId="{593C2BBA-29C6-4C9B-B1C4-49B9C7EE9173}" type="pres">
      <dgm:prSet presAssocID="{034FDF3E-3F25-4A47-8653-25EFE2144F0E}" presName="desBackupRightNorm" presStyleCnt="0"/>
      <dgm:spPr/>
    </dgm:pt>
    <dgm:pt modelId="{C38EC906-8FC9-4DFA-B4A4-1492E280CD49}" type="pres">
      <dgm:prSet presAssocID="{A288B57A-6CE9-49DE-9AB5-6C88021AF0DC}" presName="desSpace" presStyleCnt="0"/>
      <dgm:spPr/>
    </dgm:pt>
    <dgm:pt modelId="{331A609E-2653-4360-8BCE-FF8199F1C0B0}" type="pres">
      <dgm:prSet presAssocID="{C1B91312-1432-4484-B62B-51494D291CF8}" presName="desBackupLeftNorm" presStyleCnt="0"/>
      <dgm:spPr/>
    </dgm:pt>
    <dgm:pt modelId="{FB2D468B-E1CF-418B-9363-769F8316207A}" type="pres">
      <dgm:prSet presAssocID="{C1B91312-1432-4484-B62B-51494D291CF8}" presName="desComposite" presStyleCnt="0"/>
      <dgm:spPr/>
    </dgm:pt>
    <dgm:pt modelId="{0F4919A2-7B5F-45D1-8B9D-93D9E054AC79}" type="pres">
      <dgm:prSet presAssocID="{C1B91312-1432-4484-B62B-51494D291CF8}" presName="desCircle" presStyleLbl="node1" presStyleIdx="7" presStyleCnt="8" custLinFactNeighborX="1705" custLinFactNeighborY="18760"/>
      <dgm:spPr/>
    </dgm:pt>
    <dgm:pt modelId="{19662F01-965A-4DB7-B190-F79AB48F5357}" type="pres">
      <dgm:prSet presAssocID="{C1B91312-1432-4484-B62B-51494D291CF8}" presName="chTx" presStyleLbl="revTx" presStyleIdx="18" presStyleCnt="20" custScaleX="119213" custScaleY="115568" custLinFactNeighborX="-3831" custLinFactNeighborY="12607"/>
      <dgm:spPr/>
      <dgm:t>
        <a:bodyPr/>
        <a:lstStyle/>
        <a:p>
          <a:endParaRPr lang="en-GB"/>
        </a:p>
      </dgm:t>
    </dgm:pt>
    <dgm:pt modelId="{3693A17A-5E5D-43EE-A35A-97A3BAC021D3}" type="pres">
      <dgm:prSet presAssocID="{C1B91312-1432-4484-B62B-51494D291CF8}" presName="desTx" presStyleLbl="revTx" presStyleIdx="19" presStyleCnt="20">
        <dgm:presLayoutVars>
          <dgm:bulletEnabled val="1"/>
        </dgm:presLayoutVars>
      </dgm:prSet>
      <dgm:spPr/>
    </dgm:pt>
    <dgm:pt modelId="{38BDD492-3D3B-4C5E-8C5C-5E75B828F72C}" type="pres">
      <dgm:prSet presAssocID="{C1B91312-1432-4484-B62B-51494D291CF8}" presName="desBackupRightNorm" presStyleCnt="0"/>
      <dgm:spPr/>
    </dgm:pt>
    <dgm:pt modelId="{D7F8E9D6-5CF2-49FB-8371-92218B305FCB}" type="pres">
      <dgm:prSet presAssocID="{FE37475A-6706-43FB-97ED-1029182EF528}" presName="desSpace" presStyleCnt="0"/>
      <dgm:spPr/>
    </dgm:pt>
  </dgm:ptLst>
  <dgm:cxnLst>
    <dgm:cxn modelId="{D739075C-23B7-4D35-BB2C-4EED3CFD591A}" type="presOf" srcId="{23597617-2E56-4878-9915-90066F9776E3}" destId="{092C5D9E-1535-42D8-9733-671B60D68406}" srcOrd="0" destOrd="0" presId="urn:microsoft.com/office/officeart/2008/layout/CircleAccentTimeline"/>
    <dgm:cxn modelId="{4BD11441-25F9-47B3-9D72-C863EFA902A7}" srcId="{7A78EEB3-6DED-420D-98DD-45CEC9E033D8}" destId="{ECA755EE-4655-4EF7-94EE-677668341EEE}" srcOrd="2" destOrd="0" parTransId="{833CEC5A-9309-4419-B0D5-B3C5126BF1D0}" sibTransId="{1D82F4CE-D48F-4412-BE95-A15525616933}"/>
    <dgm:cxn modelId="{848E6BF0-969E-44A3-9FCB-06ABE1D1AB7D}" srcId="{7A78EEB3-6DED-420D-98DD-45CEC9E033D8}" destId="{201FEB28-DDBC-4589-9C37-26D28715B70F}" srcOrd="1" destOrd="0" parTransId="{3B0AD1DE-033C-486A-AF50-EE552684146D}" sibTransId="{7BF1AE38-E401-4544-A16D-F5FBCBE011F9}"/>
    <dgm:cxn modelId="{603F85FF-8233-46A4-8293-24487C43613F}" srcId="{23597617-2E56-4878-9915-90066F9776E3}" destId="{A3D9B79B-0425-435E-87EF-64AB524FC556}" srcOrd="1" destOrd="0" parTransId="{23EE9AB1-FC21-449E-B725-17638B0AF4B2}" sibTransId="{B6CD6E2D-401C-49C0-BC73-D5A8EAD4CBE7}"/>
    <dgm:cxn modelId="{7EDD9690-F39C-40ED-AF81-C974E29C603C}" srcId="{B03F3D18-46EB-4E75-99C7-8F4963E8E8C6}" destId="{C1B91312-1432-4484-B62B-51494D291CF8}" srcOrd="1" destOrd="0" parTransId="{C87494A9-3611-4B90-964C-A18E1F486462}" sibTransId="{FE37475A-6706-43FB-97ED-1029182EF528}"/>
    <dgm:cxn modelId="{A75BABDF-A92C-4D09-9C3D-087092375744}" type="presOf" srcId="{9568C8F3-6E8E-43FB-85D2-16AEFA52FC52}" destId="{9925F6FA-F9CF-4CE2-995A-260A6F7B50E1}" srcOrd="0" destOrd="0" presId="urn:microsoft.com/office/officeart/2008/layout/CircleAccentTimeline"/>
    <dgm:cxn modelId="{3BED9A42-2F95-4CDD-9D34-2158A98C2F91}" type="presOf" srcId="{9CD0B046-E933-48AE-85A5-A80E8E686B44}" destId="{E339CC44-0883-4D04-952D-E92DDAED2D8E}" srcOrd="0" destOrd="0" presId="urn:microsoft.com/office/officeart/2008/layout/CircleAccentTimeline"/>
    <dgm:cxn modelId="{B811118B-EFE7-424C-84D4-6520D23EFEBE}" type="presOf" srcId="{2FD8BA84-DAF8-44CD-8405-FCABFBD0F7EC}" destId="{6DFC4E55-C238-4CD3-AE39-A6B5B3B553C0}" srcOrd="0" destOrd="0" presId="urn:microsoft.com/office/officeart/2008/layout/CircleAccentTimeline"/>
    <dgm:cxn modelId="{D2EC138A-CBC8-4CE5-947A-8DE24B8AF885}" type="presOf" srcId="{B03F3D18-46EB-4E75-99C7-8F4963E8E8C6}" destId="{B970DA31-055B-43B9-A012-D4169B3AF7EF}" srcOrd="0" destOrd="0" presId="urn:microsoft.com/office/officeart/2008/layout/CircleAccentTimeline"/>
    <dgm:cxn modelId="{33DDBB7E-BA92-412B-B391-9B37E78BEB0F}" type="presOf" srcId="{034FDF3E-3F25-4A47-8653-25EFE2144F0E}" destId="{54775A38-A56D-4BB8-977E-30F8C06AD61A}" srcOrd="0" destOrd="0" presId="urn:microsoft.com/office/officeart/2008/layout/CircleAccentTimeline"/>
    <dgm:cxn modelId="{FA8223BB-4335-46D8-8B7A-FDD419966560}" type="presOf" srcId="{C25EE115-C433-4D48-A787-09B283C557B8}" destId="{E19C2DC8-F392-499F-A712-A44537B3FC02}" srcOrd="0" destOrd="0" presId="urn:microsoft.com/office/officeart/2008/layout/CircleAccentTimeline"/>
    <dgm:cxn modelId="{3DA93A13-F8B9-4300-A608-52944DF2D030}" type="presOf" srcId="{A34E0275-88B4-48C3-A324-57E923D2BD58}" destId="{FAA2B098-51D4-4067-887A-C83C1261A51C}" srcOrd="0" destOrd="0" presId="urn:microsoft.com/office/officeart/2008/layout/CircleAccentTimeline"/>
    <dgm:cxn modelId="{47000DC6-236E-4AD1-BC88-2F26483E9D4C}" srcId="{ECA755EE-4655-4EF7-94EE-677668341EEE}" destId="{C25EE115-C433-4D48-A787-09B283C557B8}" srcOrd="1" destOrd="0" parTransId="{F686DF7E-1323-401C-B71A-083211A2FABA}" sibTransId="{0ED2DFAD-6F0E-4BF5-A4AB-4D0BE5B792BE}"/>
    <dgm:cxn modelId="{E736CC99-88B0-451C-9D13-EE65DDE6BB59}" srcId="{201FEB28-DDBC-4589-9C37-26D28715B70F}" destId="{A34E0275-88B4-48C3-A324-57E923D2BD58}" srcOrd="1" destOrd="0" parTransId="{D3FD84C9-04F1-4244-8FE5-31251E98EC1F}" sibTransId="{F9FDE683-2CEF-4C77-A2E7-563ABB7A9A5A}"/>
    <dgm:cxn modelId="{CA0856AE-E9E7-45EE-8017-390B8F0B66F4}" srcId="{7A78EEB3-6DED-420D-98DD-45CEC9E033D8}" destId="{B03F3D18-46EB-4E75-99C7-8F4963E8E8C6}" srcOrd="3" destOrd="0" parTransId="{70BA02EA-8433-4438-B78C-700A530310E7}" sibTransId="{E26545A8-EAF3-490F-8F7D-C6E118D7FB8D}"/>
    <dgm:cxn modelId="{5146E3AA-AFDF-442C-9DB7-62CF80F05169}" srcId="{7A78EEB3-6DED-420D-98DD-45CEC9E033D8}" destId="{23597617-2E56-4878-9915-90066F9776E3}" srcOrd="0" destOrd="0" parTransId="{5FE6FF4A-4777-4AE0-AFE4-00D2926951D5}" sibTransId="{3684D4E9-78C9-4921-99EC-44BCA4B75BA6}"/>
    <dgm:cxn modelId="{A8775FC5-9428-4A2B-9DAD-470FBA9609F9}" type="presOf" srcId="{A3D9B79B-0425-435E-87EF-64AB524FC556}" destId="{0E12781F-B22A-4B0E-AF31-E4765DEB5A46}" srcOrd="0" destOrd="0" presId="urn:microsoft.com/office/officeart/2008/layout/CircleAccentTimeline"/>
    <dgm:cxn modelId="{B5313107-7FCB-451C-A88C-53F0E490197D}" type="presOf" srcId="{201FEB28-DDBC-4589-9C37-26D28715B70F}" destId="{34249376-2C44-474E-9023-D720F8E6BC91}" srcOrd="0" destOrd="0" presId="urn:microsoft.com/office/officeart/2008/layout/CircleAccentTimeline"/>
    <dgm:cxn modelId="{13AF65E2-966F-4515-9046-07274334E539}" type="presOf" srcId="{C1B91312-1432-4484-B62B-51494D291CF8}" destId="{19662F01-965A-4DB7-B190-F79AB48F5357}" srcOrd="0" destOrd="0" presId="urn:microsoft.com/office/officeart/2008/layout/CircleAccentTimeline"/>
    <dgm:cxn modelId="{C6E8725B-7C56-463F-A5CC-059ED93252E7}" srcId="{ECA755EE-4655-4EF7-94EE-677668341EEE}" destId="{9CD0B046-E933-48AE-85A5-A80E8E686B44}" srcOrd="0" destOrd="0" parTransId="{812E3148-284A-4053-B5C4-D914C2C1F784}" sibTransId="{CD8EEC97-E412-417A-952C-7039DE3E8271}"/>
    <dgm:cxn modelId="{7609F8FF-350A-4999-866D-7A46779D6876}" srcId="{201FEB28-DDBC-4589-9C37-26D28715B70F}" destId="{2FD8BA84-DAF8-44CD-8405-FCABFBD0F7EC}" srcOrd="0" destOrd="0" parTransId="{B5A3FEBA-1A40-4E40-B872-2A1AE29ABD51}" sibTransId="{C270664F-BB7C-4905-8DAA-E1A22AE79A24}"/>
    <dgm:cxn modelId="{93AA692C-3B80-4305-9670-075AE460DF99}" type="presOf" srcId="{7A78EEB3-6DED-420D-98DD-45CEC9E033D8}" destId="{44A526F2-9704-4CCF-BCD3-C67C8B85B3D0}" srcOrd="0" destOrd="0" presId="urn:microsoft.com/office/officeart/2008/layout/CircleAccentTimeline"/>
    <dgm:cxn modelId="{1A251E93-B7C5-49BA-8DEC-F6ADBB0BEF55}" srcId="{B03F3D18-46EB-4E75-99C7-8F4963E8E8C6}" destId="{034FDF3E-3F25-4A47-8653-25EFE2144F0E}" srcOrd="0" destOrd="0" parTransId="{8FE440A5-29CE-4E33-A70D-FC5C31742A40}" sibTransId="{A288B57A-6CE9-49DE-9AB5-6C88021AF0DC}"/>
    <dgm:cxn modelId="{7B189A79-39B7-4934-8947-8CCCC8D3A333}" type="presOf" srcId="{ECA755EE-4655-4EF7-94EE-677668341EEE}" destId="{FB72DEA4-537A-4147-8D56-48A18869250D}" srcOrd="0" destOrd="0" presId="urn:microsoft.com/office/officeart/2008/layout/CircleAccentTimeline"/>
    <dgm:cxn modelId="{5CDE87D6-97E2-4C42-BBB2-E84073A9B22C}" srcId="{23597617-2E56-4878-9915-90066F9776E3}" destId="{9568C8F3-6E8E-43FB-85D2-16AEFA52FC52}" srcOrd="0" destOrd="0" parTransId="{FFE19F8A-67B0-4278-87D4-2777CFE9A555}" sibTransId="{9E5A15E9-771A-486A-A40B-7D5D6AD9F1B3}"/>
    <dgm:cxn modelId="{88898AE4-9C85-46D6-9838-EB3A934B8FC7}" type="presParOf" srcId="{44A526F2-9704-4CCF-BCD3-C67C8B85B3D0}" destId="{E1AEAA72-3D0E-403F-980B-B2D7552BF663}" srcOrd="0" destOrd="0" presId="urn:microsoft.com/office/officeart/2008/layout/CircleAccentTimeline"/>
    <dgm:cxn modelId="{A1612F37-1DEA-4AAB-8E17-834BC0E33F3C}" type="presParOf" srcId="{E1AEAA72-3D0E-403F-980B-B2D7552BF663}" destId="{7E8606C6-A9FC-4D39-842E-189787294FA6}" srcOrd="0" destOrd="0" presId="urn:microsoft.com/office/officeart/2008/layout/CircleAccentTimeline"/>
    <dgm:cxn modelId="{D7D039AE-30C1-414D-92BD-59757F263265}" type="presParOf" srcId="{E1AEAA72-3D0E-403F-980B-B2D7552BF663}" destId="{092C5D9E-1535-42D8-9733-671B60D68406}" srcOrd="1" destOrd="0" presId="urn:microsoft.com/office/officeart/2008/layout/CircleAccentTimeline"/>
    <dgm:cxn modelId="{CD8E7E33-9E3C-4427-BD18-17C99E76E981}" type="presParOf" srcId="{E1AEAA72-3D0E-403F-980B-B2D7552BF663}" destId="{9506EF0E-AA34-4F6B-B141-1FABD60AF8D3}" srcOrd="2" destOrd="0" presId="urn:microsoft.com/office/officeart/2008/layout/CircleAccentTimeline"/>
    <dgm:cxn modelId="{85781CC9-8D8D-42A8-A8A3-A0EBC2E1D48E}" type="presParOf" srcId="{44A526F2-9704-4CCF-BCD3-C67C8B85B3D0}" destId="{8879F159-92CC-4227-BA37-0D23C3B0C4B9}" srcOrd="1" destOrd="0" presId="urn:microsoft.com/office/officeart/2008/layout/CircleAccentTimeline"/>
    <dgm:cxn modelId="{6B8AB240-F06E-4AAB-8F0D-6D34D126CEC5}" type="presParOf" srcId="{44A526F2-9704-4CCF-BCD3-C67C8B85B3D0}" destId="{129EA93B-BEFE-489E-90A6-F67DDF15232B}" srcOrd="2" destOrd="0" presId="urn:microsoft.com/office/officeart/2008/layout/CircleAccentTimeline"/>
    <dgm:cxn modelId="{7604AEEE-71C2-434F-AFB4-B987565D9284}" type="presParOf" srcId="{44A526F2-9704-4CCF-BCD3-C67C8B85B3D0}" destId="{6A3B6F15-99EB-4367-93C1-0EC2A001C548}" srcOrd="3" destOrd="0" presId="urn:microsoft.com/office/officeart/2008/layout/CircleAccentTimeline"/>
    <dgm:cxn modelId="{0DDEAB7A-3D22-4C71-8345-0ACD4A0AC6F8}" type="presParOf" srcId="{44A526F2-9704-4CCF-BCD3-C67C8B85B3D0}" destId="{DC600BB9-4406-4872-8EB1-DD0F1AC46688}" srcOrd="4" destOrd="0" presId="urn:microsoft.com/office/officeart/2008/layout/CircleAccentTimeline"/>
    <dgm:cxn modelId="{89505D79-48CD-4823-B3E2-A11DE5C88F5A}" type="presParOf" srcId="{DC600BB9-4406-4872-8EB1-DD0F1AC46688}" destId="{D159ADD1-8659-4869-9E65-ABCA8FCB446A}" srcOrd="0" destOrd="0" presId="urn:microsoft.com/office/officeart/2008/layout/CircleAccentTimeline"/>
    <dgm:cxn modelId="{E41B253A-4209-4FAC-B794-B3C74C10CB5F}" type="presParOf" srcId="{DC600BB9-4406-4872-8EB1-DD0F1AC46688}" destId="{9925F6FA-F9CF-4CE2-995A-260A6F7B50E1}" srcOrd="1" destOrd="0" presId="urn:microsoft.com/office/officeart/2008/layout/CircleAccentTimeline"/>
    <dgm:cxn modelId="{D2C388DD-94D7-4421-A4DB-02AB3DAB74F8}" type="presParOf" srcId="{DC600BB9-4406-4872-8EB1-DD0F1AC46688}" destId="{7801E619-EC98-4026-8531-FD5BA6438C49}" srcOrd="2" destOrd="0" presId="urn:microsoft.com/office/officeart/2008/layout/CircleAccentTimeline"/>
    <dgm:cxn modelId="{5AECD8CC-20D2-4E60-A827-7EF7F5EEF3BB}" type="presParOf" srcId="{44A526F2-9704-4CCF-BCD3-C67C8B85B3D0}" destId="{76A8A978-37CE-48BB-93DC-9DB783A989C7}" srcOrd="5" destOrd="0" presId="urn:microsoft.com/office/officeart/2008/layout/CircleAccentTimeline"/>
    <dgm:cxn modelId="{84F79836-E1E2-4F52-8C46-0464C8B1D4F2}" type="presParOf" srcId="{44A526F2-9704-4CCF-BCD3-C67C8B85B3D0}" destId="{616846F0-9D57-47B6-BD27-6A5B2703FEF8}" srcOrd="6" destOrd="0" presId="urn:microsoft.com/office/officeart/2008/layout/CircleAccentTimeline"/>
    <dgm:cxn modelId="{D7C64264-4BCF-46A0-9E0B-3C3A52C17214}" type="presParOf" srcId="{44A526F2-9704-4CCF-BCD3-C67C8B85B3D0}" destId="{166C4622-C2C7-48F3-B425-44163E2D24A6}" srcOrd="7" destOrd="0" presId="urn:microsoft.com/office/officeart/2008/layout/CircleAccentTimeline"/>
    <dgm:cxn modelId="{7F07F074-3B43-478F-A0EA-CFC555B53383}" type="presParOf" srcId="{44A526F2-9704-4CCF-BCD3-C67C8B85B3D0}" destId="{0443B5BB-D6E9-4A07-A1C4-389A548839DF}" srcOrd="8" destOrd="0" presId="urn:microsoft.com/office/officeart/2008/layout/CircleAccentTimeline"/>
    <dgm:cxn modelId="{E1F9DCA4-03FB-4AB4-85F1-1BF29B63E4A2}" type="presParOf" srcId="{0443B5BB-D6E9-4A07-A1C4-389A548839DF}" destId="{ACF9F588-742E-45D3-A993-3053685F41F6}" srcOrd="0" destOrd="0" presId="urn:microsoft.com/office/officeart/2008/layout/CircleAccentTimeline"/>
    <dgm:cxn modelId="{8E0B044C-907A-457A-AA3F-285AFE22E963}" type="presParOf" srcId="{0443B5BB-D6E9-4A07-A1C4-389A548839DF}" destId="{0E12781F-B22A-4B0E-AF31-E4765DEB5A46}" srcOrd="1" destOrd="0" presId="urn:microsoft.com/office/officeart/2008/layout/CircleAccentTimeline"/>
    <dgm:cxn modelId="{D64FD600-269B-41AD-90FE-1865E429C67B}" type="presParOf" srcId="{0443B5BB-D6E9-4A07-A1C4-389A548839DF}" destId="{DBFB4B7A-8773-4E4B-A4DC-F92CD537BF44}" srcOrd="2" destOrd="0" presId="urn:microsoft.com/office/officeart/2008/layout/CircleAccentTimeline"/>
    <dgm:cxn modelId="{C7A32A59-C49C-46CD-B9FF-6CA38B61C693}" type="presParOf" srcId="{44A526F2-9704-4CCF-BCD3-C67C8B85B3D0}" destId="{1B95F86B-AC21-4E20-AA0D-ACCA70B8CF72}" srcOrd="9" destOrd="0" presId="urn:microsoft.com/office/officeart/2008/layout/CircleAccentTimeline"/>
    <dgm:cxn modelId="{AE6EF172-5493-4AD0-B511-AC280E497406}" type="presParOf" srcId="{44A526F2-9704-4CCF-BCD3-C67C8B85B3D0}" destId="{866C23C5-E29A-4886-B797-9682B5CF8352}" srcOrd="10" destOrd="0" presId="urn:microsoft.com/office/officeart/2008/layout/CircleAccentTimeline"/>
    <dgm:cxn modelId="{CAE1CD2A-C6AF-4D55-AF43-4EA1019A6DA4}" type="presParOf" srcId="{44A526F2-9704-4CCF-BCD3-C67C8B85B3D0}" destId="{1DE529F8-E369-48CA-BDDD-2D66B7E12133}" srcOrd="11" destOrd="0" presId="urn:microsoft.com/office/officeart/2008/layout/CircleAccentTimeline"/>
    <dgm:cxn modelId="{41589EA6-B58B-4DF7-800C-4FF93EE72A2A}" type="presParOf" srcId="{1DE529F8-E369-48CA-BDDD-2D66B7E12133}" destId="{7DDDA715-336F-434C-AC1F-E091A43DA84D}" srcOrd="0" destOrd="0" presId="urn:microsoft.com/office/officeart/2008/layout/CircleAccentTimeline"/>
    <dgm:cxn modelId="{19771242-0020-43E1-A518-04C5D77806EF}" type="presParOf" srcId="{1DE529F8-E369-48CA-BDDD-2D66B7E12133}" destId="{34249376-2C44-474E-9023-D720F8E6BC91}" srcOrd="1" destOrd="0" presId="urn:microsoft.com/office/officeart/2008/layout/CircleAccentTimeline"/>
    <dgm:cxn modelId="{C94FF87C-3440-4657-AFEC-18738F9C491C}" type="presParOf" srcId="{1DE529F8-E369-48CA-BDDD-2D66B7E12133}" destId="{D1543B60-DE50-4F57-81B0-247A641B9B0F}" srcOrd="2" destOrd="0" presId="urn:microsoft.com/office/officeart/2008/layout/CircleAccentTimeline"/>
    <dgm:cxn modelId="{0F3E08FD-7045-4E61-B4FD-FE757FE86181}" type="presParOf" srcId="{44A526F2-9704-4CCF-BCD3-C67C8B85B3D0}" destId="{A5B05196-A956-4529-B4BF-0FD95590208F}" srcOrd="12" destOrd="0" presId="urn:microsoft.com/office/officeart/2008/layout/CircleAccentTimeline"/>
    <dgm:cxn modelId="{1B05B257-4DD0-498C-9ECF-3ED84D2F8514}" type="presParOf" srcId="{44A526F2-9704-4CCF-BCD3-C67C8B85B3D0}" destId="{511F1C90-448B-403E-B99F-5B4E98AF3658}" srcOrd="13" destOrd="0" presId="urn:microsoft.com/office/officeart/2008/layout/CircleAccentTimeline"/>
    <dgm:cxn modelId="{72AD946C-454F-4422-A539-317AD378F343}" type="presParOf" srcId="{44A526F2-9704-4CCF-BCD3-C67C8B85B3D0}" destId="{A9A4EA35-26C9-4797-A18C-AE9B3E951B9E}" srcOrd="14" destOrd="0" presId="urn:microsoft.com/office/officeart/2008/layout/CircleAccentTimeline"/>
    <dgm:cxn modelId="{8F85C192-2A3C-49B1-9074-AD9E020CFACB}" type="presParOf" srcId="{44A526F2-9704-4CCF-BCD3-C67C8B85B3D0}" destId="{A0B8FDBD-9D87-4D37-B9AF-D1D493BAC92F}" srcOrd="15" destOrd="0" presId="urn:microsoft.com/office/officeart/2008/layout/CircleAccentTimeline"/>
    <dgm:cxn modelId="{D552B1F8-28DB-4C83-93EF-CECEFBE37F99}" type="presParOf" srcId="{A0B8FDBD-9D87-4D37-B9AF-D1D493BAC92F}" destId="{501CB302-E6A0-41DC-97F3-D8A6CE339D3A}" srcOrd="0" destOrd="0" presId="urn:microsoft.com/office/officeart/2008/layout/CircleAccentTimeline"/>
    <dgm:cxn modelId="{D397BE4A-DD4B-40CB-A0C1-3D5186ACFCDC}" type="presParOf" srcId="{A0B8FDBD-9D87-4D37-B9AF-D1D493BAC92F}" destId="{6DFC4E55-C238-4CD3-AE39-A6B5B3B553C0}" srcOrd="1" destOrd="0" presId="urn:microsoft.com/office/officeart/2008/layout/CircleAccentTimeline"/>
    <dgm:cxn modelId="{510E32DE-D0CF-4646-B9D5-CE59E18550AE}" type="presParOf" srcId="{A0B8FDBD-9D87-4D37-B9AF-D1D493BAC92F}" destId="{FDFD8208-5EB0-4759-916D-57FFCDF8C9A8}" srcOrd="2" destOrd="0" presId="urn:microsoft.com/office/officeart/2008/layout/CircleAccentTimeline"/>
    <dgm:cxn modelId="{FA4E9052-5599-4076-969B-BA32131C092B}" type="presParOf" srcId="{44A526F2-9704-4CCF-BCD3-C67C8B85B3D0}" destId="{0DA72D40-0DC2-4965-AE91-1C95AA752D4E}" srcOrd="16" destOrd="0" presId="urn:microsoft.com/office/officeart/2008/layout/CircleAccentTimeline"/>
    <dgm:cxn modelId="{8F295F97-8D39-4B6D-8714-528F6C1736C0}" type="presParOf" srcId="{44A526F2-9704-4CCF-BCD3-C67C8B85B3D0}" destId="{AFF56AF2-11AC-401F-B56E-892F70B82507}" srcOrd="17" destOrd="0" presId="urn:microsoft.com/office/officeart/2008/layout/CircleAccentTimeline"/>
    <dgm:cxn modelId="{8E629E37-28FF-4805-A0F9-82D6708CCA63}" type="presParOf" srcId="{44A526F2-9704-4CCF-BCD3-C67C8B85B3D0}" destId="{073F8991-762C-4C74-AE43-1164843380E2}" srcOrd="18" destOrd="0" presId="urn:microsoft.com/office/officeart/2008/layout/CircleAccentTimeline"/>
    <dgm:cxn modelId="{1CB1485B-7E9D-480F-92D7-2AF735B6253F}" type="presParOf" srcId="{44A526F2-9704-4CCF-BCD3-C67C8B85B3D0}" destId="{0AC56C49-9A2B-47C4-99F1-7120A8966362}" srcOrd="19" destOrd="0" presId="urn:microsoft.com/office/officeart/2008/layout/CircleAccentTimeline"/>
    <dgm:cxn modelId="{AE4E95FC-6C26-46F5-9721-22F0CEF30F0E}" type="presParOf" srcId="{0AC56C49-9A2B-47C4-99F1-7120A8966362}" destId="{A9FBE3EB-C760-4D38-99D1-941341088C92}" srcOrd="0" destOrd="0" presId="urn:microsoft.com/office/officeart/2008/layout/CircleAccentTimeline"/>
    <dgm:cxn modelId="{053CEB6B-7C58-499C-8A28-A8075B0BBDC2}" type="presParOf" srcId="{0AC56C49-9A2B-47C4-99F1-7120A8966362}" destId="{FAA2B098-51D4-4067-887A-C83C1261A51C}" srcOrd="1" destOrd="0" presId="urn:microsoft.com/office/officeart/2008/layout/CircleAccentTimeline"/>
    <dgm:cxn modelId="{4959EFD7-BA16-412C-99FE-B377C3DAD16D}" type="presParOf" srcId="{0AC56C49-9A2B-47C4-99F1-7120A8966362}" destId="{651100C1-FA72-4A1B-B8E0-6AE638CD0874}" srcOrd="2" destOrd="0" presId="urn:microsoft.com/office/officeart/2008/layout/CircleAccentTimeline"/>
    <dgm:cxn modelId="{7A3148A4-CEEB-4965-B5FD-5E30D7236E52}" type="presParOf" srcId="{44A526F2-9704-4CCF-BCD3-C67C8B85B3D0}" destId="{46B1956E-1133-4D0A-B1AF-209FE8C6BC7A}" srcOrd="20" destOrd="0" presId="urn:microsoft.com/office/officeart/2008/layout/CircleAccentTimeline"/>
    <dgm:cxn modelId="{10F007E0-4B2F-40C9-AEE4-258881E8EF90}" type="presParOf" srcId="{44A526F2-9704-4CCF-BCD3-C67C8B85B3D0}" destId="{EE5CEAD5-8F04-4246-90CD-B1E766D605D2}" srcOrd="21" destOrd="0" presId="urn:microsoft.com/office/officeart/2008/layout/CircleAccentTimeline"/>
    <dgm:cxn modelId="{D8C63275-FFAC-4822-B567-13581D28ABE0}" type="presParOf" srcId="{44A526F2-9704-4CCF-BCD3-C67C8B85B3D0}" destId="{30729BC5-28E1-410E-A329-3F56E8125715}" srcOrd="22" destOrd="0" presId="urn:microsoft.com/office/officeart/2008/layout/CircleAccentTimeline"/>
    <dgm:cxn modelId="{0230E57C-00B9-40CA-8E1B-D4E20CB824D1}" type="presParOf" srcId="{30729BC5-28E1-410E-A329-3F56E8125715}" destId="{5EBE810A-7891-4C02-9C0E-F161AE20AC2F}" srcOrd="0" destOrd="0" presId="urn:microsoft.com/office/officeart/2008/layout/CircleAccentTimeline"/>
    <dgm:cxn modelId="{E19E327F-DC37-4E3B-B56D-62ABC61EC8F5}" type="presParOf" srcId="{30729BC5-28E1-410E-A329-3F56E8125715}" destId="{FB72DEA4-537A-4147-8D56-48A18869250D}" srcOrd="1" destOrd="0" presId="urn:microsoft.com/office/officeart/2008/layout/CircleAccentTimeline"/>
    <dgm:cxn modelId="{18EBF17A-872B-408C-8B35-63AF34750515}" type="presParOf" srcId="{30729BC5-28E1-410E-A329-3F56E8125715}" destId="{74833B70-9423-4821-A882-50D3FD3E0BE4}" srcOrd="2" destOrd="0" presId="urn:microsoft.com/office/officeart/2008/layout/CircleAccentTimeline"/>
    <dgm:cxn modelId="{A18C646D-3C1A-4327-8490-09704EA33FCB}" type="presParOf" srcId="{44A526F2-9704-4CCF-BCD3-C67C8B85B3D0}" destId="{59FF0D6C-7E50-4A0C-94E8-30E23331D08A}" srcOrd="23" destOrd="0" presId="urn:microsoft.com/office/officeart/2008/layout/CircleAccentTimeline"/>
    <dgm:cxn modelId="{4A474083-2510-4785-836A-9098887D10A2}" type="presParOf" srcId="{44A526F2-9704-4CCF-BCD3-C67C8B85B3D0}" destId="{F4354BF4-01F7-4F85-9E73-D82E03E434B5}" srcOrd="24" destOrd="0" presId="urn:microsoft.com/office/officeart/2008/layout/CircleAccentTimeline"/>
    <dgm:cxn modelId="{BA10FC87-DC60-4FC7-B1FE-1E4018CDB0D0}" type="presParOf" srcId="{44A526F2-9704-4CCF-BCD3-C67C8B85B3D0}" destId="{C5EAF416-B619-4A42-8480-DBBB4DBF8FB3}" srcOrd="25" destOrd="0" presId="urn:microsoft.com/office/officeart/2008/layout/CircleAccentTimeline"/>
    <dgm:cxn modelId="{416CCAF8-6C31-4B37-B2F9-6FA2150CF9A3}" type="presParOf" srcId="{44A526F2-9704-4CCF-BCD3-C67C8B85B3D0}" destId="{ABCD4498-5166-45F3-81AD-757D37AA8FE2}" srcOrd="26" destOrd="0" presId="urn:microsoft.com/office/officeart/2008/layout/CircleAccentTimeline"/>
    <dgm:cxn modelId="{55D6C75E-2A00-4D86-96CE-BF39A67B9E0F}" type="presParOf" srcId="{ABCD4498-5166-45F3-81AD-757D37AA8FE2}" destId="{191086B9-3E46-4C18-8EB5-42DC545151A6}" srcOrd="0" destOrd="0" presId="urn:microsoft.com/office/officeart/2008/layout/CircleAccentTimeline"/>
    <dgm:cxn modelId="{A792082E-0F04-42E3-923B-76A13E8BC44D}" type="presParOf" srcId="{ABCD4498-5166-45F3-81AD-757D37AA8FE2}" destId="{E339CC44-0883-4D04-952D-E92DDAED2D8E}" srcOrd="1" destOrd="0" presId="urn:microsoft.com/office/officeart/2008/layout/CircleAccentTimeline"/>
    <dgm:cxn modelId="{3B2B1AE1-089E-4BDA-9306-11241082993C}" type="presParOf" srcId="{ABCD4498-5166-45F3-81AD-757D37AA8FE2}" destId="{BE60AF2B-10F6-41EB-9B3D-C968B3B63B02}" srcOrd="2" destOrd="0" presId="urn:microsoft.com/office/officeart/2008/layout/CircleAccentTimeline"/>
    <dgm:cxn modelId="{D283DECD-D64F-4F88-B8CF-244D4C620FDC}" type="presParOf" srcId="{44A526F2-9704-4CCF-BCD3-C67C8B85B3D0}" destId="{C5236DF1-9282-4B15-87F3-93B8CC1F88B9}" srcOrd="27" destOrd="0" presId="urn:microsoft.com/office/officeart/2008/layout/CircleAccentTimeline"/>
    <dgm:cxn modelId="{52B613D3-1DD7-4F23-B9B7-5F82CD5A26B9}" type="presParOf" srcId="{44A526F2-9704-4CCF-BCD3-C67C8B85B3D0}" destId="{E18FE7FA-A6CA-44FE-A39E-334990ACA50E}" srcOrd="28" destOrd="0" presId="urn:microsoft.com/office/officeart/2008/layout/CircleAccentTimeline"/>
    <dgm:cxn modelId="{DD95C0D3-D5D9-4E65-9286-D976B8DD01A5}" type="presParOf" srcId="{44A526F2-9704-4CCF-BCD3-C67C8B85B3D0}" destId="{DBAD66CD-69C2-4C91-BA5C-1A59AB94F13E}" srcOrd="29" destOrd="0" presId="urn:microsoft.com/office/officeart/2008/layout/CircleAccentTimeline"/>
    <dgm:cxn modelId="{19E83201-DD34-405A-BDBC-FA75CAE3B299}" type="presParOf" srcId="{44A526F2-9704-4CCF-BCD3-C67C8B85B3D0}" destId="{6E37CCF8-E783-41A5-BDF9-88BEA6797033}" srcOrd="30" destOrd="0" presId="urn:microsoft.com/office/officeart/2008/layout/CircleAccentTimeline"/>
    <dgm:cxn modelId="{8B7387BA-A5EA-4DA2-885F-AAA7E6853500}" type="presParOf" srcId="{6E37CCF8-E783-41A5-BDF9-88BEA6797033}" destId="{7AFBBAFC-96F3-4846-8EE4-195E86EB71DA}" srcOrd="0" destOrd="0" presId="urn:microsoft.com/office/officeart/2008/layout/CircleAccentTimeline"/>
    <dgm:cxn modelId="{638660CA-5F66-4C48-AB4F-BAAC7395784E}" type="presParOf" srcId="{6E37CCF8-E783-41A5-BDF9-88BEA6797033}" destId="{E19C2DC8-F392-499F-A712-A44537B3FC02}" srcOrd="1" destOrd="0" presId="urn:microsoft.com/office/officeart/2008/layout/CircleAccentTimeline"/>
    <dgm:cxn modelId="{4EDF6D12-E5C1-48F6-9C7F-23DA07398D95}" type="presParOf" srcId="{6E37CCF8-E783-41A5-BDF9-88BEA6797033}" destId="{1ECD68C5-1D7A-424E-8665-D233608F296E}" srcOrd="2" destOrd="0" presId="urn:microsoft.com/office/officeart/2008/layout/CircleAccentTimeline"/>
    <dgm:cxn modelId="{2CE0AC96-82C5-4F74-A241-BBE4CC62F30E}" type="presParOf" srcId="{44A526F2-9704-4CCF-BCD3-C67C8B85B3D0}" destId="{05A5D28E-A522-45B5-AE25-2893749A74BB}" srcOrd="31" destOrd="0" presId="urn:microsoft.com/office/officeart/2008/layout/CircleAccentTimeline"/>
    <dgm:cxn modelId="{C10275F6-D319-4ECB-A326-CDED90852732}" type="presParOf" srcId="{44A526F2-9704-4CCF-BCD3-C67C8B85B3D0}" destId="{E73517C3-FEAD-4ACB-97C3-6899ED0AD142}" srcOrd="32" destOrd="0" presId="urn:microsoft.com/office/officeart/2008/layout/CircleAccentTimeline"/>
    <dgm:cxn modelId="{D7F3101A-CBB8-450D-95E6-C3863584A121}" type="presParOf" srcId="{44A526F2-9704-4CCF-BCD3-C67C8B85B3D0}" destId="{550BB4BB-D011-4854-9919-7653B7381C68}" srcOrd="33" destOrd="0" presId="urn:microsoft.com/office/officeart/2008/layout/CircleAccentTimeline"/>
    <dgm:cxn modelId="{E25D60B8-6FFE-4951-AB7A-237CF2ECC32B}" type="presParOf" srcId="{550BB4BB-D011-4854-9919-7653B7381C68}" destId="{3648EABA-D3F0-4218-B78F-A99C55BA2041}" srcOrd="0" destOrd="0" presId="urn:microsoft.com/office/officeart/2008/layout/CircleAccentTimeline"/>
    <dgm:cxn modelId="{C3223762-914E-459A-8255-D7B8864B3358}" type="presParOf" srcId="{550BB4BB-D011-4854-9919-7653B7381C68}" destId="{B970DA31-055B-43B9-A012-D4169B3AF7EF}" srcOrd="1" destOrd="0" presId="urn:microsoft.com/office/officeart/2008/layout/CircleAccentTimeline"/>
    <dgm:cxn modelId="{E7E9ABEE-EECA-4B39-AF55-9D3427708121}" type="presParOf" srcId="{550BB4BB-D011-4854-9919-7653B7381C68}" destId="{DD171AD1-97C8-4720-903D-52761EAB0D2E}" srcOrd="2" destOrd="0" presId="urn:microsoft.com/office/officeart/2008/layout/CircleAccentTimeline"/>
    <dgm:cxn modelId="{E4A55069-74E0-402A-9F7D-08D628F56F5C}" type="presParOf" srcId="{44A526F2-9704-4CCF-BCD3-C67C8B85B3D0}" destId="{14B6F16C-786A-4E09-B496-43B98DED3C15}" srcOrd="34" destOrd="0" presId="urn:microsoft.com/office/officeart/2008/layout/CircleAccentTimeline"/>
    <dgm:cxn modelId="{811AAA41-9732-4BD1-9EFD-266D5CB83A28}" type="presParOf" srcId="{44A526F2-9704-4CCF-BCD3-C67C8B85B3D0}" destId="{60EE079F-4D5F-4FC3-9A63-E45B63AE3535}" srcOrd="35" destOrd="0" presId="urn:microsoft.com/office/officeart/2008/layout/CircleAccentTimeline"/>
    <dgm:cxn modelId="{10728A5F-2985-4DDC-8D08-40C157A7A528}" type="presParOf" srcId="{44A526F2-9704-4CCF-BCD3-C67C8B85B3D0}" destId="{8E879326-F6AF-470F-A0D1-7E15EA71ACA5}" srcOrd="36" destOrd="0" presId="urn:microsoft.com/office/officeart/2008/layout/CircleAccentTimeline"/>
    <dgm:cxn modelId="{BC7AEC3E-5D11-4392-AF1E-0FCDE5248E72}" type="presParOf" srcId="{44A526F2-9704-4CCF-BCD3-C67C8B85B3D0}" destId="{83A20D1C-6225-42A3-870A-BE7206F78732}" srcOrd="37" destOrd="0" presId="urn:microsoft.com/office/officeart/2008/layout/CircleAccentTimeline"/>
    <dgm:cxn modelId="{DF174BCA-43A5-406C-816B-FD3BB6BFF1AB}" type="presParOf" srcId="{83A20D1C-6225-42A3-870A-BE7206F78732}" destId="{DCE6F5F6-DE07-45DE-B29E-48C5FFF53841}" srcOrd="0" destOrd="0" presId="urn:microsoft.com/office/officeart/2008/layout/CircleAccentTimeline"/>
    <dgm:cxn modelId="{5AC7FE46-A340-43D5-AD45-6525650725CB}" type="presParOf" srcId="{83A20D1C-6225-42A3-870A-BE7206F78732}" destId="{54775A38-A56D-4BB8-977E-30F8C06AD61A}" srcOrd="1" destOrd="0" presId="urn:microsoft.com/office/officeart/2008/layout/CircleAccentTimeline"/>
    <dgm:cxn modelId="{97490FE1-4CE6-44E6-B6E2-8F9B93285B21}" type="presParOf" srcId="{83A20D1C-6225-42A3-870A-BE7206F78732}" destId="{FEF9792E-E78E-483F-8C7A-472BE0A5D023}" srcOrd="2" destOrd="0" presId="urn:microsoft.com/office/officeart/2008/layout/CircleAccentTimeline"/>
    <dgm:cxn modelId="{CFDD777A-0389-40AC-A65A-62362C9CE3AE}" type="presParOf" srcId="{44A526F2-9704-4CCF-BCD3-C67C8B85B3D0}" destId="{593C2BBA-29C6-4C9B-B1C4-49B9C7EE9173}" srcOrd="38" destOrd="0" presId="urn:microsoft.com/office/officeart/2008/layout/CircleAccentTimeline"/>
    <dgm:cxn modelId="{1B26B19B-3ABA-4D20-80B7-AE3E6B726880}" type="presParOf" srcId="{44A526F2-9704-4CCF-BCD3-C67C8B85B3D0}" destId="{C38EC906-8FC9-4DFA-B4A4-1492E280CD49}" srcOrd="39" destOrd="0" presId="urn:microsoft.com/office/officeart/2008/layout/CircleAccentTimeline"/>
    <dgm:cxn modelId="{B15879B9-E6D3-49BC-B1C7-B9D87BE6B36C}" type="presParOf" srcId="{44A526F2-9704-4CCF-BCD3-C67C8B85B3D0}" destId="{331A609E-2653-4360-8BCE-FF8199F1C0B0}" srcOrd="40" destOrd="0" presId="urn:microsoft.com/office/officeart/2008/layout/CircleAccentTimeline"/>
    <dgm:cxn modelId="{5CAA081A-5572-4BD7-825B-8C5C8EA0DF37}" type="presParOf" srcId="{44A526F2-9704-4CCF-BCD3-C67C8B85B3D0}" destId="{FB2D468B-E1CF-418B-9363-769F8316207A}" srcOrd="41" destOrd="0" presId="urn:microsoft.com/office/officeart/2008/layout/CircleAccentTimeline"/>
    <dgm:cxn modelId="{83B612D6-0179-4DB8-84D0-20D40F5AC4B4}" type="presParOf" srcId="{FB2D468B-E1CF-418B-9363-769F8316207A}" destId="{0F4919A2-7B5F-45D1-8B9D-93D9E054AC79}" srcOrd="0" destOrd="0" presId="urn:microsoft.com/office/officeart/2008/layout/CircleAccentTimeline"/>
    <dgm:cxn modelId="{F2E6ACE8-15B4-423A-92F0-23DE88BC4C9A}" type="presParOf" srcId="{FB2D468B-E1CF-418B-9363-769F8316207A}" destId="{19662F01-965A-4DB7-B190-F79AB48F5357}" srcOrd="1" destOrd="0" presId="urn:microsoft.com/office/officeart/2008/layout/CircleAccentTimeline"/>
    <dgm:cxn modelId="{55F289D7-1AF4-4CC9-8D43-D61F86FCC796}" type="presParOf" srcId="{FB2D468B-E1CF-418B-9363-769F8316207A}" destId="{3693A17A-5E5D-43EE-A35A-97A3BAC021D3}" srcOrd="2" destOrd="0" presId="urn:microsoft.com/office/officeart/2008/layout/CircleAccentTimeline"/>
    <dgm:cxn modelId="{7FEBB39B-BEE5-41D5-8F59-CBB8994EF9B0}" type="presParOf" srcId="{44A526F2-9704-4CCF-BCD3-C67C8B85B3D0}" destId="{38BDD492-3D3B-4C5E-8C5C-5E75B828F72C}" srcOrd="42" destOrd="0" presId="urn:microsoft.com/office/officeart/2008/layout/CircleAccentTimeline"/>
    <dgm:cxn modelId="{9D4A5AD9-7770-49EB-9B5A-8AEACD6C339C}" type="presParOf" srcId="{44A526F2-9704-4CCF-BCD3-C67C8B85B3D0}" destId="{D7F8E9D6-5CF2-49FB-8371-92218B305FCB}" srcOrd="43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CA6DCA-C759-48CD-B85E-658D7FF4B9A3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82BB8E71-6E46-4CFA-8FF6-DFA2FD7C079F}">
      <dgm:prSet phldrT="[Text]" custT="1"/>
      <dgm:spPr/>
      <dgm:t>
        <a:bodyPr/>
        <a:lstStyle/>
        <a:p>
          <a:r>
            <a:rPr lang="en-GB" sz="2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findBBs</a:t>
          </a:r>
          <a:endParaRPr lang="en-GB" sz="20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248C1A9-7B1D-4115-B4C8-3DE468484551}" type="parTrans" cxnId="{8899A5CF-D47D-4454-AB77-2C6EB6C07F52}">
      <dgm:prSet/>
      <dgm:spPr/>
      <dgm:t>
        <a:bodyPr/>
        <a:lstStyle/>
        <a:p>
          <a:endParaRPr lang="en-GB"/>
        </a:p>
      </dgm:t>
    </dgm:pt>
    <dgm:pt modelId="{482E10F3-6897-440A-8111-658C31AB03C6}" type="sibTrans" cxnId="{8899A5CF-D47D-4454-AB77-2C6EB6C07F52}">
      <dgm:prSet/>
      <dgm:spPr/>
      <dgm:t>
        <a:bodyPr/>
        <a:lstStyle/>
        <a:p>
          <a:endParaRPr lang="en-GB"/>
        </a:p>
      </dgm:t>
    </dgm:pt>
    <dgm:pt modelId="{B0E57D30-8025-4D63-A6B2-6DD851E4B257}">
      <dgm:prSet phldrT="[Text]" custT="1"/>
      <dgm:spPr/>
      <dgm:t>
        <a:bodyPr/>
        <a:lstStyle/>
        <a:p>
          <a:r>
            <a:rPr lang="en-GB" sz="1600" dirty="0" smtClean="0"/>
            <a:t>Output image, labels</a:t>
          </a:r>
          <a:endParaRPr lang="en-GB" sz="1600" dirty="0"/>
        </a:p>
      </dgm:t>
    </dgm:pt>
    <dgm:pt modelId="{746CB427-6D26-4E6A-830D-7EDA354BC3C0}" type="parTrans" cxnId="{C4E82EDA-5EFE-4861-A557-A91548699321}">
      <dgm:prSet/>
      <dgm:spPr/>
      <dgm:t>
        <a:bodyPr/>
        <a:lstStyle/>
        <a:p>
          <a:endParaRPr lang="en-GB"/>
        </a:p>
      </dgm:t>
    </dgm:pt>
    <dgm:pt modelId="{5D7B4CB4-3A01-4E2E-BED0-F2EB71B6957A}" type="sibTrans" cxnId="{C4E82EDA-5EFE-4861-A557-A91548699321}">
      <dgm:prSet/>
      <dgm:spPr/>
      <dgm:t>
        <a:bodyPr/>
        <a:lstStyle/>
        <a:p>
          <a:endParaRPr lang="en-GB"/>
        </a:p>
      </dgm:t>
    </dgm:pt>
    <dgm:pt modelId="{C97BDEEB-78B6-4994-8F20-0BA55313DF32}">
      <dgm:prSet phldrT="[Text]" custT="1"/>
      <dgm:spPr/>
      <dgm:t>
        <a:bodyPr/>
        <a:lstStyle/>
        <a:p>
          <a:r>
            <a:rPr lang="en-GB" sz="1600" dirty="0" smtClean="0"/>
            <a:t>Bounding box vector</a:t>
          </a:r>
          <a:endParaRPr lang="en-GB" sz="1600" dirty="0"/>
        </a:p>
      </dgm:t>
    </dgm:pt>
    <dgm:pt modelId="{BE43B0C8-D79E-4748-BAFD-390E33BD03C0}" type="parTrans" cxnId="{CB5DBCD1-DBF7-4F9F-8174-757AD43B183F}">
      <dgm:prSet/>
      <dgm:spPr/>
      <dgm:t>
        <a:bodyPr/>
        <a:lstStyle/>
        <a:p>
          <a:endParaRPr lang="en-GB"/>
        </a:p>
      </dgm:t>
    </dgm:pt>
    <dgm:pt modelId="{0FA685D8-3AD6-419A-9F68-49BC56316D17}" type="sibTrans" cxnId="{CB5DBCD1-DBF7-4F9F-8174-757AD43B183F}">
      <dgm:prSet/>
      <dgm:spPr/>
      <dgm:t>
        <a:bodyPr/>
        <a:lstStyle/>
        <a:p>
          <a:endParaRPr lang="en-GB"/>
        </a:p>
      </dgm:t>
    </dgm:pt>
    <dgm:pt modelId="{5077B2D9-722E-4285-B280-2CD035099AE6}">
      <dgm:prSet phldrT="[Text]" custT="1"/>
      <dgm:spPr/>
      <dgm:t>
        <a:bodyPr/>
        <a:lstStyle/>
        <a:p>
          <a:r>
            <a:rPr lang="en-GB" sz="2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selectBBs</a:t>
          </a:r>
          <a:endParaRPr lang="en-GB" sz="20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EFEC4A1-5895-4CAB-8F37-DD30FC875CFC}" type="parTrans" cxnId="{627016CB-F302-4FA9-8BE7-1F8640A37739}">
      <dgm:prSet/>
      <dgm:spPr/>
      <dgm:t>
        <a:bodyPr/>
        <a:lstStyle/>
        <a:p>
          <a:endParaRPr lang="en-GB"/>
        </a:p>
      </dgm:t>
    </dgm:pt>
    <dgm:pt modelId="{035A84C1-AC43-4EFD-ADEE-7E7792CBF826}" type="sibTrans" cxnId="{627016CB-F302-4FA9-8BE7-1F8640A37739}">
      <dgm:prSet/>
      <dgm:spPr/>
      <dgm:t>
        <a:bodyPr/>
        <a:lstStyle/>
        <a:p>
          <a:endParaRPr lang="en-GB"/>
        </a:p>
      </dgm:t>
    </dgm:pt>
    <dgm:pt modelId="{CD212DAD-B19C-4C50-B5CF-C2B393CA84B3}">
      <dgm:prSet phldrT="[Text]" custT="1"/>
      <dgm:spPr/>
      <dgm:t>
        <a:bodyPr/>
        <a:lstStyle/>
        <a:p>
          <a:r>
            <a:rPr lang="en-GB" sz="1400" dirty="0" smtClean="0"/>
            <a:t>Bounding box vector</a:t>
          </a:r>
          <a:endParaRPr lang="en-GB" sz="1400" dirty="0"/>
        </a:p>
      </dgm:t>
    </dgm:pt>
    <dgm:pt modelId="{F69E3CF4-0B6F-40EE-9095-19E4E6E0D05B}" type="parTrans" cxnId="{5337B3DB-3CB2-446C-B21B-62DB974F675A}">
      <dgm:prSet/>
      <dgm:spPr/>
      <dgm:t>
        <a:bodyPr/>
        <a:lstStyle/>
        <a:p>
          <a:endParaRPr lang="en-GB"/>
        </a:p>
      </dgm:t>
    </dgm:pt>
    <dgm:pt modelId="{0D8F5FB1-6A95-4B31-A43E-0CFFFF429532}" type="sibTrans" cxnId="{5337B3DB-3CB2-446C-B21B-62DB974F675A}">
      <dgm:prSet/>
      <dgm:spPr/>
      <dgm:t>
        <a:bodyPr/>
        <a:lstStyle/>
        <a:p>
          <a:endParaRPr lang="en-GB"/>
        </a:p>
      </dgm:t>
    </dgm:pt>
    <dgm:pt modelId="{E6423BA6-930D-4A15-84AA-0BEC7878629E}">
      <dgm:prSet phldrT="[Text]" custT="1"/>
      <dgm:spPr/>
      <dgm:t>
        <a:bodyPr/>
        <a:lstStyle/>
        <a:p>
          <a:r>
            <a:rPr lang="en-GB" sz="1400" dirty="0" smtClean="0"/>
            <a:t>Bounding box validity, selected bounding box index</a:t>
          </a:r>
          <a:endParaRPr lang="en-GB" sz="1400" dirty="0"/>
        </a:p>
      </dgm:t>
    </dgm:pt>
    <dgm:pt modelId="{1B2719A0-218C-47D9-8D35-5517C2413DC0}" type="parTrans" cxnId="{66B2CCE3-2FDE-4CDB-825D-F1DCA07C9337}">
      <dgm:prSet/>
      <dgm:spPr/>
      <dgm:t>
        <a:bodyPr/>
        <a:lstStyle/>
        <a:p>
          <a:endParaRPr lang="en-GB"/>
        </a:p>
      </dgm:t>
    </dgm:pt>
    <dgm:pt modelId="{5D5EA7DB-6C66-46ED-ADE7-400DA25E32AF}" type="sibTrans" cxnId="{66B2CCE3-2FDE-4CDB-825D-F1DCA07C9337}">
      <dgm:prSet/>
      <dgm:spPr/>
      <dgm:t>
        <a:bodyPr/>
        <a:lstStyle/>
        <a:p>
          <a:endParaRPr lang="en-GB"/>
        </a:p>
      </dgm:t>
    </dgm:pt>
    <dgm:pt modelId="{366A18A4-A553-4F6D-89E8-15504C0011BD}">
      <dgm:prSet phldrT="[Text]" custT="1"/>
      <dgm:spPr/>
      <dgm:t>
        <a:bodyPr/>
        <a:lstStyle/>
        <a:p>
          <a:r>
            <a:rPr lang="en-GB" sz="2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drawBB</a:t>
          </a:r>
          <a:endParaRPr lang="en-GB" sz="20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BA40D3A-1335-49EC-86DB-439AE895CE00}" type="parTrans" cxnId="{1BBE9534-E3CB-414E-A17C-1480980549CE}">
      <dgm:prSet/>
      <dgm:spPr/>
      <dgm:t>
        <a:bodyPr/>
        <a:lstStyle/>
        <a:p>
          <a:endParaRPr lang="en-GB"/>
        </a:p>
      </dgm:t>
    </dgm:pt>
    <dgm:pt modelId="{65B22984-A5BA-4456-9BC9-89A37A57521F}" type="sibTrans" cxnId="{1BBE9534-E3CB-414E-A17C-1480980549CE}">
      <dgm:prSet/>
      <dgm:spPr/>
      <dgm:t>
        <a:bodyPr/>
        <a:lstStyle/>
        <a:p>
          <a:endParaRPr lang="en-GB"/>
        </a:p>
      </dgm:t>
    </dgm:pt>
    <dgm:pt modelId="{11E7C407-5F8B-42CF-80BE-F8449BE9286F}">
      <dgm:prSet phldrT="[Text]" custT="1"/>
      <dgm:spPr/>
      <dgm:t>
        <a:bodyPr/>
        <a:lstStyle/>
        <a:p>
          <a:r>
            <a:rPr lang="en-GB" sz="1400" dirty="0" smtClean="0"/>
            <a:t>Filenames, output image, bounding box vector, selected bounding box</a:t>
          </a:r>
          <a:endParaRPr lang="en-GB" sz="1400" dirty="0"/>
        </a:p>
      </dgm:t>
    </dgm:pt>
    <dgm:pt modelId="{8A7813E9-C67F-4A2A-8F1B-7B2B945E8B8B}" type="parTrans" cxnId="{1FCDF06B-FCD0-43A5-9D77-23FB1B9CAAFC}">
      <dgm:prSet/>
      <dgm:spPr/>
      <dgm:t>
        <a:bodyPr/>
        <a:lstStyle/>
        <a:p>
          <a:endParaRPr lang="en-GB"/>
        </a:p>
      </dgm:t>
    </dgm:pt>
    <dgm:pt modelId="{FB4F6F0B-A797-4C22-BFE0-637B18256177}" type="sibTrans" cxnId="{1FCDF06B-FCD0-43A5-9D77-23FB1B9CAAFC}">
      <dgm:prSet/>
      <dgm:spPr/>
      <dgm:t>
        <a:bodyPr/>
        <a:lstStyle/>
        <a:p>
          <a:endParaRPr lang="en-GB"/>
        </a:p>
      </dgm:t>
    </dgm:pt>
    <dgm:pt modelId="{ED50F0F3-F6CB-41EF-8344-FE1F75C670EB}">
      <dgm:prSet phldrT="[Text]" custT="1"/>
      <dgm:spPr/>
      <dgm:t>
        <a:bodyPr/>
        <a:lstStyle/>
        <a:p>
          <a:r>
            <a:rPr lang="en-GB" sz="1400" dirty="0" smtClean="0"/>
            <a:t>Difference image (.bin.png) generated</a:t>
          </a:r>
          <a:endParaRPr lang="en-GB" sz="1400" dirty="0"/>
        </a:p>
      </dgm:t>
    </dgm:pt>
    <dgm:pt modelId="{930170D7-F4DE-481B-AE30-2FB22E7FE43B}" type="parTrans" cxnId="{19A1C997-14F3-403F-B231-CEB9AF2FFDAB}">
      <dgm:prSet/>
      <dgm:spPr/>
      <dgm:t>
        <a:bodyPr/>
        <a:lstStyle/>
        <a:p>
          <a:endParaRPr lang="en-GB"/>
        </a:p>
      </dgm:t>
    </dgm:pt>
    <dgm:pt modelId="{D377E90B-B98C-4304-8523-95AFF0234517}" type="sibTrans" cxnId="{19A1C997-14F3-403F-B231-CEB9AF2FFDAB}">
      <dgm:prSet/>
      <dgm:spPr/>
      <dgm:t>
        <a:bodyPr/>
        <a:lstStyle/>
        <a:p>
          <a:endParaRPr lang="en-GB"/>
        </a:p>
      </dgm:t>
    </dgm:pt>
    <dgm:pt modelId="{B7A11CD5-84DD-4E26-B454-D70500B3FF9A}">
      <dgm:prSet phldrT="[Text]" custT="1"/>
      <dgm:spPr/>
      <dgm:t>
        <a:bodyPr/>
        <a:lstStyle/>
        <a:p>
          <a:r>
            <a:rPr lang="en-GB" sz="20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labelSegments</a:t>
          </a:r>
          <a:endParaRPr lang="en-GB" sz="20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15E9BA0-49D2-4E2E-B4F3-5C9D789ED7E6}" type="parTrans" cxnId="{161B6901-66C5-42B8-BA50-EE44197B793F}">
      <dgm:prSet/>
      <dgm:spPr/>
      <dgm:t>
        <a:bodyPr/>
        <a:lstStyle/>
        <a:p>
          <a:endParaRPr lang="en-GB"/>
        </a:p>
      </dgm:t>
    </dgm:pt>
    <dgm:pt modelId="{89586516-59F2-4A9D-B145-1CF4F72F7E3D}" type="sibTrans" cxnId="{161B6901-66C5-42B8-BA50-EE44197B793F}">
      <dgm:prSet/>
      <dgm:spPr/>
      <dgm:t>
        <a:bodyPr/>
        <a:lstStyle/>
        <a:p>
          <a:endParaRPr lang="en-GB"/>
        </a:p>
      </dgm:t>
    </dgm:pt>
    <dgm:pt modelId="{FAA5D020-0509-403E-903F-AEBD56157E2E}">
      <dgm:prSet phldrT="[Text]" custT="1"/>
      <dgm:spPr/>
      <dgm:t>
        <a:bodyPr/>
        <a:lstStyle/>
        <a:p>
          <a:r>
            <a:rPr lang="en-GB" sz="1600" dirty="0" smtClean="0"/>
            <a:t>Output image</a:t>
          </a:r>
          <a:endParaRPr lang="en-GB" sz="1600" dirty="0"/>
        </a:p>
      </dgm:t>
    </dgm:pt>
    <dgm:pt modelId="{C75980B1-7490-4614-8305-D8A61406323C}" type="parTrans" cxnId="{FDB57652-7516-4746-9070-FE5C149C7D42}">
      <dgm:prSet/>
      <dgm:spPr/>
      <dgm:t>
        <a:bodyPr/>
        <a:lstStyle/>
        <a:p>
          <a:endParaRPr lang="en-GB"/>
        </a:p>
      </dgm:t>
    </dgm:pt>
    <dgm:pt modelId="{5CFD6F5B-9CC0-4A15-9BC7-8083CD8781FF}" type="sibTrans" cxnId="{FDB57652-7516-4746-9070-FE5C149C7D42}">
      <dgm:prSet/>
      <dgm:spPr/>
      <dgm:t>
        <a:bodyPr/>
        <a:lstStyle/>
        <a:p>
          <a:endParaRPr lang="en-GB"/>
        </a:p>
      </dgm:t>
    </dgm:pt>
    <dgm:pt modelId="{1CB4436E-0474-4FA4-9F16-D7347F10E0B1}">
      <dgm:prSet phldrT="[Text]" custT="1"/>
      <dgm:spPr/>
      <dgm:t>
        <a:bodyPr/>
        <a:lstStyle/>
        <a:p>
          <a:r>
            <a:rPr lang="en-GB" sz="1600" dirty="0" smtClean="0"/>
            <a:t>labels</a:t>
          </a:r>
          <a:endParaRPr lang="en-GB" sz="1600" dirty="0"/>
        </a:p>
      </dgm:t>
    </dgm:pt>
    <dgm:pt modelId="{BA98535D-08A4-4F8C-9794-8A248BE570A5}" type="parTrans" cxnId="{09FFE4BA-2430-44F8-AA41-C3CFD8F027CF}">
      <dgm:prSet/>
      <dgm:spPr/>
      <dgm:t>
        <a:bodyPr/>
        <a:lstStyle/>
        <a:p>
          <a:endParaRPr lang="en-GB"/>
        </a:p>
      </dgm:t>
    </dgm:pt>
    <dgm:pt modelId="{64D97E92-0574-4590-A617-468711B2781A}" type="sibTrans" cxnId="{09FFE4BA-2430-44F8-AA41-C3CFD8F027CF}">
      <dgm:prSet/>
      <dgm:spPr/>
      <dgm:t>
        <a:bodyPr/>
        <a:lstStyle/>
        <a:p>
          <a:endParaRPr lang="en-GB"/>
        </a:p>
      </dgm:t>
    </dgm:pt>
    <dgm:pt modelId="{CC9436CB-A383-46C2-A127-293D0FD488D9}" type="pres">
      <dgm:prSet presAssocID="{5ECA6DCA-C759-48CD-B85E-658D7FF4B9A3}" presName="Name0" presStyleCnt="0">
        <dgm:presLayoutVars>
          <dgm:dir/>
        </dgm:presLayoutVars>
      </dgm:prSet>
      <dgm:spPr/>
      <dgm:t>
        <a:bodyPr/>
        <a:lstStyle/>
        <a:p>
          <a:endParaRPr lang="en-GB"/>
        </a:p>
      </dgm:t>
    </dgm:pt>
    <dgm:pt modelId="{776C68B5-BC55-4C12-AECC-3BFC4E5FC6C9}" type="pres">
      <dgm:prSet presAssocID="{B7A11CD5-84DD-4E26-B454-D70500B3FF9A}" presName="parComposite" presStyleCnt="0"/>
      <dgm:spPr/>
    </dgm:pt>
    <dgm:pt modelId="{33EA8CD0-4107-414E-85B3-A6B3CAFE3303}" type="pres">
      <dgm:prSet presAssocID="{B7A11CD5-84DD-4E26-B454-D70500B3FF9A}" presName="parBigCircle" presStyleLbl="node0" presStyleIdx="0" presStyleCnt="4" custLinFactNeighborX="22722" custLinFactNeighborY="-2435"/>
      <dgm:spPr/>
    </dgm:pt>
    <dgm:pt modelId="{138D8308-1825-4093-AA5E-7A021D04E4DE}" type="pres">
      <dgm:prSet presAssocID="{B7A11CD5-84DD-4E26-B454-D70500B3FF9A}" presName="parTx" presStyleLbl="revTx" presStyleIdx="0" presStyleCnt="20" custScaleX="146721" custScaleY="160337" custLinFactNeighborX="31099" custLinFactNeighborY="-22247"/>
      <dgm:spPr/>
      <dgm:t>
        <a:bodyPr/>
        <a:lstStyle/>
        <a:p>
          <a:endParaRPr lang="en-GB"/>
        </a:p>
      </dgm:t>
    </dgm:pt>
    <dgm:pt modelId="{10ECC972-E5E3-4BA4-888D-B40B01CBF4CF}" type="pres">
      <dgm:prSet presAssocID="{B7A11CD5-84DD-4E26-B454-D70500B3FF9A}" presName="bSpace" presStyleCnt="0"/>
      <dgm:spPr/>
    </dgm:pt>
    <dgm:pt modelId="{317374B4-FB1E-4992-84B6-D57C3D7658C6}" type="pres">
      <dgm:prSet presAssocID="{B7A11CD5-84DD-4E26-B454-D70500B3FF9A}" presName="parBackupNorm" presStyleCnt="0"/>
      <dgm:spPr/>
    </dgm:pt>
    <dgm:pt modelId="{64F9066A-5387-4D7D-9AEF-741F7197DAB1}" type="pres">
      <dgm:prSet presAssocID="{89586516-59F2-4A9D-B145-1CF4F72F7E3D}" presName="parSpace" presStyleCnt="0"/>
      <dgm:spPr/>
    </dgm:pt>
    <dgm:pt modelId="{300FFDBB-5191-4E9B-9F8B-0683B8BDB31A}" type="pres">
      <dgm:prSet presAssocID="{FAA5D020-0509-403E-903F-AEBD56157E2E}" presName="desBackupLeftNorm" presStyleCnt="0"/>
      <dgm:spPr/>
    </dgm:pt>
    <dgm:pt modelId="{CEB4ACAA-4D3A-4092-A32E-D7A7279FC6DD}" type="pres">
      <dgm:prSet presAssocID="{FAA5D020-0509-403E-903F-AEBD56157E2E}" presName="desComposite" presStyleCnt="0"/>
      <dgm:spPr/>
    </dgm:pt>
    <dgm:pt modelId="{DBF3E5A5-B586-4C1B-93A4-4D45FA876099}" type="pres">
      <dgm:prSet presAssocID="{FAA5D020-0509-403E-903F-AEBD56157E2E}" presName="desCircle" presStyleLbl="node1" presStyleIdx="0" presStyleCnt="8"/>
      <dgm:spPr/>
    </dgm:pt>
    <dgm:pt modelId="{12D15966-0A2C-4720-B5D6-B6AD87177C07}" type="pres">
      <dgm:prSet presAssocID="{FAA5D020-0509-403E-903F-AEBD56157E2E}" presName="chTx" presStyleLbl="revTx" presStyleIdx="1" presStyleCnt="20"/>
      <dgm:spPr/>
      <dgm:t>
        <a:bodyPr/>
        <a:lstStyle/>
        <a:p>
          <a:endParaRPr lang="en-GB"/>
        </a:p>
      </dgm:t>
    </dgm:pt>
    <dgm:pt modelId="{583D3A7D-F913-47E2-8016-8E409F0BCFCC}" type="pres">
      <dgm:prSet presAssocID="{FAA5D020-0509-403E-903F-AEBD56157E2E}" presName="desTx" presStyleLbl="revTx" presStyleIdx="2" presStyleCnt="20">
        <dgm:presLayoutVars>
          <dgm:bulletEnabled val="1"/>
        </dgm:presLayoutVars>
      </dgm:prSet>
      <dgm:spPr/>
    </dgm:pt>
    <dgm:pt modelId="{2229CB04-69C7-456A-B6D9-9EB80D2706D9}" type="pres">
      <dgm:prSet presAssocID="{FAA5D020-0509-403E-903F-AEBD56157E2E}" presName="desBackupRightNorm" presStyleCnt="0"/>
      <dgm:spPr/>
    </dgm:pt>
    <dgm:pt modelId="{52D3CF00-0232-4A36-88D0-91F34C19A09F}" type="pres">
      <dgm:prSet presAssocID="{5CFD6F5B-9CC0-4A15-9BC7-8083CD8781FF}" presName="desSpace" presStyleCnt="0"/>
      <dgm:spPr/>
    </dgm:pt>
    <dgm:pt modelId="{6257729E-E791-43D7-B50E-614582D5DE60}" type="pres">
      <dgm:prSet presAssocID="{1CB4436E-0474-4FA4-9F16-D7347F10E0B1}" presName="desBackupLeftNorm" presStyleCnt="0"/>
      <dgm:spPr/>
    </dgm:pt>
    <dgm:pt modelId="{7F7C2637-4296-47E9-AFEC-8C9671A2F5B2}" type="pres">
      <dgm:prSet presAssocID="{1CB4436E-0474-4FA4-9F16-D7347F10E0B1}" presName="desComposite" presStyleCnt="0"/>
      <dgm:spPr/>
    </dgm:pt>
    <dgm:pt modelId="{AC0487C1-9396-4811-B9C3-FBCA0B57AAC1}" type="pres">
      <dgm:prSet presAssocID="{1CB4436E-0474-4FA4-9F16-D7347F10E0B1}" presName="desCircle" presStyleLbl="node1" presStyleIdx="1" presStyleCnt="8"/>
      <dgm:spPr/>
    </dgm:pt>
    <dgm:pt modelId="{77133696-84FB-4A28-ADCD-CB59880B1347}" type="pres">
      <dgm:prSet presAssocID="{1CB4436E-0474-4FA4-9F16-D7347F10E0B1}" presName="chTx" presStyleLbl="revTx" presStyleIdx="3" presStyleCnt="20"/>
      <dgm:spPr/>
      <dgm:t>
        <a:bodyPr/>
        <a:lstStyle/>
        <a:p>
          <a:endParaRPr lang="en-GB"/>
        </a:p>
      </dgm:t>
    </dgm:pt>
    <dgm:pt modelId="{73ED2672-0EB6-4B12-8CE7-4F35614D4107}" type="pres">
      <dgm:prSet presAssocID="{1CB4436E-0474-4FA4-9F16-D7347F10E0B1}" presName="desTx" presStyleLbl="revTx" presStyleIdx="4" presStyleCnt="20">
        <dgm:presLayoutVars>
          <dgm:bulletEnabled val="1"/>
        </dgm:presLayoutVars>
      </dgm:prSet>
      <dgm:spPr/>
    </dgm:pt>
    <dgm:pt modelId="{2A86967B-C617-4433-B2FF-07AB612F41E3}" type="pres">
      <dgm:prSet presAssocID="{1CB4436E-0474-4FA4-9F16-D7347F10E0B1}" presName="desBackupRightNorm" presStyleCnt="0"/>
      <dgm:spPr/>
    </dgm:pt>
    <dgm:pt modelId="{B47DD55E-39DB-4E48-A227-7C3BAA93DA2B}" type="pres">
      <dgm:prSet presAssocID="{64D97E92-0574-4590-A617-468711B2781A}" presName="desSpace" presStyleCnt="0"/>
      <dgm:spPr/>
    </dgm:pt>
    <dgm:pt modelId="{74F3B316-76EE-4868-93D6-A9B9B6410E3C}" type="pres">
      <dgm:prSet presAssocID="{82BB8E71-6E46-4CFA-8FF6-DFA2FD7C079F}" presName="parComposite" presStyleCnt="0"/>
      <dgm:spPr/>
    </dgm:pt>
    <dgm:pt modelId="{D69C7994-67D1-4126-B06C-F46CF5C20439}" type="pres">
      <dgm:prSet presAssocID="{82BB8E71-6E46-4CFA-8FF6-DFA2FD7C079F}" presName="parBigCircle" presStyleLbl="node0" presStyleIdx="1" presStyleCnt="4"/>
      <dgm:spPr/>
    </dgm:pt>
    <dgm:pt modelId="{7F5A107E-5ECD-44BB-B595-1F47C0C49DB1}" type="pres">
      <dgm:prSet presAssocID="{82BB8E71-6E46-4CFA-8FF6-DFA2FD7C079F}" presName="parTx" presStyleLbl="revTx" presStyleIdx="5" presStyleCnt="20"/>
      <dgm:spPr/>
      <dgm:t>
        <a:bodyPr/>
        <a:lstStyle/>
        <a:p>
          <a:endParaRPr lang="en-GB"/>
        </a:p>
      </dgm:t>
    </dgm:pt>
    <dgm:pt modelId="{8E0C906C-8D4E-4028-A364-3EE06FFDC2A2}" type="pres">
      <dgm:prSet presAssocID="{82BB8E71-6E46-4CFA-8FF6-DFA2FD7C079F}" presName="bSpace" presStyleCnt="0"/>
      <dgm:spPr/>
    </dgm:pt>
    <dgm:pt modelId="{D14AA325-0BEE-476C-935D-F64A7F511DD2}" type="pres">
      <dgm:prSet presAssocID="{82BB8E71-6E46-4CFA-8FF6-DFA2FD7C079F}" presName="parBackupNorm" presStyleCnt="0"/>
      <dgm:spPr/>
    </dgm:pt>
    <dgm:pt modelId="{AE67EAB7-7F85-450A-ACB1-CADC3BB6A596}" type="pres">
      <dgm:prSet presAssocID="{482E10F3-6897-440A-8111-658C31AB03C6}" presName="parSpace" presStyleCnt="0"/>
      <dgm:spPr/>
    </dgm:pt>
    <dgm:pt modelId="{CBEB0D63-D225-42F4-9C54-E68E5E3B1724}" type="pres">
      <dgm:prSet presAssocID="{B0E57D30-8025-4D63-A6B2-6DD851E4B257}" presName="desBackupLeftNorm" presStyleCnt="0"/>
      <dgm:spPr/>
    </dgm:pt>
    <dgm:pt modelId="{D6FD5387-C469-449A-908F-0E936B9FE9D6}" type="pres">
      <dgm:prSet presAssocID="{B0E57D30-8025-4D63-A6B2-6DD851E4B257}" presName="desComposite" presStyleCnt="0"/>
      <dgm:spPr/>
    </dgm:pt>
    <dgm:pt modelId="{6C4AF1A4-C618-4EE3-8A03-80A803CC22A3}" type="pres">
      <dgm:prSet presAssocID="{B0E57D30-8025-4D63-A6B2-6DD851E4B257}" presName="desCircle" presStyleLbl="node1" presStyleIdx="2" presStyleCnt="8"/>
      <dgm:spPr/>
    </dgm:pt>
    <dgm:pt modelId="{7680FA50-9985-48ED-B5DD-40E7EF73FB5E}" type="pres">
      <dgm:prSet presAssocID="{B0E57D30-8025-4D63-A6B2-6DD851E4B257}" presName="chTx" presStyleLbl="revTx" presStyleIdx="6" presStyleCnt="20"/>
      <dgm:spPr/>
      <dgm:t>
        <a:bodyPr/>
        <a:lstStyle/>
        <a:p>
          <a:endParaRPr lang="en-GB"/>
        </a:p>
      </dgm:t>
    </dgm:pt>
    <dgm:pt modelId="{29575E4C-25C1-43B2-ADC9-9E7B70641132}" type="pres">
      <dgm:prSet presAssocID="{B0E57D30-8025-4D63-A6B2-6DD851E4B257}" presName="desTx" presStyleLbl="revTx" presStyleIdx="7" presStyleCnt="20">
        <dgm:presLayoutVars>
          <dgm:bulletEnabled val="1"/>
        </dgm:presLayoutVars>
      </dgm:prSet>
      <dgm:spPr/>
    </dgm:pt>
    <dgm:pt modelId="{AF4576F2-DC6A-419D-899D-15CFE9D62AFA}" type="pres">
      <dgm:prSet presAssocID="{B0E57D30-8025-4D63-A6B2-6DD851E4B257}" presName="desBackupRightNorm" presStyleCnt="0"/>
      <dgm:spPr/>
    </dgm:pt>
    <dgm:pt modelId="{098DE909-FA78-43C1-B45D-C966DB598DA9}" type="pres">
      <dgm:prSet presAssocID="{5D7B4CB4-3A01-4E2E-BED0-F2EB71B6957A}" presName="desSpace" presStyleCnt="0"/>
      <dgm:spPr/>
    </dgm:pt>
    <dgm:pt modelId="{FD9ACA3A-3435-47A0-ADAB-1B49E200319A}" type="pres">
      <dgm:prSet presAssocID="{C97BDEEB-78B6-4994-8F20-0BA55313DF32}" presName="desBackupLeftNorm" presStyleCnt="0"/>
      <dgm:spPr/>
    </dgm:pt>
    <dgm:pt modelId="{24C65332-7124-48C4-9D96-1A6EBFF259F8}" type="pres">
      <dgm:prSet presAssocID="{C97BDEEB-78B6-4994-8F20-0BA55313DF32}" presName="desComposite" presStyleCnt="0"/>
      <dgm:spPr/>
    </dgm:pt>
    <dgm:pt modelId="{3F078EDC-158C-4C63-844D-E4B1063CFF15}" type="pres">
      <dgm:prSet presAssocID="{C97BDEEB-78B6-4994-8F20-0BA55313DF32}" presName="desCircle" presStyleLbl="node1" presStyleIdx="3" presStyleCnt="8"/>
      <dgm:spPr/>
    </dgm:pt>
    <dgm:pt modelId="{EDC53E2A-6EC0-4A0B-B661-7117AB5B135F}" type="pres">
      <dgm:prSet presAssocID="{C97BDEEB-78B6-4994-8F20-0BA55313DF32}" presName="chTx" presStyleLbl="revTx" presStyleIdx="8" presStyleCnt="20"/>
      <dgm:spPr/>
      <dgm:t>
        <a:bodyPr/>
        <a:lstStyle/>
        <a:p>
          <a:endParaRPr lang="en-GB"/>
        </a:p>
      </dgm:t>
    </dgm:pt>
    <dgm:pt modelId="{BEAAB3AD-B3C9-494A-944C-59B6057BC422}" type="pres">
      <dgm:prSet presAssocID="{C97BDEEB-78B6-4994-8F20-0BA55313DF32}" presName="desTx" presStyleLbl="revTx" presStyleIdx="9" presStyleCnt="20">
        <dgm:presLayoutVars>
          <dgm:bulletEnabled val="1"/>
        </dgm:presLayoutVars>
      </dgm:prSet>
      <dgm:spPr/>
    </dgm:pt>
    <dgm:pt modelId="{72E3FD53-6A20-4B3D-B3EC-415AD0017ACB}" type="pres">
      <dgm:prSet presAssocID="{C97BDEEB-78B6-4994-8F20-0BA55313DF32}" presName="desBackupRightNorm" presStyleCnt="0"/>
      <dgm:spPr/>
    </dgm:pt>
    <dgm:pt modelId="{9031D611-3928-43A1-BC77-9315214F6516}" type="pres">
      <dgm:prSet presAssocID="{0FA685D8-3AD6-419A-9F68-49BC56316D17}" presName="desSpace" presStyleCnt="0"/>
      <dgm:spPr/>
    </dgm:pt>
    <dgm:pt modelId="{959741F2-830A-4D09-8712-4D056AFC0405}" type="pres">
      <dgm:prSet presAssocID="{5077B2D9-722E-4285-B280-2CD035099AE6}" presName="parComposite" presStyleCnt="0"/>
      <dgm:spPr/>
    </dgm:pt>
    <dgm:pt modelId="{10E10192-D1DB-4540-BC9E-5F6B92991865}" type="pres">
      <dgm:prSet presAssocID="{5077B2D9-722E-4285-B280-2CD035099AE6}" presName="parBigCircle" presStyleLbl="node0" presStyleIdx="2" presStyleCnt="4"/>
      <dgm:spPr/>
    </dgm:pt>
    <dgm:pt modelId="{C25F440E-5989-47BB-9438-01B4A72D0B0E}" type="pres">
      <dgm:prSet presAssocID="{5077B2D9-722E-4285-B280-2CD035099AE6}" presName="parTx" presStyleLbl="revTx" presStyleIdx="10" presStyleCnt="20"/>
      <dgm:spPr/>
      <dgm:t>
        <a:bodyPr/>
        <a:lstStyle/>
        <a:p>
          <a:endParaRPr lang="en-GB"/>
        </a:p>
      </dgm:t>
    </dgm:pt>
    <dgm:pt modelId="{E3F36667-886E-473C-8A00-B2B1D5543187}" type="pres">
      <dgm:prSet presAssocID="{5077B2D9-722E-4285-B280-2CD035099AE6}" presName="bSpace" presStyleCnt="0"/>
      <dgm:spPr/>
    </dgm:pt>
    <dgm:pt modelId="{5B0E8A3A-81FF-454D-B0F3-8317F662D0BF}" type="pres">
      <dgm:prSet presAssocID="{5077B2D9-722E-4285-B280-2CD035099AE6}" presName="parBackupNorm" presStyleCnt="0"/>
      <dgm:spPr/>
    </dgm:pt>
    <dgm:pt modelId="{D22FAE66-2780-429F-A442-F67FC83AFCD2}" type="pres">
      <dgm:prSet presAssocID="{035A84C1-AC43-4EFD-ADEE-7E7792CBF826}" presName="parSpace" presStyleCnt="0"/>
      <dgm:spPr/>
    </dgm:pt>
    <dgm:pt modelId="{AFCB98A6-9D11-4F07-BC27-B9A0351EB9ED}" type="pres">
      <dgm:prSet presAssocID="{CD212DAD-B19C-4C50-B5CF-C2B393CA84B3}" presName="desBackupLeftNorm" presStyleCnt="0"/>
      <dgm:spPr/>
    </dgm:pt>
    <dgm:pt modelId="{6436CD56-F091-4481-9EDC-4E73155ACD10}" type="pres">
      <dgm:prSet presAssocID="{CD212DAD-B19C-4C50-B5CF-C2B393CA84B3}" presName="desComposite" presStyleCnt="0"/>
      <dgm:spPr/>
    </dgm:pt>
    <dgm:pt modelId="{9367CC29-33D8-4FD1-AA42-B42C2C0900F2}" type="pres">
      <dgm:prSet presAssocID="{CD212DAD-B19C-4C50-B5CF-C2B393CA84B3}" presName="desCircle" presStyleLbl="node1" presStyleIdx="4" presStyleCnt="8"/>
      <dgm:spPr/>
    </dgm:pt>
    <dgm:pt modelId="{C51A1E82-AC8E-4B24-8DED-3EBBDDD58E25}" type="pres">
      <dgm:prSet presAssocID="{CD212DAD-B19C-4C50-B5CF-C2B393CA84B3}" presName="chTx" presStyleLbl="revTx" presStyleIdx="11" presStyleCnt="20"/>
      <dgm:spPr/>
      <dgm:t>
        <a:bodyPr/>
        <a:lstStyle/>
        <a:p>
          <a:endParaRPr lang="en-GB"/>
        </a:p>
      </dgm:t>
    </dgm:pt>
    <dgm:pt modelId="{C71E06D2-F9F7-4C4B-81A0-B5BF7480B84C}" type="pres">
      <dgm:prSet presAssocID="{CD212DAD-B19C-4C50-B5CF-C2B393CA84B3}" presName="desTx" presStyleLbl="revTx" presStyleIdx="12" presStyleCnt="20">
        <dgm:presLayoutVars>
          <dgm:bulletEnabled val="1"/>
        </dgm:presLayoutVars>
      </dgm:prSet>
      <dgm:spPr/>
    </dgm:pt>
    <dgm:pt modelId="{4E7C56CB-32C2-45D5-BB7D-17A2D9E1FF2C}" type="pres">
      <dgm:prSet presAssocID="{CD212DAD-B19C-4C50-B5CF-C2B393CA84B3}" presName="desBackupRightNorm" presStyleCnt="0"/>
      <dgm:spPr/>
    </dgm:pt>
    <dgm:pt modelId="{3F7DCEDC-468E-405F-98BE-6DCD7243A661}" type="pres">
      <dgm:prSet presAssocID="{0D8F5FB1-6A95-4B31-A43E-0CFFFF429532}" presName="desSpace" presStyleCnt="0"/>
      <dgm:spPr/>
    </dgm:pt>
    <dgm:pt modelId="{07B2100A-0C00-4969-870A-25FC4364C763}" type="pres">
      <dgm:prSet presAssocID="{E6423BA6-930D-4A15-84AA-0BEC7878629E}" presName="desBackupLeftNorm" presStyleCnt="0"/>
      <dgm:spPr/>
    </dgm:pt>
    <dgm:pt modelId="{4537587C-8BC2-4223-807D-434F73C83258}" type="pres">
      <dgm:prSet presAssocID="{E6423BA6-930D-4A15-84AA-0BEC7878629E}" presName="desComposite" presStyleCnt="0"/>
      <dgm:spPr/>
    </dgm:pt>
    <dgm:pt modelId="{10CA07A6-D0E4-480D-9578-DEF8F7B8EE7A}" type="pres">
      <dgm:prSet presAssocID="{E6423BA6-930D-4A15-84AA-0BEC7878629E}" presName="desCircle" presStyleLbl="node1" presStyleIdx="5" presStyleCnt="8"/>
      <dgm:spPr/>
    </dgm:pt>
    <dgm:pt modelId="{D04BB978-ED60-4153-924B-65A50DDD181E}" type="pres">
      <dgm:prSet presAssocID="{E6423BA6-930D-4A15-84AA-0BEC7878629E}" presName="chTx" presStyleLbl="revTx" presStyleIdx="13" presStyleCnt="20" custLinFactNeighborX="13814" custLinFactNeighborY="3343"/>
      <dgm:spPr/>
      <dgm:t>
        <a:bodyPr/>
        <a:lstStyle/>
        <a:p>
          <a:endParaRPr lang="en-GB"/>
        </a:p>
      </dgm:t>
    </dgm:pt>
    <dgm:pt modelId="{69403BB5-4D42-424D-B70C-D011F3EDB6B0}" type="pres">
      <dgm:prSet presAssocID="{E6423BA6-930D-4A15-84AA-0BEC7878629E}" presName="desTx" presStyleLbl="revTx" presStyleIdx="14" presStyleCnt="20">
        <dgm:presLayoutVars>
          <dgm:bulletEnabled val="1"/>
        </dgm:presLayoutVars>
      </dgm:prSet>
      <dgm:spPr/>
    </dgm:pt>
    <dgm:pt modelId="{A1E7B169-5DB5-4834-99B5-D4EBAC5EC7FB}" type="pres">
      <dgm:prSet presAssocID="{E6423BA6-930D-4A15-84AA-0BEC7878629E}" presName="desBackupRightNorm" presStyleCnt="0"/>
      <dgm:spPr/>
    </dgm:pt>
    <dgm:pt modelId="{19BC3BBA-6C3B-41A4-9870-0B36195A7A48}" type="pres">
      <dgm:prSet presAssocID="{5D5EA7DB-6C66-46ED-ADE7-400DA25E32AF}" presName="desSpace" presStyleCnt="0"/>
      <dgm:spPr/>
    </dgm:pt>
    <dgm:pt modelId="{60638939-F446-41A2-8D1A-FF1F29D4CCA2}" type="pres">
      <dgm:prSet presAssocID="{366A18A4-A553-4F6D-89E8-15504C0011BD}" presName="parComposite" presStyleCnt="0"/>
      <dgm:spPr/>
    </dgm:pt>
    <dgm:pt modelId="{26E5474D-8EF8-4691-B9DB-24EA66BB7220}" type="pres">
      <dgm:prSet presAssocID="{366A18A4-A553-4F6D-89E8-15504C0011BD}" presName="parBigCircle" presStyleLbl="node0" presStyleIdx="3" presStyleCnt="4"/>
      <dgm:spPr/>
    </dgm:pt>
    <dgm:pt modelId="{FE9185A6-A871-42E8-9720-DD96299AD075}" type="pres">
      <dgm:prSet presAssocID="{366A18A4-A553-4F6D-89E8-15504C0011BD}" presName="parTx" presStyleLbl="revTx" presStyleIdx="15" presStyleCnt="20"/>
      <dgm:spPr/>
      <dgm:t>
        <a:bodyPr/>
        <a:lstStyle/>
        <a:p>
          <a:endParaRPr lang="en-GB"/>
        </a:p>
      </dgm:t>
    </dgm:pt>
    <dgm:pt modelId="{8C229429-6934-4DEE-84F3-46D6ECB15968}" type="pres">
      <dgm:prSet presAssocID="{366A18A4-A553-4F6D-89E8-15504C0011BD}" presName="bSpace" presStyleCnt="0"/>
      <dgm:spPr/>
    </dgm:pt>
    <dgm:pt modelId="{278D4510-4C6F-45A7-820A-0E3B036CD04C}" type="pres">
      <dgm:prSet presAssocID="{366A18A4-A553-4F6D-89E8-15504C0011BD}" presName="parBackupNorm" presStyleCnt="0"/>
      <dgm:spPr/>
    </dgm:pt>
    <dgm:pt modelId="{97E6E326-93C4-4E9C-92DF-3FDEA26EE24B}" type="pres">
      <dgm:prSet presAssocID="{65B22984-A5BA-4456-9BC9-89A37A57521F}" presName="parSpace" presStyleCnt="0"/>
      <dgm:spPr/>
    </dgm:pt>
    <dgm:pt modelId="{2AA21EA2-FB11-4B99-9943-B3259E3C9C3E}" type="pres">
      <dgm:prSet presAssocID="{11E7C407-5F8B-42CF-80BE-F8449BE9286F}" presName="desBackupLeftNorm" presStyleCnt="0"/>
      <dgm:spPr/>
    </dgm:pt>
    <dgm:pt modelId="{B1F793EB-14A2-45D4-88CF-DD58A5D4AA04}" type="pres">
      <dgm:prSet presAssocID="{11E7C407-5F8B-42CF-80BE-F8449BE9286F}" presName="desComposite" presStyleCnt="0"/>
      <dgm:spPr/>
    </dgm:pt>
    <dgm:pt modelId="{A9E52EBE-13BA-4B6A-B25D-203B758D84E9}" type="pres">
      <dgm:prSet presAssocID="{11E7C407-5F8B-42CF-80BE-F8449BE9286F}" presName="desCircle" presStyleLbl="node1" presStyleIdx="6" presStyleCnt="8" custLinFactNeighborX="-15246" custLinFactNeighborY="83002"/>
      <dgm:spPr/>
    </dgm:pt>
    <dgm:pt modelId="{74A3F228-2583-48CF-B747-D3940B109963}" type="pres">
      <dgm:prSet presAssocID="{11E7C407-5F8B-42CF-80BE-F8449BE9286F}" presName="chTx" presStyleLbl="revTx" presStyleIdx="16" presStyleCnt="20" custScaleX="147164" custScaleY="173129" custLinFactNeighborX="-20396" custLinFactNeighborY="58317"/>
      <dgm:spPr/>
      <dgm:t>
        <a:bodyPr/>
        <a:lstStyle/>
        <a:p>
          <a:endParaRPr lang="en-GB"/>
        </a:p>
      </dgm:t>
    </dgm:pt>
    <dgm:pt modelId="{6F4CAF73-6FA6-44A5-9B5E-8C132110D9F4}" type="pres">
      <dgm:prSet presAssocID="{11E7C407-5F8B-42CF-80BE-F8449BE9286F}" presName="desTx" presStyleLbl="revTx" presStyleIdx="17" presStyleCnt="20">
        <dgm:presLayoutVars>
          <dgm:bulletEnabled val="1"/>
        </dgm:presLayoutVars>
      </dgm:prSet>
      <dgm:spPr/>
    </dgm:pt>
    <dgm:pt modelId="{6A6B995E-F600-4BEA-A79D-103001030DF1}" type="pres">
      <dgm:prSet presAssocID="{11E7C407-5F8B-42CF-80BE-F8449BE9286F}" presName="desBackupRightNorm" presStyleCnt="0"/>
      <dgm:spPr/>
    </dgm:pt>
    <dgm:pt modelId="{B81B90CC-EB1C-4A2B-BC24-94728E703AC1}" type="pres">
      <dgm:prSet presAssocID="{FB4F6F0B-A797-4C22-BFE0-637B18256177}" presName="desSpace" presStyleCnt="0"/>
      <dgm:spPr/>
    </dgm:pt>
    <dgm:pt modelId="{3478AA6D-3D7B-40EA-9F2C-5A81D2699B73}" type="pres">
      <dgm:prSet presAssocID="{ED50F0F3-F6CB-41EF-8344-FE1F75C670EB}" presName="desBackupLeftNorm" presStyleCnt="0"/>
      <dgm:spPr/>
    </dgm:pt>
    <dgm:pt modelId="{21BEEAC3-E3D8-4883-82D8-9F9873A38E90}" type="pres">
      <dgm:prSet presAssocID="{ED50F0F3-F6CB-41EF-8344-FE1F75C670EB}" presName="desComposite" presStyleCnt="0"/>
      <dgm:spPr/>
    </dgm:pt>
    <dgm:pt modelId="{5B70E938-DB6E-4F35-A35D-F8430B08396A}" type="pres">
      <dgm:prSet presAssocID="{ED50F0F3-F6CB-41EF-8344-FE1F75C670EB}" presName="desCircle" presStyleLbl="node1" presStyleIdx="7" presStyleCnt="8"/>
      <dgm:spPr/>
    </dgm:pt>
    <dgm:pt modelId="{91C7FF6B-8779-43CF-A151-5A76DEB1795E}" type="pres">
      <dgm:prSet presAssocID="{ED50F0F3-F6CB-41EF-8344-FE1F75C670EB}" presName="chTx" presStyleLbl="revTx" presStyleIdx="18" presStyleCnt="20" custLinFactNeighborX="6704" custLinFactNeighborY="1233"/>
      <dgm:spPr/>
      <dgm:t>
        <a:bodyPr/>
        <a:lstStyle/>
        <a:p>
          <a:endParaRPr lang="en-GB"/>
        </a:p>
      </dgm:t>
    </dgm:pt>
    <dgm:pt modelId="{23A07CBD-914B-4535-B3C9-BAC415629FCF}" type="pres">
      <dgm:prSet presAssocID="{ED50F0F3-F6CB-41EF-8344-FE1F75C670EB}" presName="desTx" presStyleLbl="revTx" presStyleIdx="19" presStyleCnt="20">
        <dgm:presLayoutVars>
          <dgm:bulletEnabled val="1"/>
        </dgm:presLayoutVars>
      </dgm:prSet>
      <dgm:spPr/>
    </dgm:pt>
    <dgm:pt modelId="{5025C84F-EDFA-4DCE-9D39-922F80659818}" type="pres">
      <dgm:prSet presAssocID="{ED50F0F3-F6CB-41EF-8344-FE1F75C670EB}" presName="desBackupRightNorm" presStyleCnt="0"/>
      <dgm:spPr/>
    </dgm:pt>
    <dgm:pt modelId="{41FB11B7-7E32-4DD9-AA11-DFA10ED2E7A3}" type="pres">
      <dgm:prSet presAssocID="{D377E90B-B98C-4304-8523-95AFF0234517}" presName="desSpace" presStyleCnt="0"/>
      <dgm:spPr/>
    </dgm:pt>
  </dgm:ptLst>
  <dgm:cxnLst>
    <dgm:cxn modelId="{1BBE9534-E3CB-414E-A17C-1480980549CE}" srcId="{5ECA6DCA-C759-48CD-B85E-658D7FF4B9A3}" destId="{366A18A4-A553-4F6D-89E8-15504C0011BD}" srcOrd="3" destOrd="0" parTransId="{1BA40D3A-1335-49EC-86DB-439AE895CE00}" sibTransId="{65B22984-A5BA-4456-9BC9-89A37A57521F}"/>
    <dgm:cxn modelId="{5337B3DB-3CB2-446C-B21B-62DB974F675A}" srcId="{5077B2D9-722E-4285-B280-2CD035099AE6}" destId="{CD212DAD-B19C-4C50-B5CF-C2B393CA84B3}" srcOrd="0" destOrd="0" parTransId="{F69E3CF4-0B6F-40EE-9095-19E4E6E0D05B}" sibTransId="{0D8F5FB1-6A95-4B31-A43E-0CFFFF429532}"/>
    <dgm:cxn modelId="{C4E82EDA-5EFE-4861-A557-A91548699321}" srcId="{82BB8E71-6E46-4CFA-8FF6-DFA2FD7C079F}" destId="{B0E57D30-8025-4D63-A6B2-6DD851E4B257}" srcOrd="0" destOrd="0" parTransId="{746CB427-6D26-4E6A-830D-7EDA354BC3C0}" sibTransId="{5D7B4CB4-3A01-4E2E-BED0-F2EB71B6957A}"/>
    <dgm:cxn modelId="{2BD1DF50-595D-45C3-9E27-1B1E2CEABB20}" type="presOf" srcId="{B0E57D30-8025-4D63-A6B2-6DD851E4B257}" destId="{7680FA50-9985-48ED-B5DD-40E7EF73FB5E}" srcOrd="0" destOrd="0" presId="urn:microsoft.com/office/officeart/2008/layout/CircleAccentTimeline"/>
    <dgm:cxn modelId="{5B8F428B-F5D4-42D9-861E-E2ECB0E5522F}" type="presOf" srcId="{5077B2D9-722E-4285-B280-2CD035099AE6}" destId="{C25F440E-5989-47BB-9438-01B4A72D0B0E}" srcOrd="0" destOrd="0" presId="urn:microsoft.com/office/officeart/2008/layout/CircleAccentTimeline"/>
    <dgm:cxn modelId="{8899A5CF-D47D-4454-AB77-2C6EB6C07F52}" srcId="{5ECA6DCA-C759-48CD-B85E-658D7FF4B9A3}" destId="{82BB8E71-6E46-4CFA-8FF6-DFA2FD7C079F}" srcOrd="1" destOrd="0" parTransId="{7248C1A9-7B1D-4115-B4C8-3DE468484551}" sibTransId="{482E10F3-6897-440A-8111-658C31AB03C6}"/>
    <dgm:cxn modelId="{AF947C73-40F9-4AB7-82B5-5EDF51C997B7}" type="presOf" srcId="{ED50F0F3-F6CB-41EF-8344-FE1F75C670EB}" destId="{91C7FF6B-8779-43CF-A151-5A76DEB1795E}" srcOrd="0" destOrd="0" presId="urn:microsoft.com/office/officeart/2008/layout/CircleAccentTimeline"/>
    <dgm:cxn modelId="{627016CB-F302-4FA9-8BE7-1F8640A37739}" srcId="{5ECA6DCA-C759-48CD-B85E-658D7FF4B9A3}" destId="{5077B2D9-722E-4285-B280-2CD035099AE6}" srcOrd="2" destOrd="0" parTransId="{8EFEC4A1-5895-4CAB-8F37-DD30FC875CFC}" sibTransId="{035A84C1-AC43-4EFD-ADEE-7E7792CBF826}"/>
    <dgm:cxn modelId="{1FCDF06B-FCD0-43A5-9D77-23FB1B9CAAFC}" srcId="{366A18A4-A553-4F6D-89E8-15504C0011BD}" destId="{11E7C407-5F8B-42CF-80BE-F8449BE9286F}" srcOrd="0" destOrd="0" parTransId="{8A7813E9-C67F-4A2A-8F1B-7B2B945E8B8B}" sibTransId="{FB4F6F0B-A797-4C22-BFE0-637B18256177}"/>
    <dgm:cxn modelId="{6A1A2AE0-9151-4FD7-8CC8-0E7BDAF08566}" type="presOf" srcId="{366A18A4-A553-4F6D-89E8-15504C0011BD}" destId="{FE9185A6-A871-42E8-9720-DD96299AD075}" srcOrd="0" destOrd="0" presId="urn:microsoft.com/office/officeart/2008/layout/CircleAccentTimeline"/>
    <dgm:cxn modelId="{2B28F8FE-1DE6-445A-BE52-046A6E8E41D2}" type="presOf" srcId="{82BB8E71-6E46-4CFA-8FF6-DFA2FD7C079F}" destId="{7F5A107E-5ECD-44BB-B595-1F47C0C49DB1}" srcOrd="0" destOrd="0" presId="urn:microsoft.com/office/officeart/2008/layout/CircleAccentTimeline"/>
    <dgm:cxn modelId="{F5A306D7-DABF-470B-8B56-AA817E0DA540}" type="presOf" srcId="{C97BDEEB-78B6-4994-8F20-0BA55313DF32}" destId="{EDC53E2A-6EC0-4A0B-B661-7117AB5B135F}" srcOrd="0" destOrd="0" presId="urn:microsoft.com/office/officeart/2008/layout/CircleAccentTimeline"/>
    <dgm:cxn modelId="{F45FC0D6-96BE-4436-AD76-308D84472044}" type="presOf" srcId="{E6423BA6-930D-4A15-84AA-0BEC7878629E}" destId="{D04BB978-ED60-4153-924B-65A50DDD181E}" srcOrd="0" destOrd="0" presId="urn:microsoft.com/office/officeart/2008/layout/CircleAccentTimeline"/>
    <dgm:cxn modelId="{FD13928D-7F7C-40EB-96CC-B38DCC4F0A48}" type="presOf" srcId="{CD212DAD-B19C-4C50-B5CF-C2B393CA84B3}" destId="{C51A1E82-AC8E-4B24-8DED-3EBBDDD58E25}" srcOrd="0" destOrd="0" presId="urn:microsoft.com/office/officeart/2008/layout/CircleAccentTimeline"/>
    <dgm:cxn modelId="{66B2CCE3-2FDE-4CDB-825D-F1DCA07C9337}" srcId="{5077B2D9-722E-4285-B280-2CD035099AE6}" destId="{E6423BA6-930D-4A15-84AA-0BEC7878629E}" srcOrd="1" destOrd="0" parTransId="{1B2719A0-218C-47D9-8D35-5517C2413DC0}" sibTransId="{5D5EA7DB-6C66-46ED-ADE7-400DA25E32AF}"/>
    <dgm:cxn modelId="{7BFF5472-2B82-465D-B0C2-7545E199F1ED}" type="presOf" srcId="{11E7C407-5F8B-42CF-80BE-F8449BE9286F}" destId="{74A3F228-2583-48CF-B747-D3940B109963}" srcOrd="0" destOrd="0" presId="urn:microsoft.com/office/officeart/2008/layout/CircleAccentTimeline"/>
    <dgm:cxn modelId="{CB5DBCD1-DBF7-4F9F-8174-757AD43B183F}" srcId="{82BB8E71-6E46-4CFA-8FF6-DFA2FD7C079F}" destId="{C97BDEEB-78B6-4994-8F20-0BA55313DF32}" srcOrd="1" destOrd="0" parTransId="{BE43B0C8-D79E-4748-BAFD-390E33BD03C0}" sibTransId="{0FA685D8-3AD6-419A-9F68-49BC56316D17}"/>
    <dgm:cxn modelId="{19A1C997-14F3-403F-B231-CEB9AF2FFDAB}" srcId="{366A18A4-A553-4F6D-89E8-15504C0011BD}" destId="{ED50F0F3-F6CB-41EF-8344-FE1F75C670EB}" srcOrd="1" destOrd="0" parTransId="{930170D7-F4DE-481B-AE30-2FB22E7FE43B}" sibTransId="{D377E90B-B98C-4304-8523-95AFF0234517}"/>
    <dgm:cxn modelId="{09FFE4BA-2430-44F8-AA41-C3CFD8F027CF}" srcId="{B7A11CD5-84DD-4E26-B454-D70500B3FF9A}" destId="{1CB4436E-0474-4FA4-9F16-D7347F10E0B1}" srcOrd="1" destOrd="0" parTransId="{BA98535D-08A4-4F8C-9794-8A248BE570A5}" sibTransId="{64D97E92-0574-4590-A617-468711B2781A}"/>
    <dgm:cxn modelId="{D97E7910-D9A2-429A-87A7-160961035549}" type="presOf" srcId="{5ECA6DCA-C759-48CD-B85E-658D7FF4B9A3}" destId="{CC9436CB-A383-46C2-A127-293D0FD488D9}" srcOrd="0" destOrd="0" presId="urn:microsoft.com/office/officeart/2008/layout/CircleAccentTimeline"/>
    <dgm:cxn modelId="{010822FA-571A-48A3-B6DF-B446EBFEB025}" type="presOf" srcId="{FAA5D020-0509-403E-903F-AEBD56157E2E}" destId="{12D15966-0A2C-4720-B5D6-B6AD87177C07}" srcOrd="0" destOrd="0" presId="urn:microsoft.com/office/officeart/2008/layout/CircleAccentTimeline"/>
    <dgm:cxn modelId="{DE139066-336E-4341-8A94-5F36A8634932}" type="presOf" srcId="{B7A11CD5-84DD-4E26-B454-D70500B3FF9A}" destId="{138D8308-1825-4093-AA5E-7A021D04E4DE}" srcOrd="0" destOrd="0" presId="urn:microsoft.com/office/officeart/2008/layout/CircleAccentTimeline"/>
    <dgm:cxn modelId="{FDB57652-7516-4746-9070-FE5C149C7D42}" srcId="{B7A11CD5-84DD-4E26-B454-D70500B3FF9A}" destId="{FAA5D020-0509-403E-903F-AEBD56157E2E}" srcOrd="0" destOrd="0" parTransId="{C75980B1-7490-4614-8305-D8A61406323C}" sibTransId="{5CFD6F5B-9CC0-4A15-9BC7-8083CD8781FF}"/>
    <dgm:cxn modelId="{66D6BE0F-B716-4D5D-89EE-15152AF5C3EC}" type="presOf" srcId="{1CB4436E-0474-4FA4-9F16-D7347F10E0B1}" destId="{77133696-84FB-4A28-ADCD-CB59880B1347}" srcOrd="0" destOrd="0" presId="urn:microsoft.com/office/officeart/2008/layout/CircleAccentTimeline"/>
    <dgm:cxn modelId="{161B6901-66C5-42B8-BA50-EE44197B793F}" srcId="{5ECA6DCA-C759-48CD-B85E-658D7FF4B9A3}" destId="{B7A11CD5-84DD-4E26-B454-D70500B3FF9A}" srcOrd="0" destOrd="0" parTransId="{815E9BA0-49D2-4E2E-B4F3-5C9D789ED7E6}" sibTransId="{89586516-59F2-4A9D-B145-1CF4F72F7E3D}"/>
    <dgm:cxn modelId="{0DEC7A6E-D5B7-4E79-9DB3-ED64A9880621}" type="presParOf" srcId="{CC9436CB-A383-46C2-A127-293D0FD488D9}" destId="{776C68B5-BC55-4C12-AECC-3BFC4E5FC6C9}" srcOrd="0" destOrd="0" presId="urn:microsoft.com/office/officeart/2008/layout/CircleAccentTimeline"/>
    <dgm:cxn modelId="{E31FE80D-A31A-4FB1-9209-1F4963481E7A}" type="presParOf" srcId="{776C68B5-BC55-4C12-AECC-3BFC4E5FC6C9}" destId="{33EA8CD0-4107-414E-85B3-A6B3CAFE3303}" srcOrd="0" destOrd="0" presId="urn:microsoft.com/office/officeart/2008/layout/CircleAccentTimeline"/>
    <dgm:cxn modelId="{AA096049-BB1C-4C04-97A7-BD10FB6F4FD6}" type="presParOf" srcId="{776C68B5-BC55-4C12-AECC-3BFC4E5FC6C9}" destId="{138D8308-1825-4093-AA5E-7A021D04E4DE}" srcOrd="1" destOrd="0" presId="urn:microsoft.com/office/officeart/2008/layout/CircleAccentTimeline"/>
    <dgm:cxn modelId="{40FE4580-7906-47C6-96CF-F7A8E00514A2}" type="presParOf" srcId="{776C68B5-BC55-4C12-AECC-3BFC4E5FC6C9}" destId="{10ECC972-E5E3-4BA4-888D-B40B01CBF4CF}" srcOrd="2" destOrd="0" presId="urn:microsoft.com/office/officeart/2008/layout/CircleAccentTimeline"/>
    <dgm:cxn modelId="{20CA2F90-E1AE-4EFA-87A8-81F3D3C396C0}" type="presParOf" srcId="{CC9436CB-A383-46C2-A127-293D0FD488D9}" destId="{317374B4-FB1E-4992-84B6-D57C3D7658C6}" srcOrd="1" destOrd="0" presId="urn:microsoft.com/office/officeart/2008/layout/CircleAccentTimeline"/>
    <dgm:cxn modelId="{FFAFCEA4-CEE4-4331-ABDB-6E70D0ADD7DF}" type="presParOf" srcId="{CC9436CB-A383-46C2-A127-293D0FD488D9}" destId="{64F9066A-5387-4D7D-9AEF-741F7197DAB1}" srcOrd="2" destOrd="0" presId="urn:microsoft.com/office/officeart/2008/layout/CircleAccentTimeline"/>
    <dgm:cxn modelId="{3B50C905-8A57-4AAA-86B4-656DD5CCF1E0}" type="presParOf" srcId="{CC9436CB-A383-46C2-A127-293D0FD488D9}" destId="{300FFDBB-5191-4E9B-9F8B-0683B8BDB31A}" srcOrd="3" destOrd="0" presId="urn:microsoft.com/office/officeart/2008/layout/CircleAccentTimeline"/>
    <dgm:cxn modelId="{4D048BF5-1B92-455E-8497-03BC3205F6CD}" type="presParOf" srcId="{CC9436CB-A383-46C2-A127-293D0FD488D9}" destId="{CEB4ACAA-4D3A-4092-A32E-D7A7279FC6DD}" srcOrd="4" destOrd="0" presId="urn:microsoft.com/office/officeart/2008/layout/CircleAccentTimeline"/>
    <dgm:cxn modelId="{B5096FAE-7E4A-4281-A6C3-D6E25EEDE5DC}" type="presParOf" srcId="{CEB4ACAA-4D3A-4092-A32E-D7A7279FC6DD}" destId="{DBF3E5A5-B586-4C1B-93A4-4D45FA876099}" srcOrd="0" destOrd="0" presId="urn:microsoft.com/office/officeart/2008/layout/CircleAccentTimeline"/>
    <dgm:cxn modelId="{B68674A7-B181-48F0-8DD4-6437093CD8C4}" type="presParOf" srcId="{CEB4ACAA-4D3A-4092-A32E-D7A7279FC6DD}" destId="{12D15966-0A2C-4720-B5D6-B6AD87177C07}" srcOrd="1" destOrd="0" presId="urn:microsoft.com/office/officeart/2008/layout/CircleAccentTimeline"/>
    <dgm:cxn modelId="{06A31659-DC7C-46F5-A029-2B64D11737AC}" type="presParOf" srcId="{CEB4ACAA-4D3A-4092-A32E-D7A7279FC6DD}" destId="{583D3A7D-F913-47E2-8016-8E409F0BCFCC}" srcOrd="2" destOrd="0" presId="urn:microsoft.com/office/officeart/2008/layout/CircleAccentTimeline"/>
    <dgm:cxn modelId="{C5FF255A-9BEC-4CB0-A7C9-4708948BE16E}" type="presParOf" srcId="{CC9436CB-A383-46C2-A127-293D0FD488D9}" destId="{2229CB04-69C7-456A-B6D9-9EB80D2706D9}" srcOrd="5" destOrd="0" presId="urn:microsoft.com/office/officeart/2008/layout/CircleAccentTimeline"/>
    <dgm:cxn modelId="{FEB96950-0377-4186-B4C6-14D08DB24EE7}" type="presParOf" srcId="{CC9436CB-A383-46C2-A127-293D0FD488D9}" destId="{52D3CF00-0232-4A36-88D0-91F34C19A09F}" srcOrd="6" destOrd="0" presId="urn:microsoft.com/office/officeart/2008/layout/CircleAccentTimeline"/>
    <dgm:cxn modelId="{04DAF630-8872-41D5-A361-C326A3203F3F}" type="presParOf" srcId="{CC9436CB-A383-46C2-A127-293D0FD488D9}" destId="{6257729E-E791-43D7-B50E-614582D5DE60}" srcOrd="7" destOrd="0" presId="urn:microsoft.com/office/officeart/2008/layout/CircleAccentTimeline"/>
    <dgm:cxn modelId="{58255FF0-3C62-41AF-81BB-3422210FE644}" type="presParOf" srcId="{CC9436CB-A383-46C2-A127-293D0FD488D9}" destId="{7F7C2637-4296-47E9-AFEC-8C9671A2F5B2}" srcOrd="8" destOrd="0" presId="urn:microsoft.com/office/officeart/2008/layout/CircleAccentTimeline"/>
    <dgm:cxn modelId="{49204164-EA70-46C7-9956-44053DEB8810}" type="presParOf" srcId="{7F7C2637-4296-47E9-AFEC-8C9671A2F5B2}" destId="{AC0487C1-9396-4811-B9C3-FBCA0B57AAC1}" srcOrd="0" destOrd="0" presId="urn:microsoft.com/office/officeart/2008/layout/CircleAccentTimeline"/>
    <dgm:cxn modelId="{DEC1EE4C-EC9E-4542-86E0-FBCDF74D4813}" type="presParOf" srcId="{7F7C2637-4296-47E9-AFEC-8C9671A2F5B2}" destId="{77133696-84FB-4A28-ADCD-CB59880B1347}" srcOrd="1" destOrd="0" presId="urn:microsoft.com/office/officeart/2008/layout/CircleAccentTimeline"/>
    <dgm:cxn modelId="{587A8D90-3566-47E0-BAA1-C8F6A7681828}" type="presParOf" srcId="{7F7C2637-4296-47E9-AFEC-8C9671A2F5B2}" destId="{73ED2672-0EB6-4B12-8CE7-4F35614D4107}" srcOrd="2" destOrd="0" presId="urn:microsoft.com/office/officeart/2008/layout/CircleAccentTimeline"/>
    <dgm:cxn modelId="{60F07520-67E0-452E-9DBF-BD2A23E63C9F}" type="presParOf" srcId="{CC9436CB-A383-46C2-A127-293D0FD488D9}" destId="{2A86967B-C617-4433-B2FF-07AB612F41E3}" srcOrd="9" destOrd="0" presId="urn:microsoft.com/office/officeart/2008/layout/CircleAccentTimeline"/>
    <dgm:cxn modelId="{24CC8819-BC32-4E85-B15C-89DD45DE581D}" type="presParOf" srcId="{CC9436CB-A383-46C2-A127-293D0FD488D9}" destId="{B47DD55E-39DB-4E48-A227-7C3BAA93DA2B}" srcOrd="10" destOrd="0" presId="urn:microsoft.com/office/officeart/2008/layout/CircleAccentTimeline"/>
    <dgm:cxn modelId="{1A63A4B8-B2EE-4634-96BE-C5A68675BE8C}" type="presParOf" srcId="{CC9436CB-A383-46C2-A127-293D0FD488D9}" destId="{74F3B316-76EE-4868-93D6-A9B9B6410E3C}" srcOrd="11" destOrd="0" presId="urn:microsoft.com/office/officeart/2008/layout/CircleAccentTimeline"/>
    <dgm:cxn modelId="{23F66485-0ABD-4DF4-A759-57E1B26FD442}" type="presParOf" srcId="{74F3B316-76EE-4868-93D6-A9B9B6410E3C}" destId="{D69C7994-67D1-4126-B06C-F46CF5C20439}" srcOrd="0" destOrd="0" presId="urn:microsoft.com/office/officeart/2008/layout/CircleAccentTimeline"/>
    <dgm:cxn modelId="{35CE698C-775E-4875-8067-FCDDD20AF34F}" type="presParOf" srcId="{74F3B316-76EE-4868-93D6-A9B9B6410E3C}" destId="{7F5A107E-5ECD-44BB-B595-1F47C0C49DB1}" srcOrd="1" destOrd="0" presId="urn:microsoft.com/office/officeart/2008/layout/CircleAccentTimeline"/>
    <dgm:cxn modelId="{7A77FA98-5D4F-4250-97AB-63D3334599C3}" type="presParOf" srcId="{74F3B316-76EE-4868-93D6-A9B9B6410E3C}" destId="{8E0C906C-8D4E-4028-A364-3EE06FFDC2A2}" srcOrd="2" destOrd="0" presId="urn:microsoft.com/office/officeart/2008/layout/CircleAccentTimeline"/>
    <dgm:cxn modelId="{296E7E9C-429A-4301-8D69-EA7D161206E3}" type="presParOf" srcId="{CC9436CB-A383-46C2-A127-293D0FD488D9}" destId="{D14AA325-0BEE-476C-935D-F64A7F511DD2}" srcOrd="12" destOrd="0" presId="urn:microsoft.com/office/officeart/2008/layout/CircleAccentTimeline"/>
    <dgm:cxn modelId="{5B591318-4BAD-486B-A48D-2C40DBADC960}" type="presParOf" srcId="{CC9436CB-A383-46C2-A127-293D0FD488D9}" destId="{AE67EAB7-7F85-450A-ACB1-CADC3BB6A596}" srcOrd="13" destOrd="0" presId="urn:microsoft.com/office/officeart/2008/layout/CircleAccentTimeline"/>
    <dgm:cxn modelId="{D263FAE9-D39E-4A24-9CDB-7B8469CF6A77}" type="presParOf" srcId="{CC9436CB-A383-46C2-A127-293D0FD488D9}" destId="{CBEB0D63-D225-42F4-9C54-E68E5E3B1724}" srcOrd="14" destOrd="0" presId="urn:microsoft.com/office/officeart/2008/layout/CircleAccentTimeline"/>
    <dgm:cxn modelId="{6551E284-E74A-4B85-91A8-FF0D2F93B409}" type="presParOf" srcId="{CC9436CB-A383-46C2-A127-293D0FD488D9}" destId="{D6FD5387-C469-449A-908F-0E936B9FE9D6}" srcOrd="15" destOrd="0" presId="urn:microsoft.com/office/officeart/2008/layout/CircleAccentTimeline"/>
    <dgm:cxn modelId="{907DA4D1-C2E2-46A7-AEBD-CE2A6D5B7415}" type="presParOf" srcId="{D6FD5387-C469-449A-908F-0E936B9FE9D6}" destId="{6C4AF1A4-C618-4EE3-8A03-80A803CC22A3}" srcOrd="0" destOrd="0" presId="urn:microsoft.com/office/officeart/2008/layout/CircleAccentTimeline"/>
    <dgm:cxn modelId="{493EC7AD-8543-42F2-A928-4E701FB28867}" type="presParOf" srcId="{D6FD5387-C469-449A-908F-0E936B9FE9D6}" destId="{7680FA50-9985-48ED-B5DD-40E7EF73FB5E}" srcOrd="1" destOrd="0" presId="urn:microsoft.com/office/officeart/2008/layout/CircleAccentTimeline"/>
    <dgm:cxn modelId="{ACD572B7-DEEF-48FE-923D-7CB3DE4E5E26}" type="presParOf" srcId="{D6FD5387-C469-449A-908F-0E936B9FE9D6}" destId="{29575E4C-25C1-43B2-ADC9-9E7B70641132}" srcOrd="2" destOrd="0" presId="urn:microsoft.com/office/officeart/2008/layout/CircleAccentTimeline"/>
    <dgm:cxn modelId="{A7332FD3-17F4-4085-82E7-51590DB01FB2}" type="presParOf" srcId="{CC9436CB-A383-46C2-A127-293D0FD488D9}" destId="{AF4576F2-DC6A-419D-899D-15CFE9D62AFA}" srcOrd="16" destOrd="0" presId="urn:microsoft.com/office/officeart/2008/layout/CircleAccentTimeline"/>
    <dgm:cxn modelId="{ED61B95E-10B0-46C0-B8EF-833AFAF21A07}" type="presParOf" srcId="{CC9436CB-A383-46C2-A127-293D0FD488D9}" destId="{098DE909-FA78-43C1-B45D-C966DB598DA9}" srcOrd="17" destOrd="0" presId="urn:microsoft.com/office/officeart/2008/layout/CircleAccentTimeline"/>
    <dgm:cxn modelId="{AC64FD51-6CB8-467E-9D12-0FBF0CE0F8E1}" type="presParOf" srcId="{CC9436CB-A383-46C2-A127-293D0FD488D9}" destId="{FD9ACA3A-3435-47A0-ADAB-1B49E200319A}" srcOrd="18" destOrd="0" presId="urn:microsoft.com/office/officeart/2008/layout/CircleAccentTimeline"/>
    <dgm:cxn modelId="{F0ADED9F-FCED-4857-B089-876CC1CBF5EC}" type="presParOf" srcId="{CC9436CB-A383-46C2-A127-293D0FD488D9}" destId="{24C65332-7124-48C4-9D96-1A6EBFF259F8}" srcOrd="19" destOrd="0" presId="urn:microsoft.com/office/officeart/2008/layout/CircleAccentTimeline"/>
    <dgm:cxn modelId="{2CF924F7-BAE8-4354-A161-39CBEECEB534}" type="presParOf" srcId="{24C65332-7124-48C4-9D96-1A6EBFF259F8}" destId="{3F078EDC-158C-4C63-844D-E4B1063CFF15}" srcOrd="0" destOrd="0" presId="urn:microsoft.com/office/officeart/2008/layout/CircleAccentTimeline"/>
    <dgm:cxn modelId="{C4FCF033-F9F4-4CF7-8944-192DBF569F4B}" type="presParOf" srcId="{24C65332-7124-48C4-9D96-1A6EBFF259F8}" destId="{EDC53E2A-6EC0-4A0B-B661-7117AB5B135F}" srcOrd="1" destOrd="0" presId="urn:microsoft.com/office/officeart/2008/layout/CircleAccentTimeline"/>
    <dgm:cxn modelId="{E567FD11-11C9-4C7E-8DA9-47BE70B2785D}" type="presParOf" srcId="{24C65332-7124-48C4-9D96-1A6EBFF259F8}" destId="{BEAAB3AD-B3C9-494A-944C-59B6057BC422}" srcOrd="2" destOrd="0" presId="urn:microsoft.com/office/officeart/2008/layout/CircleAccentTimeline"/>
    <dgm:cxn modelId="{CE72E2EE-DC57-4C12-B864-BE0E8BD3FFE6}" type="presParOf" srcId="{CC9436CB-A383-46C2-A127-293D0FD488D9}" destId="{72E3FD53-6A20-4B3D-B3EC-415AD0017ACB}" srcOrd="20" destOrd="0" presId="urn:microsoft.com/office/officeart/2008/layout/CircleAccentTimeline"/>
    <dgm:cxn modelId="{02FEE234-8182-4B44-BC0D-8B84DB04EB1E}" type="presParOf" srcId="{CC9436CB-A383-46C2-A127-293D0FD488D9}" destId="{9031D611-3928-43A1-BC77-9315214F6516}" srcOrd="21" destOrd="0" presId="urn:microsoft.com/office/officeart/2008/layout/CircleAccentTimeline"/>
    <dgm:cxn modelId="{4400A96B-0F90-4C09-93A0-2D68A1E492CF}" type="presParOf" srcId="{CC9436CB-A383-46C2-A127-293D0FD488D9}" destId="{959741F2-830A-4D09-8712-4D056AFC0405}" srcOrd="22" destOrd="0" presId="urn:microsoft.com/office/officeart/2008/layout/CircleAccentTimeline"/>
    <dgm:cxn modelId="{3EFA7857-538B-4010-8A59-B6642D37D98D}" type="presParOf" srcId="{959741F2-830A-4D09-8712-4D056AFC0405}" destId="{10E10192-D1DB-4540-BC9E-5F6B92991865}" srcOrd="0" destOrd="0" presId="urn:microsoft.com/office/officeart/2008/layout/CircleAccentTimeline"/>
    <dgm:cxn modelId="{67AAB7DF-AB47-49A6-9AC7-757A162422FF}" type="presParOf" srcId="{959741F2-830A-4D09-8712-4D056AFC0405}" destId="{C25F440E-5989-47BB-9438-01B4A72D0B0E}" srcOrd="1" destOrd="0" presId="urn:microsoft.com/office/officeart/2008/layout/CircleAccentTimeline"/>
    <dgm:cxn modelId="{CB211400-FB86-47B0-AECE-029B4678F7B2}" type="presParOf" srcId="{959741F2-830A-4D09-8712-4D056AFC0405}" destId="{E3F36667-886E-473C-8A00-B2B1D5543187}" srcOrd="2" destOrd="0" presId="urn:microsoft.com/office/officeart/2008/layout/CircleAccentTimeline"/>
    <dgm:cxn modelId="{8964834D-90C6-4A7D-A983-CB026D17687B}" type="presParOf" srcId="{CC9436CB-A383-46C2-A127-293D0FD488D9}" destId="{5B0E8A3A-81FF-454D-B0F3-8317F662D0BF}" srcOrd="23" destOrd="0" presId="urn:microsoft.com/office/officeart/2008/layout/CircleAccentTimeline"/>
    <dgm:cxn modelId="{B68B8A28-8DE2-42C9-BF1F-1D81A6FD5829}" type="presParOf" srcId="{CC9436CB-A383-46C2-A127-293D0FD488D9}" destId="{D22FAE66-2780-429F-A442-F67FC83AFCD2}" srcOrd="24" destOrd="0" presId="urn:microsoft.com/office/officeart/2008/layout/CircleAccentTimeline"/>
    <dgm:cxn modelId="{C431093F-D8C3-41C6-A458-9C65A5EBC00C}" type="presParOf" srcId="{CC9436CB-A383-46C2-A127-293D0FD488D9}" destId="{AFCB98A6-9D11-4F07-BC27-B9A0351EB9ED}" srcOrd="25" destOrd="0" presId="urn:microsoft.com/office/officeart/2008/layout/CircleAccentTimeline"/>
    <dgm:cxn modelId="{D1AE890C-9A77-4A83-9C42-FFC917B966A0}" type="presParOf" srcId="{CC9436CB-A383-46C2-A127-293D0FD488D9}" destId="{6436CD56-F091-4481-9EDC-4E73155ACD10}" srcOrd="26" destOrd="0" presId="urn:microsoft.com/office/officeart/2008/layout/CircleAccentTimeline"/>
    <dgm:cxn modelId="{BA6FFB70-BAEB-4679-B85A-0591A93E0BFB}" type="presParOf" srcId="{6436CD56-F091-4481-9EDC-4E73155ACD10}" destId="{9367CC29-33D8-4FD1-AA42-B42C2C0900F2}" srcOrd="0" destOrd="0" presId="urn:microsoft.com/office/officeart/2008/layout/CircleAccentTimeline"/>
    <dgm:cxn modelId="{2E3BD3DF-8FCE-4B92-A1FC-BD2A716F1E71}" type="presParOf" srcId="{6436CD56-F091-4481-9EDC-4E73155ACD10}" destId="{C51A1E82-AC8E-4B24-8DED-3EBBDDD58E25}" srcOrd="1" destOrd="0" presId="urn:microsoft.com/office/officeart/2008/layout/CircleAccentTimeline"/>
    <dgm:cxn modelId="{5CCB4FDE-B704-4BC3-8D03-A1202EF484A5}" type="presParOf" srcId="{6436CD56-F091-4481-9EDC-4E73155ACD10}" destId="{C71E06D2-F9F7-4C4B-81A0-B5BF7480B84C}" srcOrd="2" destOrd="0" presId="urn:microsoft.com/office/officeart/2008/layout/CircleAccentTimeline"/>
    <dgm:cxn modelId="{7510C082-8A1E-4F0E-A0D4-751F9FBFF422}" type="presParOf" srcId="{CC9436CB-A383-46C2-A127-293D0FD488D9}" destId="{4E7C56CB-32C2-45D5-BB7D-17A2D9E1FF2C}" srcOrd="27" destOrd="0" presId="urn:microsoft.com/office/officeart/2008/layout/CircleAccentTimeline"/>
    <dgm:cxn modelId="{49BCC6FF-00B4-4517-BD8C-7F489D1E6368}" type="presParOf" srcId="{CC9436CB-A383-46C2-A127-293D0FD488D9}" destId="{3F7DCEDC-468E-405F-98BE-6DCD7243A661}" srcOrd="28" destOrd="0" presId="urn:microsoft.com/office/officeart/2008/layout/CircleAccentTimeline"/>
    <dgm:cxn modelId="{8AE6887D-0048-4E61-86D7-5F165DAB9CE4}" type="presParOf" srcId="{CC9436CB-A383-46C2-A127-293D0FD488D9}" destId="{07B2100A-0C00-4969-870A-25FC4364C763}" srcOrd="29" destOrd="0" presId="urn:microsoft.com/office/officeart/2008/layout/CircleAccentTimeline"/>
    <dgm:cxn modelId="{5735D430-D7F7-4BD0-88AC-A57091CB76AF}" type="presParOf" srcId="{CC9436CB-A383-46C2-A127-293D0FD488D9}" destId="{4537587C-8BC2-4223-807D-434F73C83258}" srcOrd="30" destOrd="0" presId="urn:microsoft.com/office/officeart/2008/layout/CircleAccentTimeline"/>
    <dgm:cxn modelId="{AC702C14-C051-43B9-B229-5D06D19D7B3D}" type="presParOf" srcId="{4537587C-8BC2-4223-807D-434F73C83258}" destId="{10CA07A6-D0E4-480D-9578-DEF8F7B8EE7A}" srcOrd="0" destOrd="0" presId="urn:microsoft.com/office/officeart/2008/layout/CircleAccentTimeline"/>
    <dgm:cxn modelId="{AA0A3A87-BA9C-4BC8-9833-60FC55433625}" type="presParOf" srcId="{4537587C-8BC2-4223-807D-434F73C83258}" destId="{D04BB978-ED60-4153-924B-65A50DDD181E}" srcOrd="1" destOrd="0" presId="urn:microsoft.com/office/officeart/2008/layout/CircleAccentTimeline"/>
    <dgm:cxn modelId="{BE5FD825-D9F1-4B1C-84F4-CC51B1495964}" type="presParOf" srcId="{4537587C-8BC2-4223-807D-434F73C83258}" destId="{69403BB5-4D42-424D-B70C-D011F3EDB6B0}" srcOrd="2" destOrd="0" presId="urn:microsoft.com/office/officeart/2008/layout/CircleAccentTimeline"/>
    <dgm:cxn modelId="{1E8A3106-3AB2-4C23-AA29-8537A9DF32AC}" type="presParOf" srcId="{CC9436CB-A383-46C2-A127-293D0FD488D9}" destId="{A1E7B169-5DB5-4834-99B5-D4EBAC5EC7FB}" srcOrd="31" destOrd="0" presId="urn:microsoft.com/office/officeart/2008/layout/CircleAccentTimeline"/>
    <dgm:cxn modelId="{AF5778FE-6640-4685-9EE4-53CB3217E510}" type="presParOf" srcId="{CC9436CB-A383-46C2-A127-293D0FD488D9}" destId="{19BC3BBA-6C3B-41A4-9870-0B36195A7A48}" srcOrd="32" destOrd="0" presId="urn:microsoft.com/office/officeart/2008/layout/CircleAccentTimeline"/>
    <dgm:cxn modelId="{53B08616-F81D-45BF-85ED-68834CF9072D}" type="presParOf" srcId="{CC9436CB-A383-46C2-A127-293D0FD488D9}" destId="{60638939-F446-41A2-8D1A-FF1F29D4CCA2}" srcOrd="33" destOrd="0" presId="urn:microsoft.com/office/officeart/2008/layout/CircleAccentTimeline"/>
    <dgm:cxn modelId="{F8AE5E37-27BE-405D-AB4A-E8062DDD5128}" type="presParOf" srcId="{60638939-F446-41A2-8D1A-FF1F29D4CCA2}" destId="{26E5474D-8EF8-4691-B9DB-24EA66BB7220}" srcOrd="0" destOrd="0" presId="urn:microsoft.com/office/officeart/2008/layout/CircleAccentTimeline"/>
    <dgm:cxn modelId="{6D117810-0361-4DB9-891F-75D941CD746A}" type="presParOf" srcId="{60638939-F446-41A2-8D1A-FF1F29D4CCA2}" destId="{FE9185A6-A871-42E8-9720-DD96299AD075}" srcOrd="1" destOrd="0" presId="urn:microsoft.com/office/officeart/2008/layout/CircleAccentTimeline"/>
    <dgm:cxn modelId="{B0C062FC-EEFB-433C-B8A1-280881A929D3}" type="presParOf" srcId="{60638939-F446-41A2-8D1A-FF1F29D4CCA2}" destId="{8C229429-6934-4DEE-84F3-46D6ECB15968}" srcOrd="2" destOrd="0" presId="urn:microsoft.com/office/officeart/2008/layout/CircleAccentTimeline"/>
    <dgm:cxn modelId="{5597ACE5-0708-4072-A3C8-CA6265E875B0}" type="presParOf" srcId="{CC9436CB-A383-46C2-A127-293D0FD488D9}" destId="{278D4510-4C6F-45A7-820A-0E3B036CD04C}" srcOrd="34" destOrd="0" presId="urn:microsoft.com/office/officeart/2008/layout/CircleAccentTimeline"/>
    <dgm:cxn modelId="{91B0DF0D-A77C-45B3-9E0E-E946753A224C}" type="presParOf" srcId="{CC9436CB-A383-46C2-A127-293D0FD488D9}" destId="{97E6E326-93C4-4E9C-92DF-3FDEA26EE24B}" srcOrd="35" destOrd="0" presId="urn:microsoft.com/office/officeart/2008/layout/CircleAccentTimeline"/>
    <dgm:cxn modelId="{22ABB01B-1DBB-435A-939B-6A480674E426}" type="presParOf" srcId="{CC9436CB-A383-46C2-A127-293D0FD488D9}" destId="{2AA21EA2-FB11-4B99-9943-B3259E3C9C3E}" srcOrd="36" destOrd="0" presId="urn:microsoft.com/office/officeart/2008/layout/CircleAccentTimeline"/>
    <dgm:cxn modelId="{A69D8CB7-F668-4DBD-A4D3-B1FF917BC574}" type="presParOf" srcId="{CC9436CB-A383-46C2-A127-293D0FD488D9}" destId="{B1F793EB-14A2-45D4-88CF-DD58A5D4AA04}" srcOrd="37" destOrd="0" presId="urn:microsoft.com/office/officeart/2008/layout/CircleAccentTimeline"/>
    <dgm:cxn modelId="{21ECC6A6-88E8-4E18-AA9D-EF5C4B0B9473}" type="presParOf" srcId="{B1F793EB-14A2-45D4-88CF-DD58A5D4AA04}" destId="{A9E52EBE-13BA-4B6A-B25D-203B758D84E9}" srcOrd="0" destOrd="0" presId="urn:microsoft.com/office/officeart/2008/layout/CircleAccentTimeline"/>
    <dgm:cxn modelId="{FED4BB97-582B-440C-AE32-3D195D38C1BB}" type="presParOf" srcId="{B1F793EB-14A2-45D4-88CF-DD58A5D4AA04}" destId="{74A3F228-2583-48CF-B747-D3940B109963}" srcOrd="1" destOrd="0" presId="urn:microsoft.com/office/officeart/2008/layout/CircleAccentTimeline"/>
    <dgm:cxn modelId="{DCBAFF94-382A-4DDC-A9E8-F07F73FF0B70}" type="presParOf" srcId="{B1F793EB-14A2-45D4-88CF-DD58A5D4AA04}" destId="{6F4CAF73-6FA6-44A5-9B5E-8C132110D9F4}" srcOrd="2" destOrd="0" presId="urn:microsoft.com/office/officeart/2008/layout/CircleAccentTimeline"/>
    <dgm:cxn modelId="{51D357E2-4CCC-4D11-84BF-D98E6C263B1D}" type="presParOf" srcId="{CC9436CB-A383-46C2-A127-293D0FD488D9}" destId="{6A6B995E-F600-4BEA-A79D-103001030DF1}" srcOrd="38" destOrd="0" presId="urn:microsoft.com/office/officeart/2008/layout/CircleAccentTimeline"/>
    <dgm:cxn modelId="{BFE0D255-32C3-4120-9553-72F02AB9EC48}" type="presParOf" srcId="{CC9436CB-A383-46C2-A127-293D0FD488D9}" destId="{B81B90CC-EB1C-4A2B-BC24-94728E703AC1}" srcOrd="39" destOrd="0" presId="urn:microsoft.com/office/officeart/2008/layout/CircleAccentTimeline"/>
    <dgm:cxn modelId="{1FDEC747-1551-4082-9BF9-67A696F423EE}" type="presParOf" srcId="{CC9436CB-A383-46C2-A127-293D0FD488D9}" destId="{3478AA6D-3D7B-40EA-9F2C-5A81D2699B73}" srcOrd="40" destOrd="0" presId="urn:microsoft.com/office/officeart/2008/layout/CircleAccentTimeline"/>
    <dgm:cxn modelId="{AED0006C-D925-40B9-B4F4-3E5FB9AFBEAE}" type="presParOf" srcId="{CC9436CB-A383-46C2-A127-293D0FD488D9}" destId="{21BEEAC3-E3D8-4883-82D8-9F9873A38E90}" srcOrd="41" destOrd="0" presId="urn:microsoft.com/office/officeart/2008/layout/CircleAccentTimeline"/>
    <dgm:cxn modelId="{A9E0F66C-9446-4F08-B516-2D1F42C075F5}" type="presParOf" srcId="{21BEEAC3-E3D8-4883-82D8-9F9873A38E90}" destId="{5B70E938-DB6E-4F35-A35D-F8430B08396A}" srcOrd="0" destOrd="0" presId="urn:microsoft.com/office/officeart/2008/layout/CircleAccentTimeline"/>
    <dgm:cxn modelId="{95E46D02-E0A2-4888-B797-009C66ACCC3A}" type="presParOf" srcId="{21BEEAC3-E3D8-4883-82D8-9F9873A38E90}" destId="{91C7FF6B-8779-43CF-A151-5A76DEB1795E}" srcOrd="1" destOrd="0" presId="urn:microsoft.com/office/officeart/2008/layout/CircleAccentTimeline"/>
    <dgm:cxn modelId="{1ADB5970-F8B3-4A35-9B8D-FC314C8D2C20}" type="presParOf" srcId="{21BEEAC3-E3D8-4883-82D8-9F9873A38E90}" destId="{23A07CBD-914B-4535-B3C9-BAC415629FCF}" srcOrd="2" destOrd="0" presId="urn:microsoft.com/office/officeart/2008/layout/CircleAccentTimeline"/>
    <dgm:cxn modelId="{291DBA38-E938-4CC5-91BE-10D70BAB8D43}" type="presParOf" srcId="{CC9436CB-A383-46C2-A127-293D0FD488D9}" destId="{5025C84F-EDFA-4DCE-9D39-922F80659818}" srcOrd="42" destOrd="0" presId="urn:microsoft.com/office/officeart/2008/layout/CircleAccentTimeline"/>
    <dgm:cxn modelId="{B62CAB78-DE59-4296-8DF1-9E9F1EFCB489}" type="presParOf" srcId="{CC9436CB-A383-46C2-A127-293D0FD488D9}" destId="{41FB11B7-7E32-4DD9-AA11-DFA10ED2E7A3}" srcOrd="43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DC6D2-3711-459A-A585-FE2A4F802955}">
      <dsp:nvSpPr>
        <dsp:cNvPr id="0" name=""/>
        <dsp:cNvSpPr/>
      </dsp:nvSpPr>
      <dsp:spPr>
        <a:xfrm>
          <a:off x="3505516" y="282836"/>
          <a:ext cx="3655123" cy="3655123"/>
        </a:xfrm>
        <a:prstGeom prst="pie">
          <a:avLst>
            <a:gd name="adj1" fmla="val 16200000"/>
            <a:gd name="adj2" fmla="val 18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Test Output</a:t>
          </a:r>
          <a:endParaRPr lang="en-GB" sz="2200" kern="1200" dirty="0"/>
        </a:p>
      </dsp:txBody>
      <dsp:txXfrm>
        <a:off x="5431853" y="1057375"/>
        <a:ext cx="1305401" cy="1087834"/>
      </dsp:txXfrm>
    </dsp:sp>
    <dsp:sp modelId="{DAAF0E0D-B88B-40AA-9FB8-CB4FEF1F539A}">
      <dsp:nvSpPr>
        <dsp:cNvPr id="0" name=""/>
        <dsp:cNvSpPr/>
      </dsp:nvSpPr>
      <dsp:spPr>
        <a:xfrm>
          <a:off x="3430238" y="413377"/>
          <a:ext cx="3655123" cy="3655123"/>
        </a:xfrm>
        <a:prstGeom prst="pie">
          <a:avLst>
            <a:gd name="adj1" fmla="val 1800000"/>
            <a:gd name="adj2" fmla="val 90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main</a:t>
          </a:r>
          <a:endParaRPr lang="en-GB" sz="2200" kern="1200" dirty="0"/>
        </a:p>
      </dsp:txBody>
      <dsp:txXfrm>
        <a:off x="4300505" y="2784856"/>
        <a:ext cx="1958102" cy="957294"/>
      </dsp:txXfrm>
    </dsp:sp>
    <dsp:sp modelId="{27DC79A7-A84B-43FF-8A88-6732E1862134}">
      <dsp:nvSpPr>
        <dsp:cNvPr id="0" name=""/>
        <dsp:cNvSpPr/>
      </dsp:nvSpPr>
      <dsp:spPr>
        <a:xfrm>
          <a:off x="3354959" y="282836"/>
          <a:ext cx="3655123" cy="3655123"/>
        </a:xfrm>
        <a:prstGeom prst="pie">
          <a:avLst>
            <a:gd name="adj1" fmla="val 90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err="1" smtClean="0"/>
            <a:t>processSet</a:t>
          </a:r>
          <a:endParaRPr lang="en-GB" sz="2200" kern="1200" dirty="0"/>
        </a:p>
      </dsp:txBody>
      <dsp:txXfrm>
        <a:off x="3778345" y="1057375"/>
        <a:ext cx="1305401" cy="1087834"/>
      </dsp:txXfrm>
    </dsp:sp>
    <dsp:sp modelId="{19273D25-6993-4E87-82EC-6A013226EA02}">
      <dsp:nvSpPr>
        <dsp:cNvPr id="0" name=""/>
        <dsp:cNvSpPr/>
      </dsp:nvSpPr>
      <dsp:spPr>
        <a:xfrm>
          <a:off x="3279548" y="56567"/>
          <a:ext cx="4107663" cy="410766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5ED2E-C86E-466C-881C-C1E495EA2A56}">
      <dsp:nvSpPr>
        <dsp:cNvPr id="0" name=""/>
        <dsp:cNvSpPr/>
      </dsp:nvSpPr>
      <dsp:spPr>
        <a:xfrm>
          <a:off x="3203968" y="186876"/>
          <a:ext cx="4107663" cy="410766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DCC98-DB5E-43E9-BD3E-2C7D312293A9}">
      <dsp:nvSpPr>
        <dsp:cNvPr id="0" name=""/>
        <dsp:cNvSpPr/>
      </dsp:nvSpPr>
      <dsp:spPr>
        <a:xfrm>
          <a:off x="3128388" y="56567"/>
          <a:ext cx="4107663" cy="410766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606C6-A9FC-4D39-842E-189787294FA6}">
      <dsp:nvSpPr>
        <dsp:cNvPr id="0" name=""/>
        <dsp:cNvSpPr/>
      </dsp:nvSpPr>
      <dsp:spPr>
        <a:xfrm>
          <a:off x="3655" y="3974110"/>
          <a:ext cx="1075964" cy="1075964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C5D9E-1535-42D8-9733-671B60D68406}">
      <dsp:nvSpPr>
        <dsp:cNvPr id="0" name=""/>
        <dsp:cNvSpPr/>
      </dsp:nvSpPr>
      <dsp:spPr>
        <a:xfrm rot="17700000">
          <a:off x="294126" y="2802538"/>
          <a:ext cx="1742462" cy="812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loadImages</a:t>
          </a:r>
          <a:endParaRPr lang="en-GB" sz="20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94126" y="2802538"/>
        <a:ext cx="1742462" cy="812523"/>
      </dsp:txXfrm>
    </dsp:sp>
    <dsp:sp modelId="{D159ADD1-8659-4869-9E65-ABCA8FCB446A}">
      <dsp:nvSpPr>
        <dsp:cNvPr id="0" name=""/>
        <dsp:cNvSpPr/>
      </dsp:nvSpPr>
      <dsp:spPr>
        <a:xfrm>
          <a:off x="1322327" y="4303657"/>
          <a:ext cx="558493" cy="5584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5F6FA-F9CF-4CE2-995A-260A6F7B50E1}">
      <dsp:nvSpPr>
        <dsp:cNvPr id="0" name=""/>
        <dsp:cNvSpPr/>
      </dsp:nvSpPr>
      <dsp:spPr>
        <a:xfrm rot="17700000">
          <a:off x="660867" y="5080992"/>
          <a:ext cx="1157038" cy="55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Filenames, index</a:t>
          </a:r>
          <a:endParaRPr lang="en-GB" sz="1800" kern="1200" dirty="0"/>
        </a:p>
      </dsp:txBody>
      <dsp:txXfrm>
        <a:off x="660867" y="5080992"/>
        <a:ext cx="1157038" cy="557880"/>
      </dsp:txXfrm>
    </dsp:sp>
    <dsp:sp modelId="{7801E619-EC98-4026-8531-FD5BA6438C49}">
      <dsp:nvSpPr>
        <dsp:cNvPr id="0" name=""/>
        <dsp:cNvSpPr/>
      </dsp:nvSpPr>
      <dsp:spPr>
        <a:xfrm rot="17700000">
          <a:off x="1385242" y="3526935"/>
          <a:ext cx="1157038" cy="55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9F588-742E-45D3-A993-3053685F41F6}">
      <dsp:nvSpPr>
        <dsp:cNvPr id="0" name=""/>
        <dsp:cNvSpPr/>
      </dsp:nvSpPr>
      <dsp:spPr>
        <a:xfrm>
          <a:off x="1961780" y="4303657"/>
          <a:ext cx="558493" cy="558493"/>
        </a:xfrm>
        <a:prstGeom prst="ellipse">
          <a:avLst/>
        </a:prstGeom>
        <a:solidFill>
          <a:schemeClr val="accent4">
            <a:hueOff val="1485099"/>
            <a:satOff val="-6853"/>
            <a:lumOff val="2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2781F-B22A-4B0E-AF31-E4765DEB5A46}">
      <dsp:nvSpPr>
        <dsp:cNvPr id="0" name=""/>
        <dsp:cNvSpPr/>
      </dsp:nvSpPr>
      <dsp:spPr>
        <a:xfrm rot="17700000">
          <a:off x="1300321" y="5080992"/>
          <a:ext cx="1157038" cy="55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Image array</a:t>
          </a:r>
          <a:endParaRPr lang="en-GB" sz="1800" kern="1200" dirty="0"/>
        </a:p>
      </dsp:txBody>
      <dsp:txXfrm>
        <a:off x="1300321" y="5080992"/>
        <a:ext cx="1157038" cy="557880"/>
      </dsp:txXfrm>
    </dsp:sp>
    <dsp:sp modelId="{DBFB4B7A-8773-4E4B-A4DC-F92CD537BF44}">
      <dsp:nvSpPr>
        <dsp:cNvPr id="0" name=""/>
        <dsp:cNvSpPr/>
      </dsp:nvSpPr>
      <dsp:spPr>
        <a:xfrm rot="17700000">
          <a:off x="2024695" y="3526935"/>
          <a:ext cx="1157038" cy="55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DA715-336F-434C-AC1F-E091A43DA84D}">
      <dsp:nvSpPr>
        <dsp:cNvPr id="0" name=""/>
        <dsp:cNvSpPr/>
      </dsp:nvSpPr>
      <dsp:spPr>
        <a:xfrm>
          <a:off x="2601320" y="4044921"/>
          <a:ext cx="1075964" cy="1075964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49376-2C44-474E-9023-D720F8E6BC91}">
      <dsp:nvSpPr>
        <dsp:cNvPr id="0" name=""/>
        <dsp:cNvSpPr/>
      </dsp:nvSpPr>
      <dsp:spPr>
        <a:xfrm rot="17700000">
          <a:off x="2782836" y="2693196"/>
          <a:ext cx="2102125" cy="980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computeDifferences</a:t>
          </a:r>
          <a:endParaRPr lang="en-GB" sz="20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782836" y="2693196"/>
        <a:ext cx="2102125" cy="980237"/>
      </dsp:txXfrm>
    </dsp:sp>
    <dsp:sp modelId="{501CB302-E6A0-41DC-97F3-D8A6CE339D3A}">
      <dsp:nvSpPr>
        <dsp:cNvPr id="0" name=""/>
        <dsp:cNvSpPr/>
      </dsp:nvSpPr>
      <dsp:spPr>
        <a:xfrm>
          <a:off x="4071992" y="4303657"/>
          <a:ext cx="558493" cy="558493"/>
        </a:xfrm>
        <a:prstGeom prst="ellipse">
          <a:avLst/>
        </a:prstGeom>
        <a:solidFill>
          <a:schemeClr val="accent4">
            <a:hueOff val="2970198"/>
            <a:satOff val="-13705"/>
            <a:lumOff val="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C4E55-C238-4CD3-AE39-A6B5B3B553C0}">
      <dsp:nvSpPr>
        <dsp:cNvPr id="0" name=""/>
        <dsp:cNvSpPr/>
      </dsp:nvSpPr>
      <dsp:spPr>
        <a:xfrm rot="17700000">
          <a:off x="3410532" y="5080992"/>
          <a:ext cx="1157038" cy="55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Image array</a:t>
          </a:r>
          <a:endParaRPr lang="en-GB" sz="1800" kern="1200" dirty="0"/>
        </a:p>
      </dsp:txBody>
      <dsp:txXfrm>
        <a:off x="3410532" y="5080992"/>
        <a:ext cx="1157038" cy="557880"/>
      </dsp:txXfrm>
    </dsp:sp>
    <dsp:sp modelId="{FDFD8208-5EB0-4759-916D-57FFCDF8C9A8}">
      <dsp:nvSpPr>
        <dsp:cNvPr id="0" name=""/>
        <dsp:cNvSpPr/>
      </dsp:nvSpPr>
      <dsp:spPr>
        <a:xfrm rot="17700000">
          <a:off x="4134907" y="3526935"/>
          <a:ext cx="1157038" cy="55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BE3EB-C760-4D38-99D1-941341088C92}">
      <dsp:nvSpPr>
        <dsp:cNvPr id="0" name=""/>
        <dsp:cNvSpPr/>
      </dsp:nvSpPr>
      <dsp:spPr>
        <a:xfrm>
          <a:off x="4711445" y="4303657"/>
          <a:ext cx="558493" cy="558493"/>
        </a:xfrm>
        <a:prstGeom prst="ellipse">
          <a:avLst/>
        </a:prstGeom>
        <a:solidFill>
          <a:schemeClr val="accent4">
            <a:hueOff val="4455297"/>
            <a:satOff val="-20558"/>
            <a:lumOff val="7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2B098-51D4-4067-887A-C83C1261A51C}">
      <dsp:nvSpPr>
        <dsp:cNvPr id="0" name=""/>
        <dsp:cNvSpPr/>
      </dsp:nvSpPr>
      <dsp:spPr>
        <a:xfrm rot="17700000">
          <a:off x="4049985" y="5080992"/>
          <a:ext cx="1157038" cy="55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Image array</a:t>
          </a:r>
          <a:endParaRPr lang="en-GB" sz="1800" kern="1200" dirty="0"/>
        </a:p>
      </dsp:txBody>
      <dsp:txXfrm>
        <a:off x="4049985" y="5080992"/>
        <a:ext cx="1157038" cy="557880"/>
      </dsp:txXfrm>
    </dsp:sp>
    <dsp:sp modelId="{651100C1-FA72-4A1B-B8E0-6AE638CD0874}">
      <dsp:nvSpPr>
        <dsp:cNvPr id="0" name=""/>
        <dsp:cNvSpPr/>
      </dsp:nvSpPr>
      <dsp:spPr>
        <a:xfrm rot="17700000">
          <a:off x="4774360" y="3526935"/>
          <a:ext cx="1157038" cy="55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E810A-7891-4C02-9C0E-F161AE20AC2F}">
      <dsp:nvSpPr>
        <dsp:cNvPr id="0" name=""/>
        <dsp:cNvSpPr/>
      </dsp:nvSpPr>
      <dsp:spPr>
        <a:xfrm>
          <a:off x="5464402" y="3991885"/>
          <a:ext cx="1075964" cy="1075964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2DEA4-537A-4147-8D56-48A18869250D}">
      <dsp:nvSpPr>
        <dsp:cNvPr id="0" name=""/>
        <dsp:cNvSpPr/>
      </dsp:nvSpPr>
      <dsp:spPr>
        <a:xfrm rot="17700000">
          <a:off x="5545753" y="2472172"/>
          <a:ext cx="2135552" cy="99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normalizeDifferences</a:t>
          </a:r>
          <a:endParaRPr lang="en-GB" sz="20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545753" y="2472172"/>
        <a:ext cx="2135552" cy="995824"/>
      </dsp:txXfrm>
    </dsp:sp>
    <dsp:sp modelId="{191086B9-3E46-4C18-8EB5-42DC545151A6}">
      <dsp:nvSpPr>
        <dsp:cNvPr id="0" name=""/>
        <dsp:cNvSpPr/>
      </dsp:nvSpPr>
      <dsp:spPr>
        <a:xfrm>
          <a:off x="6835783" y="4303657"/>
          <a:ext cx="558493" cy="558493"/>
        </a:xfrm>
        <a:prstGeom prst="ellipse">
          <a:avLst/>
        </a:prstGeom>
        <a:solidFill>
          <a:schemeClr val="accent4">
            <a:hueOff val="5940396"/>
            <a:satOff val="-27410"/>
            <a:lumOff val="10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9CC44-0883-4D04-952D-E92DDAED2D8E}">
      <dsp:nvSpPr>
        <dsp:cNvPr id="0" name=""/>
        <dsp:cNvSpPr/>
      </dsp:nvSpPr>
      <dsp:spPr>
        <a:xfrm rot="17700000">
          <a:off x="6174324" y="5080992"/>
          <a:ext cx="1157038" cy="55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Image array</a:t>
          </a:r>
          <a:endParaRPr lang="en-GB" sz="1800" kern="1200" dirty="0"/>
        </a:p>
      </dsp:txBody>
      <dsp:txXfrm>
        <a:off x="6174324" y="5080992"/>
        <a:ext cx="1157038" cy="557880"/>
      </dsp:txXfrm>
    </dsp:sp>
    <dsp:sp modelId="{BE60AF2B-10F6-41EB-9B3D-C968B3B63B02}">
      <dsp:nvSpPr>
        <dsp:cNvPr id="0" name=""/>
        <dsp:cNvSpPr/>
      </dsp:nvSpPr>
      <dsp:spPr>
        <a:xfrm rot="17700000">
          <a:off x="6898698" y="3526935"/>
          <a:ext cx="1157038" cy="55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BBAFC-96F3-4846-8EE4-195E86EB71DA}">
      <dsp:nvSpPr>
        <dsp:cNvPr id="0" name=""/>
        <dsp:cNvSpPr/>
      </dsp:nvSpPr>
      <dsp:spPr>
        <a:xfrm>
          <a:off x="7475237" y="4303657"/>
          <a:ext cx="558493" cy="558493"/>
        </a:xfrm>
        <a:prstGeom prst="ellipse">
          <a:avLst/>
        </a:prstGeom>
        <a:solidFill>
          <a:schemeClr val="accent4">
            <a:hueOff val="7425494"/>
            <a:satOff val="-34263"/>
            <a:lumOff val="1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C2DC8-F392-499F-A712-A44537B3FC02}">
      <dsp:nvSpPr>
        <dsp:cNvPr id="0" name=""/>
        <dsp:cNvSpPr/>
      </dsp:nvSpPr>
      <dsp:spPr>
        <a:xfrm rot="17700000">
          <a:off x="6813777" y="5080992"/>
          <a:ext cx="1157038" cy="55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smtClean="0"/>
            <a:t>Image array</a:t>
          </a:r>
          <a:endParaRPr lang="en-GB" sz="1800" kern="1200" dirty="0"/>
        </a:p>
      </dsp:txBody>
      <dsp:txXfrm>
        <a:off x="6813777" y="5080992"/>
        <a:ext cx="1157038" cy="557880"/>
      </dsp:txXfrm>
    </dsp:sp>
    <dsp:sp modelId="{1ECD68C5-1D7A-424E-8665-D233608F296E}">
      <dsp:nvSpPr>
        <dsp:cNvPr id="0" name=""/>
        <dsp:cNvSpPr/>
      </dsp:nvSpPr>
      <dsp:spPr>
        <a:xfrm rot="17700000">
          <a:off x="7538152" y="3526935"/>
          <a:ext cx="1157038" cy="55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48EABA-D3F0-4218-B78F-A99C55BA2041}">
      <dsp:nvSpPr>
        <dsp:cNvPr id="0" name=""/>
        <dsp:cNvSpPr/>
      </dsp:nvSpPr>
      <dsp:spPr>
        <a:xfrm>
          <a:off x="8114776" y="4044921"/>
          <a:ext cx="1075964" cy="1075964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0DA31-055B-43B9-A012-D4169B3AF7EF}">
      <dsp:nvSpPr>
        <dsp:cNvPr id="0" name=""/>
        <dsp:cNvSpPr/>
      </dsp:nvSpPr>
      <dsp:spPr>
        <a:xfrm rot="17700000">
          <a:off x="8411314" y="2914861"/>
          <a:ext cx="1731433" cy="807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detectDifferences</a:t>
          </a:r>
          <a:endParaRPr lang="en-GB" sz="20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8411314" y="2914861"/>
        <a:ext cx="1731433" cy="807380"/>
      </dsp:txXfrm>
    </dsp:sp>
    <dsp:sp modelId="{DCE6F5F6-DE07-45DE-B29E-48C5FFF53841}">
      <dsp:nvSpPr>
        <dsp:cNvPr id="0" name=""/>
        <dsp:cNvSpPr/>
      </dsp:nvSpPr>
      <dsp:spPr>
        <a:xfrm>
          <a:off x="9428787" y="4303657"/>
          <a:ext cx="558493" cy="558493"/>
        </a:xfrm>
        <a:prstGeom prst="ellipse">
          <a:avLst/>
        </a:prstGeom>
        <a:solidFill>
          <a:schemeClr val="accent4">
            <a:hueOff val="8910593"/>
            <a:satOff val="-41115"/>
            <a:lumOff val="15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75A38-A56D-4BB8-977E-30F8C06AD61A}">
      <dsp:nvSpPr>
        <dsp:cNvPr id="0" name=""/>
        <dsp:cNvSpPr/>
      </dsp:nvSpPr>
      <dsp:spPr>
        <a:xfrm rot="17700000">
          <a:off x="8767327" y="5080992"/>
          <a:ext cx="1157038" cy="55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Image array</a:t>
          </a:r>
          <a:endParaRPr lang="en-GB" sz="1800" kern="1200" dirty="0"/>
        </a:p>
      </dsp:txBody>
      <dsp:txXfrm>
        <a:off x="8767327" y="5080992"/>
        <a:ext cx="1157038" cy="557880"/>
      </dsp:txXfrm>
    </dsp:sp>
    <dsp:sp modelId="{FEF9792E-E78E-483F-8C7A-472BE0A5D023}">
      <dsp:nvSpPr>
        <dsp:cNvPr id="0" name=""/>
        <dsp:cNvSpPr/>
      </dsp:nvSpPr>
      <dsp:spPr>
        <a:xfrm rot="17700000">
          <a:off x="9491702" y="3526935"/>
          <a:ext cx="1157038" cy="55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919A2-7B5F-45D1-8B9D-93D9E054AC79}">
      <dsp:nvSpPr>
        <dsp:cNvPr id="0" name=""/>
        <dsp:cNvSpPr/>
      </dsp:nvSpPr>
      <dsp:spPr>
        <a:xfrm>
          <a:off x="10173308" y="4308452"/>
          <a:ext cx="558493" cy="558493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62F01-965A-4DB7-B190-F79AB48F5357}">
      <dsp:nvSpPr>
        <dsp:cNvPr id="0" name=""/>
        <dsp:cNvSpPr/>
      </dsp:nvSpPr>
      <dsp:spPr>
        <a:xfrm rot="17700000">
          <a:off x="9386077" y="5073955"/>
          <a:ext cx="1313330" cy="695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Output image</a:t>
          </a:r>
          <a:endParaRPr lang="en-GB" sz="1600" kern="1200" dirty="0"/>
        </a:p>
      </dsp:txBody>
      <dsp:txXfrm>
        <a:off x="9386077" y="5073955"/>
        <a:ext cx="1313330" cy="695846"/>
      </dsp:txXfrm>
    </dsp:sp>
    <dsp:sp modelId="{3693A17A-5E5D-43EE-A35A-97A3BAC021D3}">
      <dsp:nvSpPr>
        <dsp:cNvPr id="0" name=""/>
        <dsp:cNvSpPr/>
      </dsp:nvSpPr>
      <dsp:spPr>
        <a:xfrm rot="17700000">
          <a:off x="10226701" y="3426957"/>
          <a:ext cx="1157038" cy="55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A8CD0-4107-414E-85B3-A6B3CAFE3303}">
      <dsp:nvSpPr>
        <dsp:cNvPr id="0" name=""/>
        <dsp:cNvSpPr/>
      </dsp:nvSpPr>
      <dsp:spPr>
        <a:xfrm>
          <a:off x="267928" y="2634982"/>
          <a:ext cx="1173740" cy="1173740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D8308-1825-4093-AA5E-7A021D04E4DE}">
      <dsp:nvSpPr>
        <dsp:cNvPr id="0" name=""/>
        <dsp:cNvSpPr/>
      </dsp:nvSpPr>
      <dsp:spPr>
        <a:xfrm rot="17700000">
          <a:off x="445990" y="1190516"/>
          <a:ext cx="2176634" cy="1014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labelSegments</a:t>
          </a:r>
          <a:endParaRPr lang="en-GB" sz="20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45990" y="1190516"/>
        <a:ext cx="2176634" cy="1014981"/>
      </dsp:txXfrm>
    </dsp:sp>
    <dsp:sp modelId="{DBF3E5A5-B586-4C1B-93A4-4D45FA876099}">
      <dsp:nvSpPr>
        <dsp:cNvPr id="0" name=""/>
        <dsp:cNvSpPr/>
      </dsp:nvSpPr>
      <dsp:spPr>
        <a:xfrm>
          <a:off x="1556305" y="2945810"/>
          <a:ext cx="609245" cy="6092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15966-0A2C-4720-B5D6-B6AD87177C07}">
      <dsp:nvSpPr>
        <dsp:cNvPr id="0" name=""/>
        <dsp:cNvSpPr/>
      </dsp:nvSpPr>
      <dsp:spPr>
        <a:xfrm rot="17700000">
          <a:off x="834737" y="3793784"/>
          <a:ext cx="1262181" cy="608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Output image</a:t>
          </a:r>
          <a:endParaRPr lang="en-GB" sz="1600" kern="1200" dirty="0"/>
        </a:p>
      </dsp:txBody>
      <dsp:txXfrm>
        <a:off x="834737" y="3793784"/>
        <a:ext cx="1262181" cy="608576"/>
      </dsp:txXfrm>
    </dsp:sp>
    <dsp:sp modelId="{583D3A7D-F913-47E2-8016-8E409F0BCFCC}">
      <dsp:nvSpPr>
        <dsp:cNvPr id="0" name=""/>
        <dsp:cNvSpPr/>
      </dsp:nvSpPr>
      <dsp:spPr>
        <a:xfrm rot="17700000">
          <a:off x="1624937" y="2098506"/>
          <a:ext cx="1262181" cy="608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487C1-9396-4811-B9C3-FBCA0B57AAC1}">
      <dsp:nvSpPr>
        <dsp:cNvPr id="0" name=""/>
        <dsp:cNvSpPr/>
      </dsp:nvSpPr>
      <dsp:spPr>
        <a:xfrm>
          <a:off x="2253867" y="2945810"/>
          <a:ext cx="609245" cy="609245"/>
        </a:xfrm>
        <a:prstGeom prst="ellipse">
          <a:avLst/>
        </a:prstGeom>
        <a:solidFill>
          <a:schemeClr val="accent4">
            <a:hueOff val="1485099"/>
            <a:satOff val="-6853"/>
            <a:lumOff val="2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33696-84FB-4A28-ADCD-CB59880B1347}">
      <dsp:nvSpPr>
        <dsp:cNvPr id="0" name=""/>
        <dsp:cNvSpPr/>
      </dsp:nvSpPr>
      <dsp:spPr>
        <a:xfrm rot="17700000">
          <a:off x="1532299" y="3793784"/>
          <a:ext cx="1262181" cy="608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labels</a:t>
          </a:r>
          <a:endParaRPr lang="en-GB" sz="1600" kern="1200" dirty="0"/>
        </a:p>
      </dsp:txBody>
      <dsp:txXfrm>
        <a:off x="1532299" y="3793784"/>
        <a:ext cx="1262181" cy="608576"/>
      </dsp:txXfrm>
    </dsp:sp>
    <dsp:sp modelId="{73ED2672-0EB6-4B12-8CE7-4F35614D4107}">
      <dsp:nvSpPr>
        <dsp:cNvPr id="0" name=""/>
        <dsp:cNvSpPr/>
      </dsp:nvSpPr>
      <dsp:spPr>
        <a:xfrm rot="17700000">
          <a:off x="2322499" y="2098506"/>
          <a:ext cx="1262181" cy="608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C7994-67D1-4126-B06C-F46CF5C20439}">
      <dsp:nvSpPr>
        <dsp:cNvPr id="0" name=""/>
        <dsp:cNvSpPr/>
      </dsp:nvSpPr>
      <dsp:spPr>
        <a:xfrm>
          <a:off x="2951523" y="2663563"/>
          <a:ext cx="1173740" cy="1173740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A107E-5ECD-44BB-B595-1F47C0C49DB1}">
      <dsp:nvSpPr>
        <dsp:cNvPr id="0" name=""/>
        <dsp:cNvSpPr/>
      </dsp:nvSpPr>
      <dsp:spPr>
        <a:xfrm rot="17700000">
          <a:off x="3365096" y="1706725"/>
          <a:ext cx="1459089" cy="703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findBBs</a:t>
          </a:r>
          <a:endParaRPr lang="en-GB" sz="20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365096" y="1706725"/>
        <a:ext cx="1459089" cy="703168"/>
      </dsp:txXfrm>
    </dsp:sp>
    <dsp:sp modelId="{6C4AF1A4-C618-4EE3-8A03-80A803CC22A3}">
      <dsp:nvSpPr>
        <dsp:cNvPr id="0" name=""/>
        <dsp:cNvSpPr/>
      </dsp:nvSpPr>
      <dsp:spPr>
        <a:xfrm>
          <a:off x="4213673" y="2945810"/>
          <a:ext cx="609245" cy="609245"/>
        </a:xfrm>
        <a:prstGeom prst="ellipse">
          <a:avLst/>
        </a:prstGeom>
        <a:solidFill>
          <a:schemeClr val="accent4">
            <a:hueOff val="2970198"/>
            <a:satOff val="-13705"/>
            <a:lumOff val="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FA50-9985-48ED-B5DD-40E7EF73FB5E}">
      <dsp:nvSpPr>
        <dsp:cNvPr id="0" name=""/>
        <dsp:cNvSpPr/>
      </dsp:nvSpPr>
      <dsp:spPr>
        <a:xfrm rot="17700000">
          <a:off x="3492105" y="3793784"/>
          <a:ext cx="1262181" cy="608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Output image, labels</a:t>
          </a:r>
          <a:endParaRPr lang="en-GB" sz="1600" kern="1200" dirty="0"/>
        </a:p>
      </dsp:txBody>
      <dsp:txXfrm>
        <a:off x="3492105" y="3793784"/>
        <a:ext cx="1262181" cy="608576"/>
      </dsp:txXfrm>
    </dsp:sp>
    <dsp:sp modelId="{29575E4C-25C1-43B2-ADC9-9E7B70641132}">
      <dsp:nvSpPr>
        <dsp:cNvPr id="0" name=""/>
        <dsp:cNvSpPr/>
      </dsp:nvSpPr>
      <dsp:spPr>
        <a:xfrm rot="17700000">
          <a:off x="4282306" y="2098506"/>
          <a:ext cx="1262181" cy="608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78EDC-158C-4C63-844D-E4B1063CFF15}">
      <dsp:nvSpPr>
        <dsp:cNvPr id="0" name=""/>
        <dsp:cNvSpPr/>
      </dsp:nvSpPr>
      <dsp:spPr>
        <a:xfrm>
          <a:off x="4911235" y="2945810"/>
          <a:ext cx="609245" cy="609245"/>
        </a:xfrm>
        <a:prstGeom prst="ellipse">
          <a:avLst/>
        </a:prstGeom>
        <a:solidFill>
          <a:schemeClr val="accent4">
            <a:hueOff val="4455297"/>
            <a:satOff val="-20558"/>
            <a:lumOff val="7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53E2A-6EC0-4A0B-B661-7117AB5B135F}">
      <dsp:nvSpPr>
        <dsp:cNvPr id="0" name=""/>
        <dsp:cNvSpPr/>
      </dsp:nvSpPr>
      <dsp:spPr>
        <a:xfrm rot="17700000">
          <a:off x="4189667" y="3793784"/>
          <a:ext cx="1262181" cy="608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Bounding box vector</a:t>
          </a:r>
          <a:endParaRPr lang="en-GB" sz="1600" kern="1200" dirty="0"/>
        </a:p>
      </dsp:txBody>
      <dsp:txXfrm>
        <a:off x="4189667" y="3793784"/>
        <a:ext cx="1262181" cy="608576"/>
      </dsp:txXfrm>
    </dsp:sp>
    <dsp:sp modelId="{BEAAB3AD-B3C9-494A-944C-59B6057BC422}">
      <dsp:nvSpPr>
        <dsp:cNvPr id="0" name=""/>
        <dsp:cNvSpPr/>
      </dsp:nvSpPr>
      <dsp:spPr>
        <a:xfrm rot="17700000">
          <a:off x="4979868" y="2098506"/>
          <a:ext cx="1262181" cy="608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10192-D1DB-4540-BC9E-5F6B92991865}">
      <dsp:nvSpPr>
        <dsp:cNvPr id="0" name=""/>
        <dsp:cNvSpPr/>
      </dsp:nvSpPr>
      <dsp:spPr>
        <a:xfrm>
          <a:off x="5608891" y="2663563"/>
          <a:ext cx="1173740" cy="1173740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F440E-5989-47BB-9438-01B4A72D0B0E}">
      <dsp:nvSpPr>
        <dsp:cNvPr id="0" name=""/>
        <dsp:cNvSpPr/>
      </dsp:nvSpPr>
      <dsp:spPr>
        <a:xfrm rot="17700000">
          <a:off x="6022464" y="1706725"/>
          <a:ext cx="1459089" cy="703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selectBBs</a:t>
          </a:r>
          <a:endParaRPr lang="en-GB" sz="20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6022464" y="1706725"/>
        <a:ext cx="1459089" cy="703168"/>
      </dsp:txXfrm>
    </dsp:sp>
    <dsp:sp modelId="{9367CC29-33D8-4FD1-AA42-B42C2C0900F2}">
      <dsp:nvSpPr>
        <dsp:cNvPr id="0" name=""/>
        <dsp:cNvSpPr/>
      </dsp:nvSpPr>
      <dsp:spPr>
        <a:xfrm>
          <a:off x="6871042" y="2945810"/>
          <a:ext cx="609245" cy="609245"/>
        </a:xfrm>
        <a:prstGeom prst="ellipse">
          <a:avLst/>
        </a:prstGeom>
        <a:solidFill>
          <a:schemeClr val="accent4">
            <a:hueOff val="5940396"/>
            <a:satOff val="-27410"/>
            <a:lumOff val="10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A1E82-AC8E-4B24-8DED-3EBBDDD58E25}">
      <dsp:nvSpPr>
        <dsp:cNvPr id="0" name=""/>
        <dsp:cNvSpPr/>
      </dsp:nvSpPr>
      <dsp:spPr>
        <a:xfrm rot="17700000">
          <a:off x="6149474" y="3793784"/>
          <a:ext cx="1262181" cy="608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Bounding box vector</a:t>
          </a:r>
          <a:endParaRPr lang="en-GB" sz="1400" kern="1200" dirty="0"/>
        </a:p>
      </dsp:txBody>
      <dsp:txXfrm>
        <a:off x="6149474" y="3793784"/>
        <a:ext cx="1262181" cy="608576"/>
      </dsp:txXfrm>
    </dsp:sp>
    <dsp:sp modelId="{C71E06D2-F9F7-4C4B-81A0-B5BF7480B84C}">
      <dsp:nvSpPr>
        <dsp:cNvPr id="0" name=""/>
        <dsp:cNvSpPr/>
      </dsp:nvSpPr>
      <dsp:spPr>
        <a:xfrm rot="17700000">
          <a:off x="6939674" y="2098506"/>
          <a:ext cx="1262181" cy="608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A07A6-D0E4-480D-9578-DEF8F7B8EE7A}">
      <dsp:nvSpPr>
        <dsp:cNvPr id="0" name=""/>
        <dsp:cNvSpPr/>
      </dsp:nvSpPr>
      <dsp:spPr>
        <a:xfrm>
          <a:off x="7568604" y="2945810"/>
          <a:ext cx="609245" cy="609245"/>
        </a:xfrm>
        <a:prstGeom prst="ellipse">
          <a:avLst/>
        </a:prstGeom>
        <a:solidFill>
          <a:schemeClr val="accent4">
            <a:hueOff val="7425494"/>
            <a:satOff val="-34263"/>
            <a:lumOff val="1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BB978-ED60-4153-924B-65A50DDD181E}">
      <dsp:nvSpPr>
        <dsp:cNvPr id="0" name=""/>
        <dsp:cNvSpPr/>
      </dsp:nvSpPr>
      <dsp:spPr>
        <a:xfrm rot="17700000">
          <a:off x="6996915" y="3840623"/>
          <a:ext cx="1262181" cy="608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Bounding box validity, selected bounding box index</a:t>
          </a:r>
          <a:endParaRPr lang="en-GB" sz="1400" kern="1200" dirty="0"/>
        </a:p>
      </dsp:txBody>
      <dsp:txXfrm>
        <a:off x="6996915" y="3840623"/>
        <a:ext cx="1262181" cy="608576"/>
      </dsp:txXfrm>
    </dsp:sp>
    <dsp:sp modelId="{69403BB5-4D42-424D-B70C-D011F3EDB6B0}">
      <dsp:nvSpPr>
        <dsp:cNvPr id="0" name=""/>
        <dsp:cNvSpPr/>
      </dsp:nvSpPr>
      <dsp:spPr>
        <a:xfrm rot="17700000">
          <a:off x="7637236" y="2098506"/>
          <a:ext cx="1262181" cy="608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5474D-8EF8-4691-B9DB-24EA66BB7220}">
      <dsp:nvSpPr>
        <dsp:cNvPr id="0" name=""/>
        <dsp:cNvSpPr/>
      </dsp:nvSpPr>
      <dsp:spPr>
        <a:xfrm>
          <a:off x="8266260" y="2663563"/>
          <a:ext cx="1173740" cy="1173740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185A6-A871-42E8-9720-DD96299AD075}">
      <dsp:nvSpPr>
        <dsp:cNvPr id="0" name=""/>
        <dsp:cNvSpPr/>
      </dsp:nvSpPr>
      <dsp:spPr>
        <a:xfrm rot="17700000">
          <a:off x="8679833" y="1706725"/>
          <a:ext cx="1459089" cy="703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drawBB</a:t>
          </a:r>
          <a:endParaRPr lang="en-GB" sz="20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8679833" y="1706725"/>
        <a:ext cx="1459089" cy="703168"/>
      </dsp:txXfrm>
    </dsp:sp>
    <dsp:sp modelId="{A9E52EBE-13BA-4B6A-B25D-203B758D84E9}">
      <dsp:nvSpPr>
        <dsp:cNvPr id="0" name=""/>
        <dsp:cNvSpPr/>
      </dsp:nvSpPr>
      <dsp:spPr>
        <a:xfrm>
          <a:off x="9691384" y="2939183"/>
          <a:ext cx="609245" cy="609245"/>
        </a:xfrm>
        <a:prstGeom prst="ellipse">
          <a:avLst/>
        </a:prstGeom>
        <a:solidFill>
          <a:schemeClr val="accent4">
            <a:hueOff val="8910593"/>
            <a:satOff val="-41115"/>
            <a:lumOff val="15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3F228-2583-48CF-B747-D3940B109963}">
      <dsp:nvSpPr>
        <dsp:cNvPr id="0" name=""/>
        <dsp:cNvSpPr/>
      </dsp:nvSpPr>
      <dsp:spPr>
        <a:xfrm rot="17700000">
          <a:off x="8527973" y="3905255"/>
          <a:ext cx="1889054" cy="8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Filenames, output image, bounding box vector, selected bounding box</a:t>
          </a:r>
          <a:endParaRPr lang="en-GB" sz="1400" kern="1200" dirty="0"/>
        </a:p>
      </dsp:txBody>
      <dsp:txXfrm>
        <a:off x="8527973" y="3905255"/>
        <a:ext cx="1889054" cy="880880"/>
      </dsp:txXfrm>
    </dsp:sp>
    <dsp:sp modelId="{6F4CAF73-6FA6-44A5-9B5E-8C132110D9F4}">
      <dsp:nvSpPr>
        <dsp:cNvPr id="0" name=""/>
        <dsp:cNvSpPr/>
      </dsp:nvSpPr>
      <dsp:spPr>
        <a:xfrm rot="17700000">
          <a:off x="9852902" y="1586193"/>
          <a:ext cx="1262181" cy="608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0E938-DB6E-4F35-A35D-F8430B08396A}">
      <dsp:nvSpPr>
        <dsp:cNvPr id="0" name=""/>
        <dsp:cNvSpPr/>
      </dsp:nvSpPr>
      <dsp:spPr>
        <a:xfrm>
          <a:off x="10481832" y="2945810"/>
          <a:ext cx="609245" cy="609245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7FF6B-8779-43CF-A151-5A76DEB1795E}">
      <dsp:nvSpPr>
        <dsp:cNvPr id="0" name=""/>
        <dsp:cNvSpPr/>
      </dsp:nvSpPr>
      <dsp:spPr>
        <a:xfrm rot="17700000">
          <a:off x="9833001" y="3811059"/>
          <a:ext cx="1262181" cy="608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Difference image (.bin.png) generated</a:t>
          </a:r>
          <a:endParaRPr lang="en-GB" sz="1400" kern="1200" dirty="0"/>
        </a:p>
      </dsp:txBody>
      <dsp:txXfrm>
        <a:off x="9833001" y="3811059"/>
        <a:ext cx="1262181" cy="608576"/>
      </dsp:txXfrm>
    </dsp:sp>
    <dsp:sp modelId="{23A07CBD-914B-4535-B3C9-BAC415629FCF}">
      <dsp:nvSpPr>
        <dsp:cNvPr id="0" name=""/>
        <dsp:cNvSpPr/>
      </dsp:nvSpPr>
      <dsp:spPr>
        <a:xfrm rot="17700000">
          <a:off x="10550464" y="2098506"/>
          <a:ext cx="1262181" cy="608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B2EA-5D62-43C6-9FCF-D436FD2B1657}" type="datetimeFigureOut">
              <a:rPr lang="en-GB" smtClean="0"/>
              <a:t>15/06/2016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941-501B-4701-815D-8F1B05C8E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70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B2EA-5D62-43C6-9FCF-D436FD2B1657}" type="datetimeFigureOut">
              <a:rPr lang="en-GB" smtClean="0"/>
              <a:t>15/06/2016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941-501B-4701-815D-8F1B05C8E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15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B2EA-5D62-43C6-9FCF-D436FD2B1657}" type="datetimeFigureOut">
              <a:rPr lang="en-GB" smtClean="0"/>
              <a:t>15/06/2016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941-501B-4701-815D-8F1B05C8E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29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B2EA-5D62-43C6-9FCF-D436FD2B1657}" type="datetimeFigureOut">
              <a:rPr lang="en-GB" smtClean="0"/>
              <a:t>15/06/2016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941-501B-4701-815D-8F1B05C8E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2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B2EA-5D62-43C6-9FCF-D436FD2B1657}" type="datetimeFigureOut">
              <a:rPr lang="en-GB" smtClean="0"/>
              <a:t>15/06/2016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941-501B-4701-815D-8F1B05C8E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23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B2EA-5D62-43C6-9FCF-D436FD2B1657}" type="datetimeFigureOut">
              <a:rPr lang="en-GB" smtClean="0"/>
              <a:t>15/06/2016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941-501B-4701-815D-8F1B05C8E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6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B2EA-5D62-43C6-9FCF-D436FD2B1657}" type="datetimeFigureOut">
              <a:rPr lang="en-GB" smtClean="0"/>
              <a:t>15/06/2016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941-501B-4701-815D-8F1B05C8E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5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B2EA-5D62-43C6-9FCF-D436FD2B1657}" type="datetimeFigureOut">
              <a:rPr lang="en-GB" smtClean="0"/>
              <a:t>15/06/2016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941-501B-4701-815D-8F1B05C8E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29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B2EA-5D62-43C6-9FCF-D436FD2B1657}" type="datetimeFigureOut">
              <a:rPr lang="en-GB" smtClean="0"/>
              <a:t>15/06/2016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941-501B-4701-815D-8F1B05C8E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75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B2EA-5D62-43C6-9FCF-D436FD2B1657}" type="datetimeFigureOut">
              <a:rPr lang="en-GB" smtClean="0"/>
              <a:t>15/06/2016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941-501B-4701-815D-8F1B05C8E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1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B2EA-5D62-43C6-9FCF-D436FD2B1657}" type="datetimeFigureOut">
              <a:rPr lang="en-GB" smtClean="0"/>
              <a:t>15/06/2016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941-501B-4701-815D-8F1B05C8E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68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7B2EA-5D62-43C6-9FCF-D436FD2B1657}" type="datetimeFigureOut">
              <a:rPr lang="en-GB" smtClean="0"/>
              <a:t>15/06/2016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0E941-501B-4701-815D-8F1B05C8E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15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878773"/>
              </p:ext>
            </p:extLst>
          </p:nvPr>
        </p:nvGraphicFramePr>
        <p:xfrm>
          <a:off x="327454" y="107598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21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03893687"/>
              </p:ext>
            </p:extLst>
          </p:nvPr>
        </p:nvGraphicFramePr>
        <p:xfrm>
          <a:off x="495299" y="-142875"/>
          <a:ext cx="11306175" cy="649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15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234152"/>
              </p:ext>
            </p:extLst>
          </p:nvPr>
        </p:nvGraphicFramePr>
        <p:xfrm>
          <a:off x="466724" y="804132"/>
          <a:ext cx="11725276" cy="5558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606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68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Ng, Wing</dc:creator>
  <cp:lastModifiedBy>Ng, Wing</cp:lastModifiedBy>
  <cp:revision>6</cp:revision>
  <dcterms:created xsi:type="dcterms:W3CDTF">2016-06-15T09:31:54Z</dcterms:created>
  <dcterms:modified xsi:type="dcterms:W3CDTF">2016-06-15T13:18:45Z</dcterms:modified>
</cp:coreProperties>
</file>