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LY M" userId="dc0fb7dbd2d39f9c" providerId="LiveId" clId="{485F2FC8-EBBA-47EA-BD4D-31DE1C0B07D1}"/>
    <pc:docChg chg="custSel modSld">
      <pc:chgData name="ATLY M" userId="dc0fb7dbd2d39f9c" providerId="LiveId" clId="{485F2FC8-EBBA-47EA-BD4D-31DE1C0B07D1}" dt="2024-05-12T11:32:12.637" v="68" actId="20577"/>
      <pc:docMkLst>
        <pc:docMk/>
      </pc:docMkLst>
      <pc:sldChg chg="delSp modSp mod">
        <pc:chgData name="ATLY M" userId="dc0fb7dbd2d39f9c" providerId="LiveId" clId="{485F2FC8-EBBA-47EA-BD4D-31DE1C0B07D1}" dt="2024-05-12T11:25:01.157" v="13" actId="20577"/>
        <pc:sldMkLst>
          <pc:docMk/>
          <pc:sldMk cId="0" sldId="256"/>
        </pc:sldMkLst>
        <pc:spChg chg="del">
          <ac:chgData name="ATLY M" userId="dc0fb7dbd2d39f9c" providerId="LiveId" clId="{485F2FC8-EBBA-47EA-BD4D-31DE1C0B07D1}" dt="2024-05-12T11:24:51.273" v="0" actId="478"/>
          <ac:spMkLst>
            <pc:docMk/>
            <pc:sldMk cId="0" sldId="256"/>
            <ac:spMk id="151" creationId="{00000000-0000-0000-0000-000000000000}"/>
          </ac:spMkLst>
        </pc:spChg>
        <pc:spChg chg="mod">
          <ac:chgData name="ATLY M" userId="dc0fb7dbd2d39f9c" providerId="LiveId" clId="{485F2FC8-EBBA-47EA-BD4D-31DE1C0B07D1}" dt="2024-05-12T11:25:01.157" v="13" actId="20577"/>
          <ac:spMkLst>
            <pc:docMk/>
            <pc:sldMk cId="0" sldId="256"/>
            <ac:spMk id="153" creationId="{00000000-0000-0000-0000-000000000000}"/>
          </ac:spMkLst>
        </pc:spChg>
      </pc:sldChg>
      <pc:sldChg chg="delSp modSp mod">
        <pc:chgData name="ATLY M" userId="dc0fb7dbd2d39f9c" providerId="LiveId" clId="{485F2FC8-EBBA-47EA-BD4D-31DE1C0B07D1}" dt="2024-05-12T11:27:03.225" v="44" actId="20577"/>
        <pc:sldMkLst>
          <pc:docMk/>
          <pc:sldMk cId="0" sldId="257"/>
        </pc:sldMkLst>
        <pc:spChg chg="del">
          <ac:chgData name="ATLY M" userId="dc0fb7dbd2d39f9c" providerId="LiveId" clId="{485F2FC8-EBBA-47EA-BD4D-31DE1C0B07D1}" dt="2024-05-12T11:25:17.213" v="14" actId="478"/>
          <ac:spMkLst>
            <pc:docMk/>
            <pc:sldMk cId="0" sldId="257"/>
            <ac:spMk id="156" creationId="{00000000-0000-0000-0000-000000000000}"/>
          </ac:spMkLst>
        </pc:spChg>
        <pc:spChg chg="mod">
          <ac:chgData name="ATLY M" userId="dc0fb7dbd2d39f9c" providerId="LiveId" clId="{485F2FC8-EBBA-47EA-BD4D-31DE1C0B07D1}" dt="2024-05-12T11:27:03.225" v="44" actId="20577"/>
          <ac:spMkLst>
            <pc:docMk/>
            <pc:sldMk cId="0" sldId="257"/>
            <ac:spMk id="157" creationId="{00000000-0000-0000-0000-000000000000}"/>
          </ac:spMkLst>
        </pc:spChg>
      </pc:sldChg>
      <pc:sldChg chg="delSp mod">
        <pc:chgData name="ATLY M" userId="dc0fb7dbd2d39f9c" providerId="LiveId" clId="{485F2FC8-EBBA-47EA-BD4D-31DE1C0B07D1}" dt="2024-05-12T11:27:42.904" v="45" actId="478"/>
        <pc:sldMkLst>
          <pc:docMk/>
          <pc:sldMk cId="0" sldId="258"/>
        </pc:sldMkLst>
        <pc:spChg chg="del">
          <ac:chgData name="ATLY M" userId="dc0fb7dbd2d39f9c" providerId="LiveId" clId="{485F2FC8-EBBA-47EA-BD4D-31DE1C0B07D1}" dt="2024-05-12T11:27:42.904" v="45" actId="478"/>
          <ac:spMkLst>
            <pc:docMk/>
            <pc:sldMk cId="0" sldId="258"/>
            <ac:spMk id="160" creationId="{00000000-0000-0000-0000-000000000000}"/>
          </ac:spMkLst>
        </pc:spChg>
      </pc:sldChg>
      <pc:sldChg chg="delSp mod">
        <pc:chgData name="ATLY M" userId="dc0fb7dbd2d39f9c" providerId="LiveId" clId="{485F2FC8-EBBA-47EA-BD4D-31DE1C0B07D1}" dt="2024-05-12T11:28:00.903" v="46" actId="478"/>
        <pc:sldMkLst>
          <pc:docMk/>
          <pc:sldMk cId="0" sldId="259"/>
        </pc:sldMkLst>
        <pc:spChg chg="del">
          <ac:chgData name="ATLY M" userId="dc0fb7dbd2d39f9c" providerId="LiveId" clId="{485F2FC8-EBBA-47EA-BD4D-31DE1C0B07D1}" dt="2024-05-12T11:28:00.903" v="46" actId="478"/>
          <ac:spMkLst>
            <pc:docMk/>
            <pc:sldMk cId="0" sldId="259"/>
            <ac:spMk id="164" creationId="{00000000-0000-0000-0000-000000000000}"/>
          </ac:spMkLst>
        </pc:spChg>
      </pc:sldChg>
      <pc:sldChg chg="delSp mod">
        <pc:chgData name="ATLY M" userId="dc0fb7dbd2d39f9c" providerId="LiveId" clId="{485F2FC8-EBBA-47EA-BD4D-31DE1C0B07D1}" dt="2024-05-12T11:28:12.568" v="47" actId="478"/>
        <pc:sldMkLst>
          <pc:docMk/>
          <pc:sldMk cId="0" sldId="260"/>
        </pc:sldMkLst>
        <pc:spChg chg="del">
          <ac:chgData name="ATLY M" userId="dc0fb7dbd2d39f9c" providerId="LiveId" clId="{485F2FC8-EBBA-47EA-BD4D-31DE1C0B07D1}" dt="2024-05-12T11:28:12.568" v="47" actId="478"/>
          <ac:spMkLst>
            <pc:docMk/>
            <pc:sldMk cId="0" sldId="260"/>
            <ac:spMk id="168" creationId="{00000000-0000-0000-0000-000000000000}"/>
          </ac:spMkLst>
        </pc:spChg>
      </pc:sldChg>
      <pc:sldChg chg="delSp modSp mod">
        <pc:chgData name="ATLY M" userId="dc0fb7dbd2d39f9c" providerId="LiveId" clId="{485F2FC8-EBBA-47EA-BD4D-31DE1C0B07D1}" dt="2024-05-12T11:28:22.681" v="49" actId="478"/>
        <pc:sldMkLst>
          <pc:docMk/>
          <pc:sldMk cId="0" sldId="261"/>
        </pc:sldMkLst>
        <pc:spChg chg="del mod">
          <ac:chgData name="ATLY M" userId="dc0fb7dbd2d39f9c" providerId="LiveId" clId="{485F2FC8-EBBA-47EA-BD4D-31DE1C0B07D1}" dt="2024-05-12T11:28:22.681" v="49" actId="478"/>
          <ac:spMkLst>
            <pc:docMk/>
            <pc:sldMk cId="0" sldId="261"/>
            <ac:spMk id="172" creationId="{00000000-0000-0000-0000-000000000000}"/>
          </ac:spMkLst>
        </pc:spChg>
      </pc:sldChg>
      <pc:sldChg chg="delSp mod">
        <pc:chgData name="ATLY M" userId="dc0fb7dbd2d39f9c" providerId="LiveId" clId="{485F2FC8-EBBA-47EA-BD4D-31DE1C0B07D1}" dt="2024-05-12T11:28:29.201" v="50" actId="478"/>
        <pc:sldMkLst>
          <pc:docMk/>
          <pc:sldMk cId="0" sldId="262"/>
        </pc:sldMkLst>
        <pc:spChg chg="del">
          <ac:chgData name="ATLY M" userId="dc0fb7dbd2d39f9c" providerId="LiveId" clId="{485F2FC8-EBBA-47EA-BD4D-31DE1C0B07D1}" dt="2024-05-12T11:28:29.201" v="50" actId="478"/>
          <ac:spMkLst>
            <pc:docMk/>
            <pc:sldMk cId="0" sldId="262"/>
            <ac:spMk id="176" creationId="{00000000-0000-0000-0000-000000000000}"/>
          </ac:spMkLst>
        </pc:spChg>
      </pc:sldChg>
      <pc:sldChg chg="delSp mod">
        <pc:chgData name="ATLY M" userId="dc0fb7dbd2d39f9c" providerId="LiveId" clId="{485F2FC8-EBBA-47EA-BD4D-31DE1C0B07D1}" dt="2024-05-12T11:28:39.640" v="51" actId="478"/>
        <pc:sldMkLst>
          <pc:docMk/>
          <pc:sldMk cId="0" sldId="263"/>
        </pc:sldMkLst>
        <pc:spChg chg="del">
          <ac:chgData name="ATLY M" userId="dc0fb7dbd2d39f9c" providerId="LiveId" clId="{485F2FC8-EBBA-47EA-BD4D-31DE1C0B07D1}" dt="2024-05-12T11:28:39.640" v="51" actId="478"/>
          <ac:spMkLst>
            <pc:docMk/>
            <pc:sldMk cId="0" sldId="263"/>
            <ac:spMk id="180" creationId="{00000000-0000-0000-0000-000000000000}"/>
          </ac:spMkLst>
        </pc:spChg>
      </pc:sldChg>
      <pc:sldChg chg="delSp mod">
        <pc:chgData name="ATLY M" userId="dc0fb7dbd2d39f9c" providerId="LiveId" clId="{485F2FC8-EBBA-47EA-BD4D-31DE1C0B07D1}" dt="2024-05-12T11:28:49.481" v="52" actId="478"/>
        <pc:sldMkLst>
          <pc:docMk/>
          <pc:sldMk cId="0" sldId="264"/>
        </pc:sldMkLst>
        <pc:spChg chg="del">
          <ac:chgData name="ATLY M" userId="dc0fb7dbd2d39f9c" providerId="LiveId" clId="{485F2FC8-EBBA-47EA-BD4D-31DE1C0B07D1}" dt="2024-05-12T11:28:49.481" v="52" actId="478"/>
          <ac:spMkLst>
            <pc:docMk/>
            <pc:sldMk cId="0" sldId="264"/>
            <ac:spMk id="184" creationId="{00000000-0000-0000-0000-000000000000}"/>
          </ac:spMkLst>
        </pc:spChg>
      </pc:sldChg>
      <pc:sldChg chg="delSp mod">
        <pc:chgData name="ATLY M" userId="dc0fb7dbd2d39f9c" providerId="LiveId" clId="{485F2FC8-EBBA-47EA-BD4D-31DE1C0B07D1}" dt="2024-05-12T11:28:51.169" v="53" actId="478"/>
        <pc:sldMkLst>
          <pc:docMk/>
          <pc:sldMk cId="0" sldId="265"/>
        </pc:sldMkLst>
        <pc:spChg chg="del">
          <ac:chgData name="ATLY M" userId="dc0fb7dbd2d39f9c" providerId="LiveId" clId="{485F2FC8-EBBA-47EA-BD4D-31DE1C0B07D1}" dt="2024-05-12T11:28:51.169" v="53" actId="478"/>
          <ac:spMkLst>
            <pc:docMk/>
            <pc:sldMk cId="0" sldId="265"/>
            <ac:spMk id="188" creationId="{00000000-0000-0000-0000-000000000000}"/>
          </ac:spMkLst>
        </pc:spChg>
      </pc:sldChg>
      <pc:sldChg chg="delSp modSp mod">
        <pc:chgData name="ATLY M" userId="dc0fb7dbd2d39f9c" providerId="LiveId" clId="{485F2FC8-EBBA-47EA-BD4D-31DE1C0B07D1}" dt="2024-05-12T11:32:12.637" v="68" actId="20577"/>
        <pc:sldMkLst>
          <pc:docMk/>
          <pc:sldMk cId="0" sldId="266"/>
        </pc:sldMkLst>
        <pc:spChg chg="del">
          <ac:chgData name="ATLY M" userId="dc0fb7dbd2d39f9c" providerId="LiveId" clId="{485F2FC8-EBBA-47EA-BD4D-31DE1C0B07D1}" dt="2024-05-12T11:28:52.490" v="54" actId="478"/>
          <ac:spMkLst>
            <pc:docMk/>
            <pc:sldMk cId="0" sldId="266"/>
            <ac:spMk id="192" creationId="{00000000-0000-0000-0000-000000000000}"/>
          </ac:spMkLst>
        </pc:spChg>
        <pc:spChg chg="mod">
          <ac:chgData name="ATLY M" userId="dc0fb7dbd2d39f9c" providerId="LiveId" clId="{485F2FC8-EBBA-47EA-BD4D-31DE1C0B07D1}" dt="2024-05-12T11:32:12.637" v="68" actId="20577"/>
          <ac:spMkLst>
            <pc:docMk/>
            <pc:sldMk cId="0" sldId="266"/>
            <ac:spMk id="19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说明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事实信息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事实信息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属性</a:t>
            </a:r>
          </a:p>
        </p:txBody>
      </p:sp>
      <p:sp>
        <p:nvSpPr>
          <p:cNvPr id="11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“著名引文”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图像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图像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图像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图像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23" name="作者和日期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2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幻灯片标题</a:t>
            </a:r>
          </a:p>
        </p:txBody>
      </p:sp>
      <p:sp>
        <p:nvSpPr>
          <p:cNvPr id="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幻灯片副标题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6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章节标题</a:t>
            </a:r>
          </a:p>
        </p:txBody>
      </p:sp>
      <p:sp>
        <p:nvSpPr>
          <p:cNvPr id="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8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89" name="议程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议程副标题</a:t>
            </a:r>
          </a:p>
        </p:txBody>
      </p:sp>
      <p:sp>
        <p:nvSpPr>
          <p:cNvPr id="9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cslabcms.nju.edu.cn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ab4 进程同步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Lab4 进程同步</a:t>
            </a:r>
          </a:p>
        </p:txBody>
      </p:sp>
      <p:sp>
        <p:nvSpPr>
          <p:cNvPr id="153" name="贺鹰…"/>
          <p:cNvSpPr txBox="1">
            <a:spLocks noGrp="1"/>
          </p:cNvSpPr>
          <p:nvPr>
            <p:ph type="subTitle" sz="quarter" idx="1"/>
          </p:nvPr>
        </p:nvSpPr>
        <p:spPr>
          <a:xfrm>
            <a:off x="1206496" y="7497510"/>
            <a:ext cx="21971001" cy="1905001"/>
          </a:xfrm>
          <a:prstGeom prst="rect">
            <a:avLst/>
          </a:prstGeom>
        </p:spPr>
        <p:txBody>
          <a:bodyPr/>
          <a:lstStyle/>
          <a:p>
            <a:pPr defTabSz="808990">
              <a:defRPr sz="5390"/>
            </a:pPr>
            <a:r>
              <a:rPr lang="zh-CN" altLang="en-US" dirty="0"/>
              <a:t>席子航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条件同步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t>条件同步</a:t>
            </a:r>
          </a:p>
        </p:txBody>
      </p:sp>
      <p:sp>
        <p:nvSpPr>
          <p:cNvPr id="189" name="一个条件对应设置一个信号量，并且初始值为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一个条件对应设置一个信号量，并且初始值为0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8D8AE78-16BA-4B42-BD70-EEB5F0C70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729" y="5466561"/>
            <a:ext cx="15393472" cy="15837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605B165-9CF9-493F-9730-1802D7C8F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729" y="7506153"/>
            <a:ext cx="15393472" cy="427489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作业提交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t>作业提交</a:t>
            </a:r>
          </a:p>
        </p:txBody>
      </p:sp>
      <p:sp>
        <p:nvSpPr>
          <p:cNvPr id="193" name="本次实验需要提交相关的源码和报告，提交前请确认make clean过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本次实验需要提交相关的源码和报告，提交前请确认make</a:t>
            </a:r>
            <a:r>
              <a:rPr dirty="0"/>
              <a:t> </a:t>
            </a:r>
            <a:r>
              <a:rPr dirty="0" err="1"/>
              <a:t>clean过</a:t>
            </a:r>
            <a:endParaRPr dirty="0"/>
          </a:p>
          <a:p>
            <a:r>
              <a:rPr dirty="0"/>
              <a:t>相关框架代码和指导文件在</a:t>
            </a:r>
            <a:r>
              <a:rPr u="sng" dirty="0">
                <a:hlinkClick r:id="rId2"/>
              </a:rPr>
              <a:t>cslabcms.nju.edu.cn</a:t>
            </a:r>
            <a:r>
              <a:rPr dirty="0"/>
              <a:t> </a:t>
            </a:r>
            <a:r>
              <a:rPr lang="zh-CN" altLang="en-US" dirty="0"/>
              <a:t>上</a:t>
            </a:r>
            <a:r>
              <a:rPr dirty="0"/>
              <a:t>，</a:t>
            </a:r>
            <a:r>
              <a:rPr dirty="0" err="1"/>
              <a:t>请仔细阅读</a:t>
            </a:r>
            <a:endParaRPr dirty="0"/>
          </a:p>
          <a:p>
            <a:r>
              <a:rPr dirty="0"/>
              <a:t>本次实验提交截止时间为202</a:t>
            </a:r>
            <a:r>
              <a:rPr lang="en-US" dirty="0"/>
              <a:t>4</a:t>
            </a:r>
            <a:r>
              <a:rPr dirty="0"/>
              <a:t>-0</a:t>
            </a:r>
            <a:r>
              <a:rPr lang="en-US"/>
              <a:t>6</a:t>
            </a:r>
            <a:r>
              <a:t>-</a:t>
            </a:r>
            <a:r>
              <a:rPr lang="en-US"/>
              <a:t>02</a:t>
            </a:r>
            <a:r>
              <a:t> </a:t>
            </a:r>
            <a:r>
              <a:rPr dirty="0"/>
              <a:t>23:55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实验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rPr dirty="0" err="1"/>
              <a:t>实验内容</a:t>
            </a:r>
            <a:endParaRPr dirty="0"/>
          </a:p>
        </p:txBody>
      </p:sp>
      <p:sp>
        <p:nvSpPr>
          <p:cNvPr id="157" name="内核：提供基于信号量的进程同步机制，并提供系统调用sem_init, sem_post, sem_wait, sem_destro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内核：提供基于信号量的进程同步机制，并提供系统调用sem_init</a:t>
            </a:r>
            <a:r>
              <a:rPr dirty="0"/>
              <a:t>, </a:t>
            </a:r>
            <a:r>
              <a:rPr dirty="0" err="1"/>
              <a:t>sem_post</a:t>
            </a:r>
            <a:r>
              <a:rPr dirty="0"/>
              <a:t>, </a:t>
            </a:r>
            <a:r>
              <a:rPr dirty="0" err="1"/>
              <a:t>sem_wait</a:t>
            </a:r>
            <a:r>
              <a:rPr dirty="0"/>
              <a:t>, </a:t>
            </a:r>
            <a:r>
              <a:rPr dirty="0" err="1"/>
              <a:t>sem_destroy</a:t>
            </a:r>
            <a:r>
              <a:rPr lang="zh-CN" altLang="en-US" dirty="0"/>
              <a:t>，完成格式化输入函数</a:t>
            </a:r>
            <a:endParaRPr dirty="0"/>
          </a:p>
          <a:p>
            <a:r>
              <a:rPr dirty="0" err="1"/>
              <a:t>库：对上述系统调用进行封装</a:t>
            </a:r>
            <a:endParaRPr dirty="0"/>
          </a:p>
          <a:p>
            <a:r>
              <a:rPr dirty="0" err="1"/>
              <a:t>用户：对上述库函数进行测试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信号量机制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t>信号量机制</a:t>
            </a:r>
          </a:p>
        </p:txBody>
      </p:sp>
      <p:sp>
        <p:nvSpPr>
          <p:cNvPr id="161" name="内核维护Semaphore这一数据结构，并提供P，V这一对原子操作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内核维护Semaphore这一数据结构，并提供P，V这一对原子操作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20208F-2ECD-41AF-A4E0-8069AD68E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274" y="4913303"/>
            <a:ext cx="15521452" cy="741351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EM_IN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SEM_INIT</a:t>
            </a:r>
          </a:p>
        </p:txBody>
      </p:sp>
      <p:sp>
        <p:nvSpPr>
          <p:cNvPr id="165" name="该系统调用用于初始化信号量，其中value用于指定信号量的初始值，信号量初始化成功则函数返回0，指针sem指向初始化成功的信号量，否则返回-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该系统调用用于初始化信号量，其中value用于指定信号量的初始值，信号量初始化成功则函数返回0，指针sem指向初始化成功的信号量，否则返回-1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B8666C-2A29-48FC-A176-DD601DF41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398" y="6141419"/>
            <a:ext cx="15841203" cy="143316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EM_PO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SEM_POST</a:t>
            </a:r>
          </a:p>
        </p:txBody>
      </p:sp>
      <p:sp>
        <p:nvSpPr>
          <p:cNvPr id="169" name="该系统调用对应信号量V操作，使得sem指向的信号量的value值增加1，若value取值不大于0，则释放一个阻塞在该信号量上进程（即该进程设置为就绪态），若操作成功则返回0，否则返回-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该系统调用对应信号量V操作，使得sem指向的信号量的value值增加1，若value取值不大于0，则释放一个阻塞在该信号量上进程（即该进程设置为就绪态），若操作成功则返回0，否则返回-1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824B6B-CA8F-4F2F-8F25-E633035BC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498" y="6929055"/>
            <a:ext cx="15021004" cy="143316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EM_WA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SEM_WAIT</a:t>
            </a:r>
          </a:p>
        </p:txBody>
      </p:sp>
      <p:sp>
        <p:nvSpPr>
          <p:cNvPr id="173" name="该系统调用对应信号量P操作，使得sem指向的信号量的value值减小1，若value取值小于0，则阻塞自身进程，若操作成功则返回0，否则返回-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该系统调用对应信号量P操作，使得sem指向的信号量的value值减小1，若value取值小于0，则阻塞自身进程，若操作成功则返回0，否则返回-1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D155FE2-B030-4C74-B567-2D86480B6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234" y="6382015"/>
            <a:ext cx="13993532" cy="147830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EM_DESTRO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SEM_DESTROY</a:t>
            </a:r>
          </a:p>
        </p:txBody>
      </p:sp>
      <p:sp>
        <p:nvSpPr>
          <p:cNvPr id="177" name="该系统调用用于销毁sem指向的信号量，销毁成功则返回0，否则返回-1，如果尚且还有进程阻塞在该信号量上，可能会带来未知错误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该系统调用用于销毁sem指向的信号量，销毁成功则返回0，否则返回-1，如果尚且还有进程阻塞在该信号量上，可能会带来未知错误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3311BD-B91E-433F-AD2A-9637478B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284" y="6051301"/>
            <a:ext cx="16409432" cy="161339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信号量的简单应用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t>信号量的简单应用</a:t>
            </a:r>
          </a:p>
        </p:txBody>
      </p:sp>
      <p:sp>
        <p:nvSpPr>
          <p:cNvPr id="181" name="实现临界区互斥访问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实现临界区互斥访问</a:t>
            </a:r>
          </a:p>
          <a:p>
            <a:r>
              <a:t>实现进程条件同步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临界区互斥访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t>临界区互斥访问</a:t>
            </a:r>
          </a:p>
        </p:txBody>
      </p:sp>
      <p:sp>
        <p:nvSpPr>
          <p:cNvPr id="185" name="每类资源设置一个相应的信号量，并且初始值为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每类资源设置一个相应的信号量，并且初始值为1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DB8E043-7824-4F30-85AB-27F9B6DC5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159" y="5866590"/>
            <a:ext cx="19807681" cy="359463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177</Words>
  <Application>Microsoft Office PowerPoint</Application>
  <PresentationFormat>自定义</PresentationFormat>
  <Paragraphs>27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Helvetica Neue</vt:lpstr>
      <vt:lpstr>Helvetica Neue Medium</vt:lpstr>
      <vt:lpstr>21_BasicWhite</vt:lpstr>
      <vt:lpstr>Lab4 进程同步</vt:lpstr>
      <vt:lpstr>实验内容</vt:lpstr>
      <vt:lpstr>信号量机制</vt:lpstr>
      <vt:lpstr>SEM_INIT</vt:lpstr>
      <vt:lpstr>SEM_POST</vt:lpstr>
      <vt:lpstr>SEM_WAIT</vt:lpstr>
      <vt:lpstr>SEM_DESTROY</vt:lpstr>
      <vt:lpstr>信号量的简单应用</vt:lpstr>
      <vt:lpstr>临界区互斥访问</vt:lpstr>
      <vt:lpstr>条件同步</vt:lpstr>
      <vt:lpstr>作业提交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Lab4 进程同步</dc:title>
  <dc:creator>寂瞳</dc:creator>
  <cp:lastModifiedBy>ATLY M</cp:lastModifiedBy>
  <cp:revision>2</cp:revision>
  <dcterms:modified xsi:type="dcterms:W3CDTF">2024-05-12T11:32:12Z</dcterms:modified>
</cp:coreProperties>
</file>