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06FB-70DC-429F-AA89-AF8D3C80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9C51B-3FD1-43B6-AB80-CE671AA92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24E2-B907-41B1-9041-6245205E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F1B6-E300-4AF3-B5EC-94DF7D6D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017E-4368-45AB-955E-48BBA7F2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CCB6-5684-439F-9198-A2B4F90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E0F2-A513-4276-A0D9-EF2D2DDF3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8EEB-76EC-481C-9B03-27DAAD9D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ED3B-7E3D-4F63-B7C8-AC5861BB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5A05-281F-4B00-8426-0B0A8544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616D7-27F2-4A55-A1D4-A18CC954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B0B2-5848-46D1-A4BA-63BE5D813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B2FE-5F48-4E13-9E2A-03465386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299D-40FC-4B7B-9F5B-9D58BED8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4616-BAEC-415C-99D1-79A31C9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E27B-8F58-45B4-B638-10013767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31CF-C17C-427E-94CC-64076981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19C0-0097-4A8B-9E53-F9C3BF8E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526B-47E2-455B-8D64-6AA03AF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FABE-2691-4B68-9333-B24AABCD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EB50-C0A7-494F-B61D-89D47DE8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6E6B-3250-4A36-A5F5-3FA715C8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D650-A05B-4A3E-AEFD-AA16CA4C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B497-7635-47AE-BC07-D3E6087D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5AF8-062B-4803-A855-45674740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0C2-7C0A-43E2-9944-F8FEFEE9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E7ED-9FAE-4EDF-9ADE-A3B4E760C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3F49-39B1-4ADE-8963-257C20C0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A73C-1F92-4486-A678-1367A8F6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B9DDA-A4A5-4092-ACB2-747F788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26ECA-7DAE-46D7-A056-6DCDC10C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3F0E-0354-4C1F-A347-F2959FF1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343A-C36B-4D5F-AC3A-0C28F630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683-0D14-44BF-BCF7-9C76EDFA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BACA1-8BE0-49C1-B88F-BD0C93A1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130AD-376A-4DB0-BA12-4A9B76A1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1DCE4-DE62-49C3-9D48-B7BC3EE3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56B23-FA8B-44E8-999D-C2FD46C8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FE08D-1FFE-42B3-AF9F-435EF14C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94A-C0E7-4D15-B2D6-7A1FF0FE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541EF-0674-4598-8448-95585A76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2A223-4AA3-4012-BE70-00A2C812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1E320-8ABC-4976-A366-CB5E195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F9DF5-6ECE-4CE9-9600-0EFD60AA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A35AF-8439-4C5B-904F-F9EF3552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CD48-319B-4903-B2E0-3117AA9E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67C7-0533-43CC-B87F-15A6F2F4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BC47-CC03-49D9-AB54-A54239FD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CADC-E379-48BD-89F7-C5BD0EB0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95F6D-C439-4B71-9CFB-761B9FB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8744-E2B6-4968-83A3-48721F42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246EB-6FD9-4B97-BB6B-F41E8B77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DCFA-57AA-4E9B-AAF1-1842DB4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C2600-6921-4F60-8CEB-E38B446E5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00484-D64F-4474-88F0-CFF1ABE3A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5948-B38B-4C3C-A113-2C614CDA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62B9F-DC34-4223-AE99-EC28FFA3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225A-057E-485F-9311-0D647F74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60B07-7C71-4005-BF8D-66110EE6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ECFC-9360-4D06-9982-91E62453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BA78-4E66-4106-951C-3875DD41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079E-D409-4B88-B773-E3C41E37E7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FCA1-8E37-43B3-910C-23599B22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AB83-0CC7-4FC9-B523-2E938F00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4346-5075-47A2-AD99-B282D590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972F722-C2C1-4FA7-A826-498C3A43EF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50D9FF-0D91-4FEF-9129-C2CCDA4E2111}"/>
              </a:ext>
            </a:extLst>
          </p:cNvPr>
          <p:cNvGrpSpPr/>
          <p:nvPr/>
        </p:nvGrpSpPr>
        <p:grpSpPr>
          <a:xfrm>
            <a:off x="2439671" y="1394677"/>
            <a:ext cx="7312658" cy="4068646"/>
            <a:chOff x="2544147" y="1399593"/>
            <a:chExt cx="7211790" cy="4068646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9B284F-E3CA-4550-8CD3-4AB1E917D615}"/>
                </a:ext>
              </a:extLst>
            </p:cNvPr>
            <p:cNvSpPr/>
            <p:nvPr/>
          </p:nvSpPr>
          <p:spPr>
            <a:xfrm>
              <a:off x="2544147" y="1399593"/>
              <a:ext cx="7211790" cy="40588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014282-C5D7-4CB3-8C38-65622D4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414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FA4393D-5FAF-42DB-BDBD-9C8AFDE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45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DFB5533-793C-472F-A531-8CC05647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76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561E2D-B0C8-4EDB-AD48-07C60537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07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A31D45-5C7B-427A-A214-CEF71E75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38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CF1952-1462-45C6-9692-AB1682AF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69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5DC1C64-AD36-4A65-B153-37E2C898C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00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81B305B-1190-47D2-8EFE-44D0F51CF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317" y="4666929"/>
              <a:ext cx="801310" cy="801310"/>
            </a:xfrm>
            <a:prstGeom prst="rect">
              <a:avLst/>
            </a:prstGeom>
            <a:grpFill/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4077F6D-D0CB-48CB-A781-76D8435F5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627" y="4666929"/>
              <a:ext cx="801310" cy="801310"/>
            </a:xfrm>
            <a:prstGeom prst="rect">
              <a:avLst/>
            </a:prstGeom>
            <a:grp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4A3D9C-C00F-486F-B457-4D0A3A35006B}"/>
              </a:ext>
            </a:extLst>
          </p:cNvPr>
          <p:cNvSpPr txBox="1"/>
          <p:nvPr/>
        </p:nvSpPr>
        <p:spPr>
          <a:xfrm>
            <a:off x="3771899" y="2644170"/>
            <a:ext cx="4648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Early GameBoy" panose="00000400000000000000" pitchFamily="2" charset="0"/>
              </a:rPr>
              <a:t>THE JOURNEY</a:t>
            </a:r>
          </a:p>
        </p:txBody>
      </p:sp>
    </p:spTree>
    <p:extLst>
      <p:ext uri="{BB962C8B-B14F-4D97-AF65-F5344CB8AC3E}">
        <p14:creationId xmlns:p14="http://schemas.microsoft.com/office/powerpoint/2010/main" val="336117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77E658-4732-4E28-8247-F16FDEC17DD0}"/>
              </a:ext>
            </a:extLst>
          </p:cNvPr>
          <p:cNvSpPr/>
          <p:nvPr/>
        </p:nvSpPr>
        <p:spPr>
          <a:xfrm>
            <a:off x="3526971" y="933062"/>
            <a:ext cx="6167535" cy="2248678"/>
          </a:xfrm>
          <a:prstGeom prst="rect">
            <a:avLst/>
          </a:prstGeom>
          <a:solidFill>
            <a:srgbClr val="F2BC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rdew Valley">
            <a:extLst>
              <a:ext uri="{FF2B5EF4-FFF2-40B4-BE49-F238E27FC236}">
                <a16:creationId xmlns:a16="http://schemas.microsoft.com/office/drawing/2014/main" id="{D963AB76-A890-4D2C-90F2-FA948019B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6" y="627017"/>
            <a:ext cx="5603966" cy="5603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5A56898A-60F6-4C53-8CB2-39F869CB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65" y="3676261"/>
            <a:ext cx="2096278" cy="1257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9459B-1194-47D2-8D99-AC5492548D41}"/>
              </a:ext>
            </a:extLst>
          </p:cNvPr>
          <p:cNvSpPr txBox="1"/>
          <p:nvPr/>
        </p:nvSpPr>
        <p:spPr>
          <a:xfrm>
            <a:off x="6537365" y="1063690"/>
            <a:ext cx="218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arly GameBoy" panose="00000400000000000000" pitchFamily="2" charset="0"/>
              </a:rPr>
              <a:t>Depend </a:t>
            </a:r>
          </a:p>
          <a:p>
            <a:r>
              <a:rPr lang="en-US" dirty="0">
                <a:latin typeface="Early GameBoy" panose="00000400000000000000" pitchFamily="2" charset="0"/>
              </a:rPr>
              <a:t>on a minigame</a:t>
            </a:r>
          </a:p>
        </p:txBody>
      </p:sp>
    </p:spTree>
    <p:extLst>
      <p:ext uri="{BB962C8B-B14F-4D97-AF65-F5344CB8AC3E}">
        <p14:creationId xmlns:p14="http://schemas.microsoft.com/office/powerpoint/2010/main" val="10929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B17626-3766-4448-8611-EF537ED12D0B}"/>
              </a:ext>
            </a:extLst>
          </p:cNvPr>
          <p:cNvSpPr/>
          <p:nvPr/>
        </p:nvSpPr>
        <p:spPr>
          <a:xfrm>
            <a:off x="1856792" y="1427584"/>
            <a:ext cx="8808098" cy="4002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4EDC08-0DF7-496C-ABF7-B3E7BDD5A74D}"/>
              </a:ext>
            </a:extLst>
          </p:cNvPr>
          <p:cNvCxnSpPr/>
          <p:nvPr/>
        </p:nvCxnSpPr>
        <p:spPr>
          <a:xfrm>
            <a:off x="4011561" y="2527974"/>
            <a:ext cx="3460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Journey of the Prairie King - Stardew Valley Wiki">
            <a:extLst>
              <a:ext uri="{FF2B5EF4-FFF2-40B4-BE49-F238E27FC236}">
                <a16:creationId xmlns:a16="http://schemas.microsoft.com/office/drawing/2014/main" id="{646D880D-97AA-4085-87CA-8DE9DD51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29" y="1512311"/>
            <a:ext cx="3833378" cy="38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A5F3E-31B9-4A06-A0AA-AD70BB848241}"/>
              </a:ext>
            </a:extLst>
          </p:cNvPr>
          <p:cNvSpPr txBox="1"/>
          <p:nvPr/>
        </p:nvSpPr>
        <p:spPr>
          <a:xfrm>
            <a:off x="3952568" y="1512311"/>
            <a:ext cx="279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Early GameBoy" panose="00000400000000000000" pitchFamily="2" charset="0"/>
              </a:rPr>
              <a:t>BACKGROUND OF THE </a:t>
            </a:r>
          </a:p>
          <a:p>
            <a:pPr algn="r"/>
            <a:r>
              <a:rPr lang="en-US" sz="2000" dirty="0">
                <a:latin typeface="Early GameBoy" panose="00000400000000000000" pitchFamily="2" charset="0"/>
              </a:rPr>
              <a:t>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EB902-FCA5-4475-9B57-81BE8A50E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19" y="4632523"/>
            <a:ext cx="668594" cy="71316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695189-D1EE-4C20-967B-1467C305F6D9}"/>
              </a:ext>
            </a:extLst>
          </p:cNvPr>
          <p:cNvCxnSpPr>
            <a:cxnSpLocks/>
          </p:cNvCxnSpPr>
          <p:nvPr/>
        </p:nvCxnSpPr>
        <p:spPr>
          <a:xfrm flipH="1">
            <a:off x="1856792" y="3948057"/>
            <a:ext cx="2068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311431-AB37-4BA1-8441-416185863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11" y="4869444"/>
            <a:ext cx="239323" cy="239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A42EC-EAA3-40F0-9B15-F1BFD18BD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03" y="4635308"/>
            <a:ext cx="668594" cy="71038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4260AF-2FCD-4251-ABEC-2E8704C4D370}"/>
              </a:ext>
            </a:extLst>
          </p:cNvPr>
          <p:cNvCxnSpPr/>
          <p:nvPr/>
        </p:nvCxnSpPr>
        <p:spPr>
          <a:xfrm>
            <a:off x="3736258" y="4896463"/>
            <a:ext cx="114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6D8EE-3153-42D4-BF59-4099F63040CA}"/>
              </a:ext>
            </a:extLst>
          </p:cNvPr>
          <p:cNvCxnSpPr>
            <a:cxnSpLocks/>
          </p:cNvCxnSpPr>
          <p:nvPr/>
        </p:nvCxnSpPr>
        <p:spPr>
          <a:xfrm>
            <a:off x="4139381" y="4980039"/>
            <a:ext cx="820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12AB8C-4D1D-4F29-9B79-F56B620A294C}"/>
              </a:ext>
            </a:extLst>
          </p:cNvPr>
          <p:cNvCxnSpPr/>
          <p:nvPr/>
        </p:nvCxnSpPr>
        <p:spPr>
          <a:xfrm>
            <a:off x="3800170" y="5058696"/>
            <a:ext cx="114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00C9A4-EBB7-4E13-A14B-C820997B43F8}"/>
              </a:ext>
            </a:extLst>
          </p:cNvPr>
          <p:cNvSpPr txBox="1"/>
          <p:nvPr/>
        </p:nvSpPr>
        <p:spPr>
          <a:xfrm>
            <a:off x="1868280" y="4000264"/>
            <a:ext cx="234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arly GameBoy" panose="00000400000000000000" pitchFamily="2" charset="0"/>
              </a:rPr>
              <a:t>GAMEPLAY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A00A17-711E-4FC7-AAA0-3C31E71A7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6" y="5439747"/>
            <a:ext cx="304762" cy="304762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AFBE5EB0-ED08-4AF3-9450-D7E05BD45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99" y="5439747"/>
            <a:ext cx="304762" cy="304762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B19734BC-7D6C-497E-A35C-8CEDADE3E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5437289"/>
            <a:ext cx="304762" cy="304762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459565FD-95D9-420C-B0CF-CE68D8601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32" y="5446620"/>
            <a:ext cx="304762" cy="304762"/>
          </a:xfrm>
          <a:prstGeom prst="rect">
            <a:avLst/>
          </a:prstGeom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9E265CEE-27A9-4603-B3C6-5A091CDEB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2" y="5108767"/>
            <a:ext cx="304762" cy="304762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831D6EF1-2248-4AE3-B0D1-1CB075069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92" y="4787118"/>
            <a:ext cx="304762" cy="304762"/>
          </a:xfrm>
          <a:prstGeom prst="rect">
            <a:avLst/>
          </a:prstGeom>
        </p:spPr>
      </p:pic>
      <p:pic>
        <p:nvPicPr>
          <p:cNvPr id="2059" name="Picture 2058">
            <a:extLst>
              <a:ext uri="{FF2B5EF4-FFF2-40B4-BE49-F238E27FC236}">
                <a16:creationId xmlns:a16="http://schemas.microsoft.com/office/drawing/2014/main" id="{21376824-0470-4966-A1FD-BBE6DBCD3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25" y="4465469"/>
            <a:ext cx="304762" cy="304762"/>
          </a:xfrm>
          <a:prstGeom prst="rect">
            <a:avLst/>
          </a:prstGeom>
        </p:spPr>
      </p:pic>
      <p:pic>
        <p:nvPicPr>
          <p:cNvPr id="2061" name="Picture 2060">
            <a:extLst>
              <a:ext uri="{FF2B5EF4-FFF2-40B4-BE49-F238E27FC236}">
                <a16:creationId xmlns:a16="http://schemas.microsoft.com/office/drawing/2014/main" id="{95CAAAAB-1A9C-410A-B04A-F70055EFE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15" y="3965263"/>
            <a:ext cx="1142857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34EF1-0C4A-4F6C-BF06-75FB1FAE2086}"/>
              </a:ext>
            </a:extLst>
          </p:cNvPr>
          <p:cNvSpPr txBox="1"/>
          <p:nvPr/>
        </p:nvSpPr>
        <p:spPr>
          <a:xfrm>
            <a:off x="0" y="1311419"/>
            <a:ext cx="4506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Early GameBoy" panose="00000400000000000000" pitchFamily="2" charset="0"/>
              </a:rPr>
              <a:t>CLASS </a:t>
            </a:r>
          </a:p>
          <a:p>
            <a:r>
              <a:rPr lang="en-US" sz="3200" dirty="0">
                <a:latin typeface="Early GameBoy" panose="00000400000000000000" pitchFamily="2" charset="0"/>
              </a:rPr>
              <a:t>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F31FD-9665-4010-A5ED-66654C3A9FC2}"/>
              </a:ext>
            </a:extLst>
          </p:cNvPr>
          <p:cNvSpPr/>
          <p:nvPr/>
        </p:nvSpPr>
        <p:spPr>
          <a:xfrm>
            <a:off x="3018274" y="1435510"/>
            <a:ext cx="9173726" cy="5422490"/>
          </a:xfrm>
          <a:prstGeom prst="rect">
            <a:avLst/>
          </a:prstGeom>
          <a:solidFill>
            <a:srgbClr val="F2B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4960C-F1F3-489E-BF3C-5A737988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58" y="2739932"/>
            <a:ext cx="8508142" cy="41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Early GameBoy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DANH</dc:creator>
  <cp:lastModifiedBy>NGUYEN VAN DANH</cp:lastModifiedBy>
  <cp:revision>5</cp:revision>
  <dcterms:created xsi:type="dcterms:W3CDTF">2021-01-05T02:37:53Z</dcterms:created>
  <dcterms:modified xsi:type="dcterms:W3CDTF">2021-01-05T12:25:46Z</dcterms:modified>
</cp:coreProperties>
</file>