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58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9240-C7CF-4871-BC05-0E215966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FBE1-B119-4CCC-8AF1-6DBD4B0F3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7B8E-6505-40E0-B166-0ACA144C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D53F-77CD-4DCF-A3EA-6F179BAF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67D6-8F1A-4A9C-9685-39E71C3D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67E6-A8CA-433C-A9FA-5ABCB40A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B61A-E603-478C-9115-2BEB906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EE26-7E2E-45FA-8AC8-C047A390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FE67-3A9D-4DE1-BB6A-DA117EA2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2E96-18F2-4D07-9EF8-8E9929A9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8C3E6-CB9F-43A2-B1DD-5F52BE0FB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8A58-6C64-4A03-BBD9-2D5E50E05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4E51-2340-4212-A0A1-09FA97C7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5F59-FC92-46A0-9057-D86762BA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B06-0120-4916-8E12-58ECF4E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7891-645B-4D75-9B84-16361C5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541-97C9-41A9-B8F8-1B88D337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AC32-1871-43FF-B454-14DE05CE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25A5-377E-408E-8862-B1DD8219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C731-303E-4EEC-9678-ACCFBD2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096-B503-498D-8597-BD419540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5EC4-7B17-4170-AD83-7CCB240D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F5FD-0EBB-4AE9-A95A-02307B9A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BD52-7756-4D3C-B148-66253A5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6994-84B9-40EA-BA60-723B44E4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9BB8-4C48-4686-843D-45ED5E84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F809-73B7-4853-B8A8-64AF2287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ABA6-2C0B-47DA-8AB4-F7EA408CF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C4E4B-1685-4EE8-AEE6-E0D6A292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1259-27B0-4828-B0D0-BBEDA7F9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8545-51A8-464D-9FCB-B93E8111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84A6-DEAF-4A30-8CFF-11BF6535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78EB-0BB2-400D-B3E1-3625EFA1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B130C-3DDC-4905-8311-DD4CDD23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4A34A-9123-41F7-8FA7-50BEFF321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B9AC5-57B5-4E86-8E26-098A053FB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C6D1A-A485-410E-8987-EF623339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3D6A9-2F42-4C02-9C9F-23A8134F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6F69A-ADBC-4660-9190-30C4382A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205E-A8CD-45DB-907C-95B3140D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1BC1A-7393-4632-808E-24629518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4A034-0D58-41BE-AB60-9E328D7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58B0D-F378-4153-9D91-B8E1BA9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97E8D-3DF3-4DF5-A69B-3FFD084D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AF3C-3A9C-460D-A007-CB7166FC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77A13-F60B-48EE-AF9F-A399A50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E9F9-4B50-41E3-81FA-58FE0397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0686-9CBF-4031-98EA-C655A363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A4627-B3E6-4785-BFEA-BC25EB0D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40998-63D2-4BC7-86CC-57E30C90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74EF6-850E-405F-92FD-870B6405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414CC-251C-4EFE-AC67-FEB55B6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D7F8-C3BF-440A-A880-44DB832D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7BA56-B2B8-4185-B0FD-15DD3E73A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2B58-8997-41D5-8923-4AD3BE26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496C-47AB-498C-87AB-9180AD64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503BB-216D-4844-9799-70A1692C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703D-B19D-4C6F-A72E-C9563F8B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3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950B8-725C-4167-B2A0-FC4843D4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A0D3-C1F8-4C43-8BC3-5B4B578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3A48-FCB4-40F7-B086-805418A41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93C1-09F7-4139-8C80-176270914883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88E7-4AC1-42DD-AFE4-2D92DD4D2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A0CA-AB38-4678-81DD-28A7C725D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8864-CE43-4C87-843F-5707714D7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016F-43DB-49B4-A945-99C99ABB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GB" sz="6600" dirty="0"/>
              <a:t>Recitation 9</a:t>
            </a:r>
          </a:p>
        </p:txBody>
      </p:sp>
    </p:spTree>
    <p:extLst>
      <p:ext uri="{BB962C8B-B14F-4D97-AF65-F5344CB8AC3E}">
        <p14:creationId xmlns:p14="http://schemas.microsoft.com/office/powerpoint/2010/main" val="305220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E08A-4480-49CE-BBA9-9FFC04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 by reference to the rescue!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BA65-4233-4FC3-B942-B46B56CA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18" y="1552326"/>
            <a:ext cx="6924356" cy="5136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B9F88-F839-4D36-812E-E14DB7F5F61C}"/>
              </a:ext>
            </a:extLst>
          </p:cNvPr>
          <p:cNvSpPr txBox="1"/>
          <p:nvPr/>
        </p:nvSpPr>
        <p:spPr>
          <a:xfrm>
            <a:off x="9774314" y="6418555"/>
            <a:ext cx="24176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Credit – Stuart Davidson, StackExchange</a:t>
            </a:r>
          </a:p>
        </p:txBody>
      </p:sp>
    </p:spTree>
    <p:extLst>
      <p:ext uri="{BB962C8B-B14F-4D97-AF65-F5344CB8AC3E}">
        <p14:creationId xmlns:p14="http://schemas.microsoft.com/office/powerpoint/2010/main" val="17261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66938E-E68B-4E15-8B7D-0926928D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GB" dirty="0"/>
              <a:t>Pass arrays into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4A8C76-CABC-469B-BDE1-459FF05677B0}"/>
              </a:ext>
            </a:extLst>
          </p:cNvPr>
          <p:cNvSpPr/>
          <p:nvPr/>
        </p:nvSpPr>
        <p:spPr>
          <a:xfrm>
            <a:off x="838200" y="1465061"/>
            <a:ext cx="58733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GB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#include&lt;stdlib.h&gt;</a:t>
            </a:r>
          </a:p>
          <a:p>
            <a:r>
              <a:rPr lang="en-GB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randArrays(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intarr[],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i&lt;length; i++)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intarr[i] = rand() % 1000 + 1;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printArr(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intarr[],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i&lt;length; i++)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intarr[i]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8A356-512B-44DF-852D-CFB3605B9EA5}"/>
              </a:ext>
            </a:extLst>
          </p:cNvPr>
          <p:cNvSpPr/>
          <p:nvPr/>
        </p:nvSpPr>
        <p:spPr>
          <a:xfrm>
            <a:off x="7341832" y="1465061"/>
            <a:ext cx="45631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arrayA[10] = {};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randArrays(arrayA,10);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printArr(arrayA,10);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Notes-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1 -&gt; declares an array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2 -&gt; calls randArrays to // fill arrayA with random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values 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3 -&gt; print values inside // the array</a:t>
            </a:r>
          </a:p>
        </p:txBody>
      </p:sp>
    </p:spTree>
    <p:extLst>
      <p:ext uri="{BB962C8B-B14F-4D97-AF65-F5344CB8AC3E}">
        <p14:creationId xmlns:p14="http://schemas.microsoft.com/office/powerpoint/2010/main" val="9323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151-173E-49E6-930D-B116C6F2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make 5 variables in CPP?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3AD75-67CA-45C7-AD28-261FE819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5149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number1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number2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number3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number4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number5 =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number1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number2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number3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number4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number5 &lt;&lt; </a:t>
            </a:r>
            <a:r>
              <a:rPr lang="en-GB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1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98F5-104B-41FF-B1BC-B2E157CB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CD34-7F53-4D90-B4B1-DED85516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13" y="1845849"/>
            <a:ext cx="9530734" cy="403063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221735-7979-48F9-8E38-6723BFB3708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54097" y="2263806"/>
            <a:ext cx="797602" cy="158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FACD32-8CB2-47A5-9E4F-783F2D66C7CE}"/>
              </a:ext>
            </a:extLst>
          </p:cNvPr>
          <p:cNvSpPr txBox="1"/>
          <p:nvPr/>
        </p:nvSpPr>
        <p:spPr>
          <a:xfrm>
            <a:off x="838198" y="3844031"/>
            <a:ext cx="222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WHO AM I???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896C17-422F-4CC7-B1DB-D677669CFC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10084" y="2387413"/>
            <a:ext cx="1664101" cy="17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A1FEC-7C94-4730-8FE1-4789E1E59F8C}"/>
              </a:ext>
            </a:extLst>
          </p:cNvPr>
          <p:cNvSpPr txBox="1"/>
          <p:nvPr/>
        </p:nvSpPr>
        <p:spPr>
          <a:xfrm>
            <a:off x="3631151" y="4152304"/>
            <a:ext cx="208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WHAT IS MY NAME???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DAB11-A3BB-4FB7-92E1-11E8BD21677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671131" y="2263806"/>
            <a:ext cx="2424993" cy="177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35041F-369A-4274-977E-371653823A4E}"/>
              </a:ext>
            </a:extLst>
          </p:cNvPr>
          <p:cNvSpPr txBox="1"/>
          <p:nvPr/>
        </p:nvSpPr>
        <p:spPr>
          <a:xfrm>
            <a:off x="6053090" y="4037289"/>
            <a:ext cx="2086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HOW MANY VALUES DO I HOLD???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E6B342-7F71-45E9-91C5-514DAACD6C9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38956" y="2387413"/>
            <a:ext cx="2275319" cy="168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19D376-225C-4645-933B-68C5AF79EBED}"/>
              </a:ext>
            </a:extLst>
          </p:cNvPr>
          <p:cNvSpPr txBox="1"/>
          <p:nvPr/>
        </p:nvSpPr>
        <p:spPr>
          <a:xfrm>
            <a:off x="8871241" y="4074388"/>
            <a:ext cx="208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WHOM DO I HOLD???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77D137-6743-4E96-946F-E9AE02AE98CD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flipH="1">
            <a:off x="1951698" y="4367251"/>
            <a:ext cx="1" cy="189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36602A-26CC-4537-A37D-DAC95CC5016C}"/>
              </a:ext>
            </a:extLst>
          </p:cNvPr>
          <p:cNvSpPr txBox="1"/>
          <p:nvPr/>
        </p:nvSpPr>
        <p:spPr>
          <a:xfrm>
            <a:off x="1190483" y="6259214"/>
            <a:ext cx="15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ARRAY TYPE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B96BC0-1830-4897-995D-8A1F3FC37978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flipH="1">
            <a:off x="4671131" y="5106411"/>
            <a:ext cx="3054" cy="113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F84933-FB7A-41A1-A79F-17EBA66F8589}"/>
              </a:ext>
            </a:extLst>
          </p:cNvPr>
          <p:cNvSpPr txBox="1"/>
          <p:nvPr/>
        </p:nvSpPr>
        <p:spPr>
          <a:xfrm>
            <a:off x="3909916" y="6245812"/>
            <a:ext cx="15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ARRAY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NAME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E5918D-0A72-4B03-9F1F-A37592CEA8EE}"/>
              </a:ext>
            </a:extLst>
          </p:cNvPr>
          <p:cNvCxnSpPr>
            <a:cxnSpLocks/>
            <a:stCxn id="16" idx="2"/>
            <a:endCxn id="45" idx="0"/>
          </p:cNvCxnSpPr>
          <p:nvPr/>
        </p:nvCxnSpPr>
        <p:spPr>
          <a:xfrm>
            <a:off x="7096124" y="5422284"/>
            <a:ext cx="22008" cy="85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FB4EF0-E393-4855-BA46-29A674B25BDB}"/>
              </a:ext>
            </a:extLst>
          </p:cNvPr>
          <p:cNvSpPr txBox="1"/>
          <p:nvPr/>
        </p:nvSpPr>
        <p:spPr>
          <a:xfrm>
            <a:off x="6356917" y="6281037"/>
            <a:ext cx="15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ARRAY SIZE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5C11CE-600A-4E4D-9659-20E9FBEE31BA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>
            <a:off x="9914275" y="5028495"/>
            <a:ext cx="17062" cy="12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FC0DC-39BB-462F-A0A7-DBDD46D7ACB8}"/>
              </a:ext>
            </a:extLst>
          </p:cNvPr>
          <p:cNvSpPr txBox="1"/>
          <p:nvPr/>
        </p:nvSpPr>
        <p:spPr>
          <a:xfrm>
            <a:off x="9029212" y="6254861"/>
            <a:ext cx="18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ARRAY VALUES</a:t>
            </a:r>
          </a:p>
        </p:txBody>
      </p:sp>
    </p:spTree>
    <p:extLst>
      <p:ext uri="{BB962C8B-B14F-4D97-AF65-F5344CB8AC3E}">
        <p14:creationId xmlns:p14="http://schemas.microsoft.com/office/powerpoint/2010/main" val="9780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30" grpId="0"/>
      <p:bldP spid="35" grpId="0"/>
      <p:bldP spid="39" grpId="0"/>
      <p:bldP spid="45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560B05-262B-4164-B01F-1CE42FA7E619}"/>
              </a:ext>
            </a:extLst>
          </p:cNvPr>
          <p:cNvSpPr/>
          <p:nvPr/>
        </p:nvSpPr>
        <p:spPr>
          <a:xfrm>
            <a:off x="909074" y="813332"/>
            <a:ext cx="2378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  <a:cs typeface="Courier New" panose="02070309020205020404" pitchFamily="49" charset="0"/>
              </a:rPr>
              <a:t>WHAT YOU SEE -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0803F-BBC0-4FDF-8CA4-57C77D5FB48F}"/>
              </a:ext>
            </a:extLst>
          </p:cNvPr>
          <p:cNvSpPr/>
          <p:nvPr/>
        </p:nvSpPr>
        <p:spPr>
          <a:xfrm>
            <a:off x="909074" y="2812288"/>
            <a:ext cx="2378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  <a:cs typeface="Courier New" panose="02070309020205020404" pitchFamily="49" charset="0"/>
              </a:rPr>
              <a:t>WHAT CPU SEES -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717CED-5733-4F9A-B77C-3AD588B246BD}"/>
              </a:ext>
            </a:extLst>
          </p:cNvPr>
          <p:cNvCxnSpPr/>
          <p:nvPr/>
        </p:nvCxnSpPr>
        <p:spPr>
          <a:xfrm>
            <a:off x="5655076" y="452761"/>
            <a:ext cx="0" cy="593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1181FA-9E99-4385-99F6-38608A0D0CC3}"/>
              </a:ext>
            </a:extLst>
          </p:cNvPr>
          <p:cNvSpPr txBox="1"/>
          <p:nvPr/>
        </p:nvSpPr>
        <p:spPr>
          <a:xfrm>
            <a:off x="6347534" y="813332"/>
            <a:ext cx="45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  <a:cs typeface="Courier New" panose="02070309020205020404" pitchFamily="49" charset="0"/>
              </a:rPr>
              <a:t>WHAT</a:t>
            </a:r>
            <a:r>
              <a:rPr lang="en-GB" dirty="0"/>
              <a:t>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HAPPENS</a:t>
            </a:r>
            <a:r>
              <a:rPr lang="en-GB" dirty="0"/>
              <a:t>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INSIDE</a:t>
            </a:r>
            <a:r>
              <a:rPr lang="en-GB" dirty="0"/>
              <a:t>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MEMORY</a:t>
            </a:r>
            <a:r>
              <a:rPr lang="en-GB" dirty="0"/>
              <a:t>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F0645-2C14-403E-8879-A1841497B986}"/>
              </a:ext>
            </a:extLst>
          </p:cNvPr>
          <p:cNvSpPr txBox="1"/>
          <p:nvPr/>
        </p:nvSpPr>
        <p:spPr>
          <a:xfrm>
            <a:off x="1012054" y="3630967"/>
            <a:ext cx="4074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THIS IS AN INTEGER, SIZE OF INTEGERS IS 4 BYTES.</a:t>
            </a:r>
          </a:p>
          <a:p>
            <a:pPr marL="342900" indent="-342900">
              <a:buAutoNum type="arabicPeriod"/>
            </a:pPr>
            <a:r>
              <a:rPr lang="en-GB" dirty="0"/>
              <a:t>THE NAME OF THIS ENTITY IS myfirstarray.</a:t>
            </a:r>
          </a:p>
          <a:p>
            <a:pPr marL="342900" indent="-342900">
              <a:buAutoNum type="arabicPeriod"/>
            </a:pPr>
            <a:r>
              <a:rPr lang="en-GB" dirty="0"/>
              <a:t>THIS IS INFACT AN ARRAY! I SHOULD RESERVE 5*4 BYTES FOR THIS!</a:t>
            </a:r>
            <a:br>
              <a:rPr lang="en-GB" dirty="0"/>
            </a:br>
            <a:r>
              <a:rPr lang="en-GB" dirty="0"/>
              <a:t>myfirstarray WILL STAY AT ADDRESS 100!</a:t>
            </a:r>
          </a:p>
          <a:p>
            <a:pPr marL="342900" indent="-342900">
              <a:buAutoNum type="arabicPeriod"/>
            </a:pPr>
            <a:r>
              <a:rPr lang="en-GB" dirty="0"/>
              <a:t>THIS ARRAY IS INITIALIZED, I SHOULD PUT VALUES INSIDE THE ARRAY!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3D205-B3CC-4B61-B446-C52B2C6B40DE}"/>
              </a:ext>
            </a:extLst>
          </p:cNvPr>
          <p:cNvSpPr txBox="1"/>
          <p:nvPr/>
        </p:nvSpPr>
        <p:spPr>
          <a:xfrm>
            <a:off x="8420281" y="191757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F0884-5B20-459C-BED7-56C9DFC81664}"/>
              </a:ext>
            </a:extLst>
          </p:cNvPr>
          <p:cNvSpPr txBox="1"/>
          <p:nvPr/>
        </p:nvSpPr>
        <p:spPr>
          <a:xfrm>
            <a:off x="9140492" y="1917577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82AB7-5BD6-4E5F-80A5-E445F66F3A7F}"/>
              </a:ext>
            </a:extLst>
          </p:cNvPr>
          <p:cNvSpPr txBox="1"/>
          <p:nvPr/>
        </p:nvSpPr>
        <p:spPr>
          <a:xfrm>
            <a:off x="9878799" y="191757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7237B-00AF-43DB-A52D-E090BD7904E2}"/>
              </a:ext>
            </a:extLst>
          </p:cNvPr>
          <p:cNvSpPr txBox="1"/>
          <p:nvPr/>
        </p:nvSpPr>
        <p:spPr>
          <a:xfrm>
            <a:off x="10617106" y="191757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2A67F-F97C-4970-8D3B-D38C2762625B}"/>
              </a:ext>
            </a:extLst>
          </p:cNvPr>
          <p:cNvSpPr txBox="1"/>
          <p:nvPr/>
        </p:nvSpPr>
        <p:spPr>
          <a:xfrm>
            <a:off x="8420281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35B440-59E1-468C-B0B4-7722F2C5E2B6}"/>
              </a:ext>
            </a:extLst>
          </p:cNvPr>
          <p:cNvSpPr txBox="1"/>
          <p:nvPr/>
        </p:nvSpPr>
        <p:spPr>
          <a:xfrm>
            <a:off x="9140492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6393F-6B2D-44C3-9CBD-F5E8449DBA73}"/>
              </a:ext>
            </a:extLst>
          </p:cNvPr>
          <p:cNvSpPr txBox="1"/>
          <p:nvPr/>
        </p:nvSpPr>
        <p:spPr>
          <a:xfrm>
            <a:off x="9878799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87386-A590-48BC-9BAE-F42979F7B52B}"/>
              </a:ext>
            </a:extLst>
          </p:cNvPr>
          <p:cNvSpPr txBox="1"/>
          <p:nvPr/>
        </p:nvSpPr>
        <p:spPr>
          <a:xfrm>
            <a:off x="10617106" y="263476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9E3CB-CD98-4C34-AD32-049CD2799FA1}"/>
              </a:ext>
            </a:extLst>
          </p:cNvPr>
          <p:cNvSpPr txBox="1"/>
          <p:nvPr/>
        </p:nvSpPr>
        <p:spPr>
          <a:xfrm>
            <a:off x="8420281" y="335194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0B392-2A53-4B32-BAB3-3629250DB1C5}"/>
              </a:ext>
            </a:extLst>
          </p:cNvPr>
          <p:cNvSpPr txBox="1"/>
          <p:nvPr/>
        </p:nvSpPr>
        <p:spPr>
          <a:xfrm>
            <a:off x="9140492" y="3351947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7B3DC-90AC-4BBE-B48A-504D36D0B8CF}"/>
              </a:ext>
            </a:extLst>
          </p:cNvPr>
          <p:cNvSpPr txBox="1"/>
          <p:nvPr/>
        </p:nvSpPr>
        <p:spPr>
          <a:xfrm>
            <a:off x="9878799" y="335194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C6A6CE-4E5D-404E-9CFB-40B27FC6C23C}"/>
              </a:ext>
            </a:extLst>
          </p:cNvPr>
          <p:cNvSpPr txBox="1"/>
          <p:nvPr/>
        </p:nvSpPr>
        <p:spPr>
          <a:xfrm>
            <a:off x="10617106" y="335194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7767A-4F0D-45C2-8FFA-CA7D283DC7F0}"/>
              </a:ext>
            </a:extLst>
          </p:cNvPr>
          <p:cNvSpPr txBox="1"/>
          <p:nvPr/>
        </p:nvSpPr>
        <p:spPr>
          <a:xfrm>
            <a:off x="8420281" y="406913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A9BB7C-76D0-45CA-9A92-0480451ACDAB}"/>
              </a:ext>
            </a:extLst>
          </p:cNvPr>
          <p:cNvSpPr txBox="1"/>
          <p:nvPr/>
        </p:nvSpPr>
        <p:spPr>
          <a:xfrm>
            <a:off x="9140492" y="4069132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26226-D37D-4F57-96A8-99AEAA1EAF94}"/>
              </a:ext>
            </a:extLst>
          </p:cNvPr>
          <p:cNvSpPr txBox="1"/>
          <p:nvPr/>
        </p:nvSpPr>
        <p:spPr>
          <a:xfrm>
            <a:off x="9878799" y="406913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34DB4F-77D3-4FC1-9530-13371E50B8D7}"/>
              </a:ext>
            </a:extLst>
          </p:cNvPr>
          <p:cNvSpPr txBox="1"/>
          <p:nvPr/>
        </p:nvSpPr>
        <p:spPr>
          <a:xfrm>
            <a:off x="10617106" y="4069131"/>
            <a:ext cx="674697" cy="665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626AD0-CA1C-4344-8219-439F4E510286}"/>
              </a:ext>
            </a:extLst>
          </p:cNvPr>
          <p:cNvSpPr txBox="1"/>
          <p:nvPr/>
        </p:nvSpPr>
        <p:spPr>
          <a:xfrm>
            <a:off x="8420281" y="478631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DB2EA6-B186-4EC3-8FAA-8A4FCD07430B}"/>
              </a:ext>
            </a:extLst>
          </p:cNvPr>
          <p:cNvSpPr txBox="1"/>
          <p:nvPr/>
        </p:nvSpPr>
        <p:spPr>
          <a:xfrm>
            <a:off x="9140492" y="4786317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F488A-3B36-42DB-A065-F7490D6A8408}"/>
              </a:ext>
            </a:extLst>
          </p:cNvPr>
          <p:cNvSpPr txBox="1"/>
          <p:nvPr/>
        </p:nvSpPr>
        <p:spPr>
          <a:xfrm>
            <a:off x="9878799" y="478631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DAB0A3-56A5-4C4F-A3EE-72E1AECD909C}"/>
              </a:ext>
            </a:extLst>
          </p:cNvPr>
          <p:cNvSpPr txBox="1"/>
          <p:nvPr/>
        </p:nvSpPr>
        <p:spPr>
          <a:xfrm>
            <a:off x="10617106" y="4786316"/>
            <a:ext cx="674697" cy="66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A2D9B-F15A-40A9-A4E9-211CC63E586A}"/>
              </a:ext>
            </a:extLst>
          </p:cNvPr>
          <p:cNvSpPr txBox="1"/>
          <p:nvPr/>
        </p:nvSpPr>
        <p:spPr>
          <a:xfrm>
            <a:off x="6135962" y="2833190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104-107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290210-3079-4169-BBED-3488C4EF9369}"/>
              </a:ext>
            </a:extLst>
          </p:cNvPr>
          <p:cNvSpPr txBox="1"/>
          <p:nvPr/>
        </p:nvSpPr>
        <p:spPr>
          <a:xfrm>
            <a:off x="6135962" y="2158753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100-103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7744E-F8DA-43CF-B879-0C4B0ED5F70C}"/>
              </a:ext>
            </a:extLst>
          </p:cNvPr>
          <p:cNvSpPr txBox="1"/>
          <p:nvPr/>
        </p:nvSpPr>
        <p:spPr>
          <a:xfrm>
            <a:off x="6124443" y="3524461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108-111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C2600-F75F-4D2A-849F-B69DBC117E84}"/>
              </a:ext>
            </a:extLst>
          </p:cNvPr>
          <p:cNvSpPr txBox="1"/>
          <p:nvPr/>
        </p:nvSpPr>
        <p:spPr>
          <a:xfrm>
            <a:off x="6111114" y="4231343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112-115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DB9D5F-5EFA-495E-BBE6-8884B340C0F1}"/>
              </a:ext>
            </a:extLst>
          </p:cNvPr>
          <p:cNvSpPr txBox="1"/>
          <p:nvPr/>
        </p:nvSpPr>
        <p:spPr>
          <a:xfrm>
            <a:off x="6124443" y="4938225"/>
            <a:ext cx="203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ADRESSES 116-119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BACBEE-B699-4952-B028-567AF44F7163}"/>
              </a:ext>
            </a:extLst>
          </p:cNvPr>
          <p:cNvSpPr/>
          <p:nvPr/>
        </p:nvSpPr>
        <p:spPr>
          <a:xfrm>
            <a:off x="909074" y="1421388"/>
            <a:ext cx="60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BC04BA-63EA-4612-8EC0-0BEA9A7C3CA2}"/>
              </a:ext>
            </a:extLst>
          </p:cNvPr>
          <p:cNvSpPr/>
          <p:nvPr/>
        </p:nvSpPr>
        <p:spPr>
          <a:xfrm>
            <a:off x="1450604" y="1421388"/>
            <a:ext cx="1836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C7A53E-F67B-4C41-B617-78046C9A5B9A}"/>
              </a:ext>
            </a:extLst>
          </p:cNvPr>
          <p:cNvSpPr/>
          <p:nvPr/>
        </p:nvSpPr>
        <p:spPr>
          <a:xfrm>
            <a:off x="3101954" y="1447345"/>
            <a:ext cx="644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8EB6C0-F1CD-4F44-8773-32D771283CB3}"/>
              </a:ext>
            </a:extLst>
          </p:cNvPr>
          <p:cNvSpPr/>
          <p:nvPr/>
        </p:nvSpPr>
        <p:spPr>
          <a:xfrm>
            <a:off x="3550439" y="1442085"/>
            <a:ext cx="1847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3B71EC-4BA7-4CC7-9BB6-6870293218B0}"/>
              </a:ext>
            </a:extLst>
          </p:cNvPr>
          <p:cNvSpPr txBox="1"/>
          <p:nvPr/>
        </p:nvSpPr>
        <p:spPr>
          <a:xfrm>
            <a:off x="8420281" y="1927322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AF133D-21B5-4AA1-9B1B-F8B5071EF8BA}"/>
              </a:ext>
            </a:extLst>
          </p:cNvPr>
          <p:cNvSpPr txBox="1"/>
          <p:nvPr/>
        </p:nvSpPr>
        <p:spPr>
          <a:xfrm>
            <a:off x="8411408" y="2646856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</a:p>
          <a:p>
            <a:pPr algn="ctr"/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0683E-6351-4E74-B46B-A2F8FE800165}"/>
              </a:ext>
            </a:extLst>
          </p:cNvPr>
          <p:cNvSpPr txBox="1"/>
          <p:nvPr/>
        </p:nvSpPr>
        <p:spPr>
          <a:xfrm>
            <a:off x="8411408" y="3364040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30</a:t>
            </a:r>
          </a:p>
          <a:p>
            <a:pPr algn="ctr"/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62C243-0276-4C47-996E-CDB0F8BCEECF}"/>
              </a:ext>
            </a:extLst>
          </p:cNvPr>
          <p:cNvSpPr txBox="1"/>
          <p:nvPr/>
        </p:nvSpPr>
        <p:spPr>
          <a:xfrm>
            <a:off x="8411408" y="4069131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40</a:t>
            </a:r>
          </a:p>
          <a:p>
            <a:pPr algn="ctr"/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1FFB8-A210-4A9B-A981-AED271C57C22}"/>
              </a:ext>
            </a:extLst>
          </p:cNvPr>
          <p:cNvSpPr txBox="1"/>
          <p:nvPr/>
        </p:nvSpPr>
        <p:spPr>
          <a:xfrm>
            <a:off x="8411408" y="4786880"/>
            <a:ext cx="28715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50</a:t>
            </a:r>
          </a:p>
          <a:p>
            <a:pPr algn="ctr"/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FCADFE-7269-4D49-9A78-D04D69F4456B}"/>
              </a:ext>
            </a:extLst>
          </p:cNvPr>
          <p:cNvSpPr txBox="1"/>
          <p:nvPr/>
        </p:nvSpPr>
        <p:spPr>
          <a:xfrm>
            <a:off x="11337313" y="1421388"/>
            <a:ext cx="5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81FA26-3E59-488D-A97D-FD5C5644B46D}"/>
              </a:ext>
            </a:extLst>
          </p:cNvPr>
          <p:cNvSpPr txBox="1"/>
          <p:nvPr/>
        </p:nvSpPr>
        <p:spPr>
          <a:xfrm>
            <a:off x="11443317" y="2088416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078B6F-C0F6-4EC6-820C-12FCB2181057}"/>
              </a:ext>
            </a:extLst>
          </p:cNvPr>
          <p:cNvSpPr txBox="1"/>
          <p:nvPr/>
        </p:nvSpPr>
        <p:spPr>
          <a:xfrm>
            <a:off x="11443316" y="2803199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044B2-5DC1-4498-B6F2-4C7CF9EF39F7}"/>
              </a:ext>
            </a:extLst>
          </p:cNvPr>
          <p:cNvSpPr txBox="1"/>
          <p:nvPr/>
        </p:nvSpPr>
        <p:spPr>
          <a:xfrm>
            <a:off x="11443316" y="3500192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56B39B-77DA-4F6C-8285-1E74A76501FF}"/>
              </a:ext>
            </a:extLst>
          </p:cNvPr>
          <p:cNvSpPr txBox="1"/>
          <p:nvPr/>
        </p:nvSpPr>
        <p:spPr>
          <a:xfrm>
            <a:off x="11443315" y="4231968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EEBAB48-5FA7-4880-8245-42A6B786396A}"/>
              </a:ext>
            </a:extLst>
          </p:cNvPr>
          <p:cNvSpPr txBox="1"/>
          <p:nvPr/>
        </p:nvSpPr>
        <p:spPr>
          <a:xfrm>
            <a:off x="11440633" y="4938225"/>
            <a:ext cx="4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72F0-0F96-4C97-A0E5-07E5FFADB09C}"/>
              </a:ext>
            </a:extLst>
          </p:cNvPr>
          <p:cNvSpPr txBox="1"/>
          <p:nvPr/>
        </p:nvSpPr>
        <p:spPr>
          <a:xfrm>
            <a:off x="7954392" y="6550223"/>
            <a:ext cx="3984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 This is a simplistic view for illustrative purposes.</a:t>
            </a:r>
          </a:p>
        </p:txBody>
      </p:sp>
    </p:spTree>
    <p:extLst>
      <p:ext uri="{BB962C8B-B14F-4D97-AF65-F5344CB8AC3E}">
        <p14:creationId xmlns:p14="http://schemas.microsoft.com/office/powerpoint/2010/main" val="15899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123F6-FF30-4842-97AB-3B0B3C16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2121763"/>
            <a:ext cx="10515600" cy="415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 20, 30, 40, 50}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myfirstarray[0]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myfirstarray[1]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myfirstarray[2]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myfirstarray[3]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myfirstarray[4]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9FA04-9C15-4D53-A035-BFF34106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365125"/>
            <a:ext cx="10586621" cy="1325563"/>
          </a:xfrm>
        </p:spPr>
        <p:txBody>
          <a:bodyPr/>
          <a:lstStyle/>
          <a:p>
            <a:r>
              <a:rPr lang="en-GB" dirty="0"/>
              <a:t>Ways to create an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0DD02-7985-416D-B540-0C0B7A7CA27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984202" y="3124940"/>
            <a:ext cx="1873188" cy="164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61377-9E81-411E-918C-B2F490A31D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067278" y="2539014"/>
            <a:ext cx="790112" cy="222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3E3B09-4891-4EFA-8FAB-05FC8753AB6E}"/>
              </a:ext>
            </a:extLst>
          </p:cNvPr>
          <p:cNvSpPr txBox="1"/>
          <p:nvPr/>
        </p:nvSpPr>
        <p:spPr>
          <a:xfrm>
            <a:off x="9863091" y="4767309"/>
            <a:ext cx="198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AND INITIALIZE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7D74FC-B2E3-4328-82AA-67FC743AE76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5353" y="3429000"/>
            <a:ext cx="1552390" cy="13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B78049-F156-4B66-AA86-90FB213C0957}"/>
              </a:ext>
            </a:extLst>
          </p:cNvPr>
          <p:cNvSpPr txBox="1"/>
          <p:nvPr/>
        </p:nvSpPr>
        <p:spPr>
          <a:xfrm>
            <a:off x="7647743" y="4536476"/>
            <a:ext cx="133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560BB-8461-4B10-A94E-BEF4D47A43C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06720" y="4967551"/>
            <a:ext cx="2341023" cy="113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B559A3-9A1E-4044-8B68-FF5E3C11F48A}"/>
              </a:ext>
            </a:extLst>
          </p:cNvPr>
          <p:cNvSpPr txBox="1"/>
          <p:nvPr/>
        </p:nvSpPr>
        <p:spPr>
          <a:xfrm>
            <a:off x="7647743" y="5874785"/>
            <a:ext cx="1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INITIALIZE</a:t>
            </a:r>
          </a:p>
        </p:txBody>
      </p:sp>
    </p:spTree>
    <p:extLst>
      <p:ext uri="{BB962C8B-B14F-4D97-AF65-F5344CB8AC3E}">
        <p14:creationId xmlns:p14="http://schemas.microsoft.com/office/powerpoint/2010/main" val="35501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B418-6F1E-4BEC-87E1-0DDC629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user input to fill the array.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E75-82F2-418D-8AE2-A1A5298B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myfirstarray[5]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cin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&gt;&gt; myfirstarray[i];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myfirstarray[i]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A2C481-638F-44EF-AE1F-B28C8960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Who are you and where do you live?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73EC1B-5747-41CA-B436-1841C137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3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b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myvar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myvar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&amp;myvar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6CFE2-0EA2-4627-8A5A-4E71CB49D5E5}"/>
              </a:ext>
            </a:extLst>
          </p:cNvPr>
          <p:cNvSpPr txBox="1">
            <a:spLocks/>
          </p:cNvSpPr>
          <p:nvPr/>
        </p:nvSpPr>
        <p:spPr>
          <a:xfrm>
            <a:off x="6350493" y="1825625"/>
            <a:ext cx="5003307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0x7ffff9d23644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F71E8-37C8-4E1F-B9B9-54E5B21FA837}"/>
              </a:ext>
            </a:extLst>
          </p:cNvPr>
          <p:cNvSpPr txBox="1"/>
          <p:nvPr/>
        </p:nvSpPr>
        <p:spPr>
          <a:xfrm>
            <a:off x="2405848" y="4616388"/>
            <a:ext cx="51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CBCF8-80A0-467C-8582-664C3387C866}"/>
              </a:ext>
            </a:extLst>
          </p:cNvPr>
          <p:cNvSpPr txBox="1"/>
          <p:nvPr/>
        </p:nvSpPr>
        <p:spPr>
          <a:xfrm>
            <a:off x="2300798" y="5992297"/>
            <a:ext cx="25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ADDRESS OF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7599E6-DC92-46C7-8B94-E499968E167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663301" y="5139608"/>
            <a:ext cx="902565" cy="85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9544-8183-4BD9-9A79-C004718C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which returns 2 values.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4A7D6-A30D-4B23-B97B-CA4FEAF10D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44340" cy="4486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opfun(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a+1, a-1;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opfun(k)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3E9746-21BC-4C66-9994-F3FDB3B1979A}"/>
              </a:ext>
            </a:extLst>
          </p:cNvPr>
          <p:cNvSpPr txBox="1">
            <a:spLocks/>
          </p:cNvSpPr>
          <p:nvPr/>
        </p:nvSpPr>
        <p:spPr>
          <a:xfrm>
            <a:off x="6350493" y="1825625"/>
            <a:ext cx="5003307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288A8-417C-4A86-8D57-FDF197F1B1B3}"/>
              </a:ext>
            </a:extLst>
          </p:cNvPr>
          <p:cNvSpPr txBox="1"/>
          <p:nvPr/>
        </p:nvSpPr>
        <p:spPr>
          <a:xfrm>
            <a:off x="6350494" y="3542190"/>
            <a:ext cx="5003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CANNOT RETURN MORE THAN ONE VALUE FROM THE FUNCTION IN THIS SETUP</a:t>
            </a:r>
          </a:p>
        </p:txBody>
      </p:sp>
      <p:pic>
        <p:nvPicPr>
          <p:cNvPr id="10" name="Graphic 9" descr="No sign">
            <a:extLst>
              <a:ext uri="{FF2B5EF4-FFF2-40B4-BE49-F238E27FC236}">
                <a16:creationId xmlns:a16="http://schemas.microsoft.com/office/drawing/2014/main" id="{87F854E7-344D-4A16-B984-305BD79D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4583" y="4561519"/>
            <a:ext cx="550331" cy="5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128E2-5C7B-4B6A-B602-413978034EB9}"/>
              </a:ext>
            </a:extLst>
          </p:cNvPr>
          <p:cNvSpPr txBox="1">
            <a:spLocks/>
          </p:cNvSpPr>
          <p:nvPr/>
        </p:nvSpPr>
        <p:spPr>
          <a:xfrm>
            <a:off x="669524" y="115410"/>
            <a:ext cx="5944340" cy="6742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&amp;a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ref(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&amp;a){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GB" sz="2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&amp;a &lt;&lt;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&lt;&lt;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&amp;num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&lt;&lt;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8238E5-7026-4A55-A4B6-1A829214A1BF}"/>
              </a:ext>
            </a:extLst>
          </p:cNvPr>
          <p:cNvSpPr txBox="1">
            <a:spLocks/>
          </p:cNvSpPr>
          <p:nvPr/>
        </p:nvSpPr>
        <p:spPr>
          <a:xfrm>
            <a:off x="6597958" y="578628"/>
            <a:ext cx="5003307" cy="397561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9E9E2-8825-496D-91F4-EFCA03311452}"/>
              </a:ext>
            </a:extLst>
          </p:cNvPr>
          <p:cNvSpPr txBox="1"/>
          <p:nvPr/>
        </p:nvSpPr>
        <p:spPr>
          <a:xfrm>
            <a:off x="6613864" y="743331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0x7fffc1efe0b4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AED883-E9C6-4FDE-8F36-74DD9E6E7801}"/>
              </a:ext>
            </a:extLst>
          </p:cNvPr>
          <p:cNvCxnSpPr/>
          <p:nvPr/>
        </p:nvCxnSpPr>
        <p:spPr>
          <a:xfrm>
            <a:off x="207885" y="762850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AA35CF-F3BF-47C3-B28F-384B4FC759D2}"/>
              </a:ext>
            </a:extLst>
          </p:cNvPr>
          <p:cNvSpPr txBox="1"/>
          <p:nvPr/>
        </p:nvSpPr>
        <p:spPr>
          <a:xfrm>
            <a:off x="6613864" y="1291298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0x7fffc1efe09c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4DBEC-4A0B-48F3-9DDA-F66033507B61}"/>
              </a:ext>
            </a:extLst>
          </p:cNvPr>
          <p:cNvSpPr txBox="1"/>
          <p:nvPr/>
        </p:nvSpPr>
        <p:spPr>
          <a:xfrm>
            <a:off x="6731863" y="6127681"/>
            <a:ext cx="2423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0x7fffc1efe0b4</a:t>
            </a:r>
            <a:br>
              <a:rPr lang="en-GB" sz="2800" dirty="0">
                <a:solidFill>
                  <a:schemeClr val="accent1"/>
                </a:solidFill>
              </a:rPr>
            </a:br>
            <a:r>
              <a:rPr lang="en-GB" sz="2800" dirty="0">
                <a:solidFill>
                  <a:schemeClr val="accent1"/>
                </a:solidFill>
              </a:rPr>
              <a:t>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68793-9E09-4782-959F-9E2A6D9ED930}"/>
              </a:ext>
            </a:extLst>
          </p:cNvPr>
          <p:cNvSpPr txBox="1"/>
          <p:nvPr/>
        </p:nvSpPr>
        <p:spPr>
          <a:xfrm>
            <a:off x="9177661" y="6143047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0x7fffc1efe09c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3747E-2FF4-42F5-9497-52D6C7E86D50}"/>
              </a:ext>
            </a:extLst>
          </p:cNvPr>
          <p:cNvSpPr txBox="1"/>
          <p:nvPr/>
        </p:nvSpPr>
        <p:spPr>
          <a:xfrm>
            <a:off x="7160950" y="5283672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B8A89-0F15-4017-8D90-23DDEF6013E3}"/>
              </a:ext>
            </a:extLst>
          </p:cNvPr>
          <p:cNvSpPr txBox="1"/>
          <p:nvPr/>
        </p:nvSpPr>
        <p:spPr>
          <a:xfrm>
            <a:off x="9479501" y="5283672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B1A1A-D0A2-49DB-8559-DAD6C900A7B2}"/>
              </a:ext>
            </a:extLst>
          </p:cNvPr>
          <p:cNvCxnSpPr/>
          <p:nvPr/>
        </p:nvCxnSpPr>
        <p:spPr>
          <a:xfrm>
            <a:off x="207885" y="1110559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D8FA73-3390-4E52-9145-F47D14A7D78F}"/>
              </a:ext>
            </a:extLst>
          </p:cNvPr>
          <p:cNvSpPr txBox="1"/>
          <p:nvPr/>
        </p:nvSpPr>
        <p:spPr>
          <a:xfrm>
            <a:off x="9479501" y="5312050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D966E-46A4-488A-B499-EFF107CC31FB}"/>
              </a:ext>
            </a:extLst>
          </p:cNvPr>
          <p:cNvCxnSpPr/>
          <p:nvPr/>
        </p:nvCxnSpPr>
        <p:spPr>
          <a:xfrm>
            <a:off x="207885" y="1467146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E2A8B9-53BE-4ECE-B381-DD7AC19DD96C}"/>
              </a:ext>
            </a:extLst>
          </p:cNvPr>
          <p:cNvSpPr txBox="1"/>
          <p:nvPr/>
        </p:nvSpPr>
        <p:spPr>
          <a:xfrm>
            <a:off x="6597958" y="1862791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26626-7AA4-48B9-88B8-FC6A3BE4442C}"/>
              </a:ext>
            </a:extLst>
          </p:cNvPr>
          <p:cNvCxnSpPr/>
          <p:nvPr/>
        </p:nvCxnSpPr>
        <p:spPr>
          <a:xfrm>
            <a:off x="207885" y="2386011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C7015A-C8E3-48D6-ABD2-354D82CB8F04}"/>
              </a:ext>
            </a:extLst>
          </p:cNvPr>
          <p:cNvCxnSpPr/>
          <p:nvPr/>
        </p:nvCxnSpPr>
        <p:spPr>
          <a:xfrm>
            <a:off x="207885" y="2760353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8EEE27-442B-43E4-9F02-4755A672CD4D}"/>
              </a:ext>
            </a:extLst>
          </p:cNvPr>
          <p:cNvSpPr txBox="1"/>
          <p:nvPr/>
        </p:nvSpPr>
        <p:spPr>
          <a:xfrm>
            <a:off x="7160950" y="5295525"/>
            <a:ext cx="147369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30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0B693B-7CBC-4B33-BFFC-0F2311341D44}"/>
              </a:ext>
            </a:extLst>
          </p:cNvPr>
          <p:cNvCxnSpPr/>
          <p:nvPr/>
        </p:nvCxnSpPr>
        <p:spPr>
          <a:xfrm>
            <a:off x="207885" y="3116939"/>
            <a:ext cx="4616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7EDB2E-BD65-4182-8408-B8FBB953BD67}"/>
              </a:ext>
            </a:extLst>
          </p:cNvPr>
          <p:cNvSpPr txBox="1"/>
          <p:nvPr/>
        </p:nvSpPr>
        <p:spPr>
          <a:xfrm>
            <a:off x="6597958" y="2347310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0x7fffc1efe0b4</a:t>
            </a:r>
          </a:p>
        </p:txBody>
      </p:sp>
    </p:spTree>
    <p:extLst>
      <p:ext uri="{BB962C8B-B14F-4D97-AF65-F5344CB8AC3E}">
        <p14:creationId xmlns:p14="http://schemas.microsoft.com/office/powerpoint/2010/main" val="42002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 animBg="1"/>
      <p:bldP spid="21" grpId="0" animBg="1"/>
      <p:bldP spid="26" grpId="0" animBg="1"/>
      <p:bldP spid="29" grpId="0"/>
      <p:bldP spid="32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579</Words>
  <Application>Microsoft Office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Recitation 9</vt:lpstr>
      <vt:lpstr>How do I make 5 variables in CPP?</vt:lpstr>
      <vt:lpstr>Anatomy of an array</vt:lpstr>
      <vt:lpstr>PowerPoint Presentation</vt:lpstr>
      <vt:lpstr>Ways to create an Array</vt:lpstr>
      <vt:lpstr>Take user input to fill the array.</vt:lpstr>
      <vt:lpstr>Who are you and where do you live?</vt:lpstr>
      <vt:lpstr>Function which returns 2 values.</vt:lpstr>
      <vt:lpstr>PowerPoint Presentation</vt:lpstr>
      <vt:lpstr>Pass by reference to the rescue!</vt:lpstr>
      <vt:lpstr>Pass arrays into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9</dc:title>
  <dc:creator>Amruta Rajopadhye</dc:creator>
  <cp:lastModifiedBy>Amruta Rajopadhye</cp:lastModifiedBy>
  <cp:revision>44</cp:revision>
  <dcterms:created xsi:type="dcterms:W3CDTF">2018-11-13T00:11:23Z</dcterms:created>
  <dcterms:modified xsi:type="dcterms:W3CDTF">2018-11-14T02:32:46Z</dcterms:modified>
</cp:coreProperties>
</file>