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0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F163-460E-4CCA-8220-62766D86DE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700-0D87-4AA1-B263-B8AB693013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1470025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稍复杂的搭配问题</a:t>
            </a:r>
            <a:br>
              <a:rPr lang="zh-CN" altLang="en-US" b="1" dirty="0">
                <a:solidFill>
                  <a:srgbClr val="7030A0"/>
                </a:solidFill>
              </a:rPr>
            </a:b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6400800" cy="86409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数学广角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第二课时</a:t>
            </a:r>
            <a:endParaRPr lang="zh-CN" altLang="en-US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-1339646" y="-40179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2060"/>
                </a:solidFill>
              </a:rPr>
              <a:t>我们学习的例题是：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-2889532" y="29056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002060"/>
                </a:solidFill>
              </a:rPr>
              <a:t>思考：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4460" y="3788093"/>
            <a:ext cx="8519160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）我们可以选确定哪件衣服，才开始           搭配？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）一共有多少种穿法？</a:t>
            </a:r>
            <a:endParaRPr lang="zh-CN" altLang="en-US" sz="3600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我们还可以用其它图案来进行搭配吗？</a:t>
            </a: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企业微信截图_158339341987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5445" y="672465"/>
            <a:ext cx="5100320" cy="2719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88194" y="3134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2060"/>
                </a:solidFill>
              </a:rPr>
              <a:t>课堂小结</a:t>
            </a:r>
            <a:r>
              <a:rPr lang="zh-CN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（请大声朗读两次）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lang="en-US" altLang="zh-CN" dirty="0" smtClean="0">
                <a:solidFill>
                  <a:srgbClr val="002060"/>
                </a:solidFill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</a:rPr>
              <a:t>、搭配既可以是实物，也可以是</a:t>
            </a:r>
            <a:br>
              <a:rPr lang="zh-CN" altLang="en-US" dirty="0" smtClean="0">
                <a:solidFill>
                  <a:srgbClr val="002060"/>
                </a:solidFill>
              </a:rPr>
            </a:br>
            <a:r>
              <a:rPr lang="zh-CN" altLang="en-US" dirty="0" smtClean="0">
                <a:solidFill>
                  <a:srgbClr val="002060"/>
                </a:solidFill>
              </a:rPr>
              <a:t>符号和字母。</a:t>
            </a:r>
            <a:br>
              <a:rPr lang="zh-CN" altLang="en-US" dirty="0" smtClean="0">
                <a:solidFill>
                  <a:srgbClr val="002060"/>
                </a:solidFill>
              </a:rPr>
            </a:b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、搭配要有序，才能不重复、不遗漏。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br>
              <a:rPr lang="en-US" altLang="zh-CN" dirty="0" smtClean="0">
                <a:solidFill>
                  <a:srgbClr val="002060"/>
                </a:solidFill>
              </a:rPr>
            </a:b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539552" y="1124744"/>
            <a:ext cx="80016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课后作</a:t>
            </a:r>
            <a:r>
              <a:rPr lang="zh-CN" altLang="en-US" sz="4000" dirty="0" smtClean="0"/>
              <a:t>业：</a:t>
            </a:r>
            <a:endParaRPr lang="en-US" altLang="zh-CN" sz="4000" dirty="0" smtClean="0"/>
          </a:p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、完成课本第</a:t>
            </a:r>
            <a:r>
              <a:rPr lang="en-US" altLang="zh-CN" sz="4000" dirty="0" smtClean="0"/>
              <a:t>102</a:t>
            </a:r>
            <a:r>
              <a:rPr lang="zh-CN" altLang="en-US" sz="4000" dirty="0" smtClean="0"/>
              <a:t>页做一做并</a:t>
            </a:r>
            <a:r>
              <a:rPr lang="zh-CN" altLang="en-US" sz="4000" dirty="0" smtClean="0">
                <a:sym typeface="+mn-ea"/>
              </a:rPr>
              <a:t>订正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zh-CN" altLang="en-US" sz="4000" dirty="0" smtClean="0"/>
              <a:t>完</a:t>
            </a:r>
            <a:r>
              <a:rPr lang="zh-CN" altLang="en-US" sz="4000" dirty="0"/>
              <a:t>成小盒</a:t>
            </a:r>
            <a:r>
              <a:rPr lang="zh-CN" altLang="en-US" sz="4000" dirty="0" smtClean="0"/>
              <a:t>子发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的课</a:t>
            </a:r>
            <a:r>
              <a:rPr lang="zh-CN" altLang="en-US" sz="4000" dirty="0"/>
              <a:t>后练习。截止时间：晚上</a:t>
            </a:r>
            <a:r>
              <a:rPr lang="en-US" altLang="zh-CN" sz="4000" dirty="0"/>
              <a:t>8</a:t>
            </a:r>
            <a:r>
              <a:rPr lang="zh-CN" altLang="en-US" sz="4000" dirty="0"/>
              <a:t>时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、如有其它任务老师会另行</a:t>
            </a:r>
            <a:endParaRPr lang="en-US" altLang="zh-CN" sz="4000" dirty="0" smtClean="0"/>
          </a:p>
          <a:p>
            <a:r>
              <a:rPr lang="zh-CN" altLang="en-US" sz="4000" dirty="0" smtClean="0"/>
              <a:t>安</a:t>
            </a:r>
            <a:r>
              <a:rPr lang="zh-CN" altLang="en-US" sz="4000" dirty="0" smtClean="0"/>
              <a:t>排。</a:t>
            </a:r>
            <a:endParaRPr lang="zh-CN" altLang="en-US" sz="4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66146924"/>
  <p:tag name="KSO_WM_UNIT_PLACING_PICTURE_USER_VIEWPORT" val="{&quot;height&quot;:8445,&quot;width&quot;:15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稍复杂的搭配问题 </vt:lpstr>
      <vt:lpstr>我们学习的例题是：</vt:lpstr>
      <vt:lpstr>课堂小结（请大声朗读两次） 1、搭配既可以是实物，也可以是 符号和字母。 2、搭配要有序，才能不重复、不遗漏。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稍复杂的排列问题</dc:title>
  <dc:creator>lsd</dc:creator>
  <cp:lastModifiedBy>帅气的饼哥哥(ー`´ー)</cp:lastModifiedBy>
  <cp:revision>17</cp:revision>
  <dcterms:created xsi:type="dcterms:W3CDTF">2020-03-05T03:33:00Z</dcterms:created>
  <dcterms:modified xsi:type="dcterms:W3CDTF">2020-03-06T07:35:49Z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