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1" r:id="rId6"/>
    <p:sldId id="260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1470025"/>
          </a:xfrm>
        </p:spPr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</a:rPr>
              <a:t>稍复杂的排列问题</a:t>
            </a:r>
            <a:br>
              <a:rPr lang="zh-CN" altLang="en-US" b="1" dirty="0">
                <a:solidFill>
                  <a:srgbClr val="7030A0"/>
                </a:solidFill>
              </a:rPr>
            </a:b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6400800" cy="86409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数学广角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》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第一课时</a:t>
            </a:r>
            <a:endParaRPr lang="zh-CN" altLang="en-US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-972616" y="76470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2060"/>
                </a:solidFill>
              </a:rPr>
              <a:t>回顾以往学过的知识：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pic>
        <p:nvPicPr>
          <p:cNvPr id="9" name="图片 8" descr="企业微信截图_1583384127924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2301" y="1988840"/>
            <a:ext cx="8245635" cy="792088"/>
          </a:xfrm>
          <a:prstGeom prst="rect">
            <a:avLst/>
          </a:prstGeom>
        </p:spPr>
      </p:pic>
      <p:pic>
        <p:nvPicPr>
          <p:cNvPr id="10" name="图片 9" descr="企业微信截图_158337998322.png"/>
          <p:cNvPicPr>
            <a:picLocks noChangeAspect="1"/>
          </p:cNvPicPr>
          <p:nvPr/>
        </p:nvPicPr>
        <p:blipFill>
          <a:blip r:embed="rId2" cstate="print"/>
          <a:srcRect b="20479"/>
          <a:stretch>
            <a:fillRect/>
          </a:stretch>
        </p:blipFill>
        <p:spPr>
          <a:xfrm>
            <a:off x="323528" y="3068960"/>
            <a:ext cx="8364744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-1060246" y="16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我们学习的例题是：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图片 3" descr="企业微信截图_1583384466329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6383" y="1381388"/>
            <a:ext cx="8532440" cy="835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-2294537" y="18560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思考：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-182051" y="2992547"/>
            <a:ext cx="8956298" cy="28007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）如果</a:t>
            </a:r>
            <a:r>
              <a:rPr kumimoji="0" lang="zh-CN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十位上是</a:t>
            </a: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，个位上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是多少？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如果十位上是</a:t>
            </a: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呢？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4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4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400" dirty="0">
                <a:solidFill>
                  <a:srgbClr val="002060"/>
                </a:solidFill>
              </a:rPr>
              <a:t>十位上可以是</a:t>
            </a:r>
            <a:r>
              <a:rPr lang="en-US" altLang="zh-CN" sz="4400" dirty="0">
                <a:solidFill>
                  <a:srgbClr val="002060"/>
                </a:solidFill>
              </a:rPr>
              <a:t>0</a:t>
            </a:r>
            <a:r>
              <a:rPr lang="zh-CN" altLang="en-US" sz="4400" dirty="0">
                <a:solidFill>
                  <a:srgbClr val="002060"/>
                </a:solidFill>
              </a:rPr>
              <a:t>吗</a:t>
            </a:r>
            <a:r>
              <a:rPr lang="zh-CN" altLang="en-US" sz="4400" dirty="0" smtClean="0">
                <a:solidFill>
                  <a:srgbClr val="002060"/>
                </a:solidFill>
              </a:rPr>
              <a:t>？</a:t>
            </a:r>
            <a:endParaRPr kumimoji="0" lang="zh-CN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组成的数有哪些？</a:t>
            </a:r>
            <a:endParaRPr kumimoji="0" lang="zh-CN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-1260648" y="6206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解题时请注意：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827584" y="2996952"/>
            <a:ext cx="7263527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4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按顺序写，不</a:t>
            </a:r>
            <a:r>
              <a:rPr lang="zh-CN" altLang="en-US" sz="4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</a:t>
            </a:r>
            <a:r>
              <a:rPr lang="zh-CN" altLang="en-US" sz="44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复、不遗漏</a:t>
            </a:r>
            <a:endParaRPr kumimoji="0" lang="zh-CN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96449" y="306617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002060"/>
                </a:solidFill>
              </a:rPr>
              <a:t>课堂小结</a:t>
            </a:r>
            <a:r>
              <a:rPr lang="zh-CN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（请大声朗读两次）</a:t>
            </a:r>
            <a:br>
              <a:rPr lang="en-US" altLang="zh-CN" dirty="0" smtClean="0">
                <a:solidFill>
                  <a:srgbClr val="002060"/>
                </a:solidFill>
              </a:rPr>
            </a:br>
            <a:r>
              <a:rPr lang="en-US" altLang="zh-CN" dirty="0" smtClean="0">
                <a:solidFill>
                  <a:srgbClr val="002060"/>
                </a:solidFill>
              </a:rPr>
              <a:t>1</a:t>
            </a:r>
            <a:r>
              <a:rPr lang="zh-CN" altLang="en-US" dirty="0" smtClean="0">
                <a:solidFill>
                  <a:srgbClr val="002060"/>
                </a:solidFill>
              </a:rPr>
              <a:t>、写数时要按顺序写，避免重复与遗漏。</a:t>
            </a:r>
            <a:br>
              <a:rPr lang="en-US" altLang="zh-CN" dirty="0" smtClean="0">
                <a:solidFill>
                  <a:srgbClr val="002060"/>
                </a:solidFill>
              </a:rPr>
            </a:br>
            <a:r>
              <a:rPr lang="en-US" altLang="zh-CN" dirty="0" smtClean="0">
                <a:solidFill>
                  <a:srgbClr val="002060"/>
                </a:solidFill>
              </a:rPr>
              <a:t>2</a:t>
            </a:r>
            <a:r>
              <a:rPr lang="zh-CN" altLang="en-US" dirty="0" smtClean="0">
                <a:solidFill>
                  <a:srgbClr val="002060"/>
                </a:solidFill>
              </a:rPr>
              <a:t>、两位数中的</a:t>
            </a:r>
            <a:r>
              <a:rPr lang="en-US" altLang="zh-CN" dirty="0" smtClean="0">
                <a:solidFill>
                  <a:srgbClr val="002060"/>
                </a:solidFill>
              </a:rPr>
              <a:t>0</a:t>
            </a:r>
            <a:r>
              <a:rPr lang="zh-CN" altLang="en-US" dirty="0" smtClean="0">
                <a:solidFill>
                  <a:srgbClr val="002060"/>
                </a:solidFill>
              </a:rPr>
              <a:t>，</a:t>
            </a:r>
            <a:r>
              <a:rPr lang="zh-CN" altLang="en-US" dirty="0" smtClean="0">
                <a:solidFill>
                  <a:srgbClr val="002060"/>
                </a:solidFill>
              </a:rPr>
              <a:t>不能放在十位上。</a:t>
            </a:r>
            <a:br>
              <a:rPr lang="zh-CN" altLang="en-US" dirty="0" smtClean="0">
                <a:solidFill>
                  <a:srgbClr val="002060"/>
                </a:solidFill>
              </a:rPr>
            </a:br>
            <a:r>
              <a:rPr lang="zh-CN" altLang="en-US" dirty="0" smtClean="0">
                <a:solidFill>
                  <a:srgbClr val="002060"/>
                </a:solidFill>
              </a:rPr>
              <a:t>3、组成的两位数各数位上的数字不能重复，如44是错的。</a:t>
            </a:r>
            <a:br>
              <a:rPr lang="en-US" altLang="zh-CN" dirty="0" smtClean="0">
                <a:solidFill>
                  <a:srgbClr val="002060"/>
                </a:solidFill>
              </a:rPr>
            </a:br>
            <a:br>
              <a:rPr lang="en-US" altLang="zh-CN" dirty="0" smtClean="0">
                <a:solidFill>
                  <a:srgbClr val="002060"/>
                </a:solidFill>
              </a:rPr>
            </a:b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539552" y="1124744"/>
            <a:ext cx="80016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课后作</a:t>
            </a:r>
            <a:r>
              <a:rPr lang="zh-CN" altLang="en-US" sz="4000" dirty="0" smtClean="0"/>
              <a:t>业：</a:t>
            </a:r>
            <a:endParaRPr lang="en-US" altLang="zh-CN" sz="4000" dirty="0" smtClean="0"/>
          </a:p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、完成课本第</a:t>
            </a:r>
            <a:r>
              <a:rPr lang="en-US" altLang="zh-CN" sz="4000" dirty="0" smtClean="0"/>
              <a:t>101</a:t>
            </a:r>
            <a:r>
              <a:rPr lang="zh-CN" altLang="en-US" sz="4000" dirty="0" smtClean="0"/>
              <a:t>页做一做并订正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zh-CN" altLang="en-US" sz="4000" dirty="0" smtClean="0"/>
              <a:t>完</a:t>
            </a:r>
            <a:r>
              <a:rPr lang="zh-CN" altLang="en-US" sz="4000" dirty="0"/>
              <a:t>成小盒</a:t>
            </a:r>
            <a:r>
              <a:rPr lang="zh-CN" altLang="en-US" sz="4000" dirty="0" smtClean="0"/>
              <a:t>子发</a:t>
            </a:r>
            <a:r>
              <a:rPr lang="zh-CN" altLang="en-US" sz="4000" dirty="0"/>
              <a:t>布</a:t>
            </a:r>
            <a:r>
              <a:rPr lang="zh-CN" altLang="en-US" sz="4000" dirty="0" smtClean="0"/>
              <a:t>的课</a:t>
            </a:r>
            <a:r>
              <a:rPr lang="zh-CN" altLang="en-US" sz="4000" dirty="0"/>
              <a:t>后练习。截止时间：晚上</a:t>
            </a:r>
            <a:r>
              <a:rPr lang="en-US" altLang="zh-CN" sz="4000" dirty="0"/>
              <a:t>8</a:t>
            </a:r>
            <a:r>
              <a:rPr lang="zh-CN" altLang="en-US" sz="4000" dirty="0"/>
              <a:t>时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、如有其它任务老师会另行</a:t>
            </a:r>
            <a:endParaRPr lang="en-US" altLang="zh-CN" sz="4000" dirty="0" smtClean="0"/>
          </a:p>
          <a:p>
            <a:r>
              <a:rPr lang="zh-CN" altLang="en-US" sz="4000" dirty="0" smtClean="0"/>
              <a:t>安</a:t>
            </a:r>
            <a:r>
              <a:rPr lang="zh-CN" altLang="en-US" sz="4000" dirty="0" smtClean="0"/>
              <a:t>排。</a:t>
            </a:r>
            <a:endParaRPr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全屏显示(4:3)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稍复杂的排列问题 </vt:lpstr>
      <vt:lpstr>回顾以往学过的知识：</vt:lpstr>
      <vt:lpstr>我们学习的例题是：</vt:lpstr>
      <vt:lpstr>解题时请注意：</vt:lpstr>
      <vt:lpstr>课堂小结（请大声朗读两次） 1、写数时要按顺序写，避免重复与遗漏。 2、两位数中的0，不能放在十位上。 3、组成的两位数各数位上的数字不能重复，如44是错的。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稍复杂的排列问题</dc:title>
  <dc:creator>lsd</dc:creator>
  <cp:lastModifiedBy>帅气的饼哥哥(ー`´ー)</cp:lastModifiedBy>
  <cp:revision>14</cp:revision>
  <dcterms:created xsi:type="dcterms:W3CDTF">2020-03-05T03:33:00Z</dcterms:created>
  <dcterms:modified xsi:type="dcterms:W3CDTF">2020-03-06T07:35:09Z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